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2"/>
    <p:restoredTop sz="94697"/>
  </p:normalViewPr>
  <p:slideViewPr>
    <p:cSldViewPr snapToGrid="0" snapToObjects="1">
      <p:cViewPr varScale="1">
        <p:scale>
          <a:sx n="89" d="100"/>
          <a:sy n="89" d="100"/>
        </p:scale>
        <p:origin x="1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6BDB-5F7B-444B-9570-E50C04C12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C6BC4-4DD1-5944-A1FF-B118B9BA5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1676F-B295-B14B-9A73-BB1955C8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6F47-5AE5-E948-8A9C-32DF9CEBBEA1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98EB5-5205-2449-9602-4012ACE5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17D89-FE39-A549-AAE9-83120F2B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DD74-A090-174D-A6B0-F7F7C603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3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8C29-8489-A64C-8DCB-38EE282EA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B366A-6389-1B4F-B9BB-E30296BAA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43694-6286-6E49-869C-4CE2CCC12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6F47-5AE5-E948-8A9C-32DF9CEBBEA1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95CD1-6796-C542-A906-23F9589D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0224-1ED4-C548-A1A4-303A17AF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DD74-A090-174D-A6B0-F7F7C603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8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E40014-6665-7449-A4A8-F94CD416A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B9B10-B921-034E-AA63-79D597D34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DB85E-257B-664D-AE43-7E0344B4B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6F47-5AE5-E948-8A9C-32DF9CEBBEA1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FAB0C-71C4-2B49-BCA9-C2491E6D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CD092-F8A2-6F40-A5D7-27AF907F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DD74-A090-174D-A6B0-F7F7C603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1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02A76-FEFF-1F4A-A732-F5F2A0DD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E4E24-0AD7-5D4D-9187-8BA347BED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D88AB-E38C-184E-8E10-88222469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6F47-5AE5-E948-8A9C-32DF9CEBBEA1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0CD45-5F55-B542-A88B-9EFBF564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3B9FD-0B91-AC4F-BD5D-3E145B40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DD74-A090-174D-A6B0-F7F7C603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1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9EAA-9D22-F745-9AD7-2FA80286C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1D79C-5A4F-8041-9FFA-33ACFAA42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C923D-C559-9340-98C9-8B60C2EA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6F47-5AE5-E948-8A9C-32DF9CEBBEA1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20218-C30C-A14B-90BE-02D78203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1611F-3F4C-F547-864F-1CADBBBA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DD74-A090-174D-A6B0-F7F7C603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0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74795-F01E-D14F-8C8A-1C14E9B3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C15B-81DE-304C-85A4-F6B4DCD87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7BD9E-B8C8-E94E-9E0C-1B6CE4A6C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D463D-64AC-9E46-9C01-9557980C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6F47-5AE5-E948-8A9C-32DF9CEBBEA1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8415E-4613-E54D-A857-F84292BA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FE877-7D11-034F-92B2-42A1B353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DD74-A090-174D-A6B0-F7F7C603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0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CAA44-E7D8-E549-AC97-D7D354A61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3FBB2-ED8D-B042-9B2D-110916461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D8518-1F9C-A646-A34E-04AEBBC1E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8701F-BF43-A14C-ADDF-B106A891D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035248-96C2-2C4E-BB86-C3190C739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A86CB-B1BB-BF40-9D9D-AAEC4B4B3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6F47-5AE5-E948-8A9C-32DF9CEBBEA1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D7F6A-EE8D-754F-AC94-CFE629A6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77D4D2-6346-FB48-99B4-4B769789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DD74-A090-174D-A6B0-F7F7C603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9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0474-CA29-5A47-929D-971126E5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FC9762-ECC2-FF46-89E2-D2573EF8F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6F47-5AE5-E948-8A9C-32DF9CEBBEA1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BFA10-167A-474D-9CDA-CBF05858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7A32D-C55B-E348-8D77-E629553C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DD74-A090-174D-A6B0-F7F7C603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5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FD5E4-1A10-B240-9A90-6F7E7F0B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6F47-5AE5-E948-8A9C-32DF9CEBBEA1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B4AF4-EDE9-5945-844B-C1A935EB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1AF98-0A90-9B43-A395-DA494696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DD74-A090-174D-A6B0-F7F7C603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E5F1-CECA-CF45-9155-CB21993F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6CD84-F8BB-E84A-BB5C-4F030E57A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C86C0-7722-2A4D-8FA2-2FAF1776F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A69BB-91AA-D541-A2C5-B817449B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6F47-5AE5-E948-8A9C-32DF9CEBBEA1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C3204-C2BB-F64A-9C41-AE908ADD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9B30A-828C-C245-A89B-3B070A30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DD74-A090-174D-A6B0-F7F7C603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0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9C7F-CC41-7F4D-888A-0BDAF32D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AA7096-BB39-6E41-A859-0868184A3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ED510-7885-6244-A6A7-F440EFE4D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94556-33F0-D34E-8453-A973C819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6F47-5AE5-E948-8A9C-32DF9CEBBEA1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404F4-2B25-7844-95E0-E25D23E8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386F2-C78F-C74D-9EA1-18E4D6F2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DD74-A090-174D-A6B0-F7F7C603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8E304-C2F7-D443-B62F-9D2E37B2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E7710-7984-7741-83A4-6ED136D27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CAFBC-7CCA-854A-91C7-247157E67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F6F47-5AE5-E948-8A9C-32DF9CEBBEA1}" type="datetimeFigureOut">
              <a:rPr lang="en-US" smtClean="0"/>
              <a:t>12/23/18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F54B2-3B27-3847-9114-C0BA7B2AE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02E48-F86B-494C-A2CC-C6B4E955F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3DD74-A090-174D-A6B0-F7F7C603C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COMPLETE RTOS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BB718F-E653-5846-88D4-29F7F8051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967" y="1502230"/>
            <a:ext cx="2256065" cy="2754085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53F0F3C-FFA8-A745-9667-E462023B8AB2}"/>
              </a:ext>
            </a:extLst>
          </p:cNvPr>
          <p:cNvSpPr/>
          <p:nvPr/>
        </p:nvSpPr>
        <p:spPr>
          <a:xfrm>
            <a:off x="4455105" y="4502221"/>
            <a:ext cx="328179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Author: Prashanth Rajasekar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Embedded Software Engineer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@ CTI One Corporation</a:t>
            </a:r>
          </a:p>
        </p:txBody>
      </p:sp>
    </p:spTree>
    <p:extLst>
      <p:ext uri="{BB962C8B-B14F-4D97-AF65-F5344CB8AC3E}">
        <p14:creationId xmlns:p14="http://schemas.microsoft.com/office/powerpoint/2010/main" val="398363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ROAD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116F1514-2AD0-874C-B313-130CEAB177CC}"/>
              </a:ext>
            </a:extLst>
          </p:cNvPr>
          <p:cNvSpPr txBox="1">
            <a:spLocks/>
          </p:cNvSpPr>
          <p:nvPr/>
        </p:nvSpPr>
        <p:spPr>
          <a:xfrm>
            <a:off x="1676400" y="1470706"/>
            <a:ext cx="9144000" cy="8914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Chapter - 6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9F7F8B-9268-0743-BD0C-18369B853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714" y="2385525"/>
            <a:ext cx="9715500" cy="3429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141387F-618B-CF42-9D73-CCBCD2B1FF42}"/>
              </a:ext>
            </a:extLst>
          </p:cNvPr>
          <p:cNvSpPr/>
          <p:nvPr/>
        </p:nvSpPr>
        <p:spPr>
          <a:xfrm>
            <a:off x="1590674" y="5479511"/>
            <a:ext cx="4816575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Semaphore types</a:t>
            </a:r>
          </a:p>
        </p:txBody>
      </p:sp>
    </p:spTree>
    <p:extLst>
      <p:ext uri="{BB962C8B-B14F-4D97-AF65-F5344CB8AC3E}">
        <p14:creationId xmlns:p14="http://schemas.microsoft.com/office/powerpoint/2010/main" val="178053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Mutual Exclusion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E58D908-7F8B-C24A-AF83-46E8BAA0E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200" y="1530350"/>
            <a:ext cx="87376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2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5269" y="225815"/>
            <a:ext cx="10380436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Disabling and Enabling the Interrupts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ABB7FE5-327D-0B46-B332-0468478E9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97" y="1412185"/>
            <a:ext cx="9638575" cy="46729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F242D0-A3FC-FD4F-8FBF-3977DE1E9AAE}"/>
              </a:ext>
            </a:extLst>
          </p:cNvPr>
          <p:cNvSpPr/>
          <p:nvPr/>
        </p:nvSpPr>
        <p:spPr>
          <a:xfrm>
            <a:off x="1471612" y="2271712"/>
            <a:ext cx="8143875" cy="1228725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D5B2D8-D03D-9A4B-AC37-BFB6313C0D5E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9472613" y="5872163"/>
            <a:ext cx="967204" cy="3883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B896B67-3573-E946-ADCC-5173EE93F67E}"/>
              </a:ext>
            </a:extLst>
          </p:cNvPr>
          <p:cNvSpPr/>
          <p:nvPr/>
        </p:nvSpPr>
        <p:spPr>
          <a:xfrm>
            <a:off x="9036804" y="6260551"/>
            <a:ext cx="280602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Interrupt Service Routine</a:t>
            </a:r>
          </a:p>
        </p:txBody>
      </p:sp>
    </p:spTree>
    <p:extLst>
      <p:ext uri="{BB962C8B-B14F-4D97-AF65-F5344CB8AC3E}">
        <p14:creationId xmlns:p14="http://schemas.microsoft.com/office/powerpoint/2010/main" val="518203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5268" y="225815"/>
            <a:ext cx="10629167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Disabling and Enabling the Scheduling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C8A4ED6-77BA-C946-B16E-4D9A26EA0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1722863"/>
            <a:ext cx="9613900" cy="41021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B290D0-40CB-DE42-99DA-A411BC2A07F7}"/>
              </a:ext>
            </a:extLst>
          </p:cNvPr>
          <p:cNvCxnSpPr>
            <a:cxnSpLocks/>
          </p:cNvCxnSpPr>
          <p:nvPr/>
        </p:nvCxnSpPr>
        <p:spPr>
          <a:xfrm flipH="1" flipV="1">
            <a:off x="6589851" y="2141339"/>
            <a:ext cx="967204" cy="3883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7976A66-8610-FB46-AE6E-816FFA7EFAE9}"/>
              </a:ext>
            </a:extLst>
          </p:cNvPr>
          <p:cNvSpPr/>
          <p:nvPr/>
        </p:nvSpPr>
        <p:spPr>
          <a:xfrm>
            <a:off x="7593763" y="2141339"/>
            <a:ext cx="280602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Interrupt Service Routine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556254-BECA-7149-86D9-F06FAA396509}"/>
              </a:ext>
            </a:extLst>
          </p:cNvPr>
          <p:cNvCxnSpPr>
            <a:cxnSpLocks/>
          </p:cNvCxnSpPr>
          <p:nvPr/>
        </p:nvCxnSpPr>
        <p:spPr>
          <a:xfrm flipV="1">
            <a:off x="2500313" y="1060509"/>
            <a:ext cx="2500312" cy="311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D0411AB-6A02-BC42-A2DC-23DAB317B1E6}"/>
              </a:ext>
            </a:extLst>
          </p:cNvPr>
          <p:cNvSpPr/>
          <p:nvPr/>
        </p:nvSpPr>
        <p:spPr>
          <a:xfrm>
            <a:off x="1360714" y="1389608"/>
            <a:ext cx="4625747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this case the scheduling gets disturbed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32D6BC-83C3-3846-8825-09D94BC35AE4}"/>
              </a:ext>
            </a:extLst>
          </p:cNvPr>
          <p:cNvCxnSpPr/>
          <p:nvPr/>
        </p:nvCxnSpPr>
        <p:spPr>
          <a:xfrm>
            <a:off x="1671638" y="5824963"/>
            <a:ext cx="68151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056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5268" y="225815"/>
            <a:ext cx="10629167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Semaphores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train on a steel track&#13;&#10;&#13;&#10;Description automatically generated">
            <a:extLst>
              <a:ext uri="{FF2B5EF4-FFF2-40B4-BE49-F238E27FC236}">
                <a16:creationId xmlns:a16="http://schemas.microsoft.com/office/drawing/2014/main" id="{30657855-610B-BF47-8B73-A8617FDD2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22" y="1340745"/>
            <a:ext cx="105537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7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5268" y="225815"/>
            <a:ext cx="10629167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Semaphores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261640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460605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261640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B9BA10B-FE9C-5D4E-8103-0319342C3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267" y="1283468"/>
            <a:ext cx="6968618" cy="2405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DA1481-3897-474F-85EF-5E33D6078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267" y="3688468"/>
            <a:ext cx="8115525" cy="269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50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662" y="692553"/>
            <a:ext cx="10629167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Semaphores parameter and Data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347240" y="1518819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349171" y="6717784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349171" y="1518819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647991" y="1518819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2B487FD-2072-2D48-A153-351504B6C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522" y="1795073"/>
            <a:ext cx="88519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08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A7DF-9287-F441-A7FA-5C498E2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496" y="181580"/>
            <a:ext cx="8983940" cy="8914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Semaphore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B3A2F-6DEA-BE43-8E05-FDCF39922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4" y="124883"/>
            <a:ext cx="1073150" cy="105765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344EA9-657D-2A4D-8C98-F468A0F501FA}"/>
              </a:ext>
            </a:extLst>
          </p:cNvPr>
          <p:cNvCxnSpPr/>
          <p:nvPr/>
        </p:nvCxnSpPr>
        <p:spPr>
          <a:xfrm>
            <a:off x="447255" y="1290216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998AF-C72C-3349-AD11-118A1F3B016D}"/>
              </a:ext>
            </a:extLst>
          </p:cNvPr>
          <p:cNvCxnSpPr/>
          <p:nvPr/>
        </p:nvCxnSpPr>
        <p:spPr>
          <a:xfrm>
            <a:off x="449186" y="6489181"/>
            <a:ext cx="11308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492D3B-91E3-414E-9446-9AEDB7706079}"/>
              </a:ext>
            </a:extLst>
          </p:cNvPr>
          <p:cNvCxnSpPr/>
          <p:nvPr/>
        </p:nvCxnSpPr>
        <p:spPr>
          <a:xfrm>
            <a:off x="449186" y="1290216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18284F-44A0-0543-A4C9-1C0BF4E6AC6F}"/>
              </a:ext>
            </a:extLst>
          </p:cNvPr>
          <p:cNvCxnSpPr/>
          <p:nvPr/>
        </p:nvCxnSpPr>
        <p:spPr>
          <a:xfrm>
            <a:off x="11748006" y="1290216"/>
            <a:ext cx="0" cy="51989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5CF790C-EF3E-674C-8B8E-8477583DD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507359"/>
            <a:ext cx="5143500" cy="30861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C9FA-3008-2941-BAEC-B6890C5E2B4E}"/>
              </a:ext>
            </a:extLst>
          </p:cNvPr>
          <p:cNvCxnSpPr/>
          <p:nvPr/>
        </p:nvCxnSpPr>
        <p:spPr>
          <a:xfrm>
            <a:off x="1243013" y="1857375"/>
            <a:ext cx="3014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9F1168-84EC-E747-9E6C-D5C0FA5276D4}"/>
              </a:ext>
            </a:extLst>
          </p:cNvPr>
          <p:cNvCxnSpPr>
            <a:cxnSpLocks/>
          </p:cNvCxnSpPr>
          <p:nvPr/>
        </p:nvCxnSpPr>
        <p:spPr>
          <a:xfrm>
            <a:off x="1243013" y="3429000"/>
            <a:ext cx="33575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806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55</Words>
  <Application>Microsoft Macintosh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COMPLETE RTOS</vt:lpstr>
      <vt:lpstr>ROAD MAP</vt:lpstr>
      <vt:lpstr>Mutual Exclusion</vt:lpstr>
      <vt:lpstr>Disabling and Enabling the Interrupts</vt:lpstr>
      <vt:lpstr>Disabling and Enabling the Scheduling</vt:lpstr>
      <vt:lpstr>Semaphores</vt:lpstr>
      <vt:lpstr>Semaphores</vt:lpstr>
      <vt:lpstr>Semaphores parameter and Data Structure</vt:lpstr>
      <vt:lpstr>Semaphore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PRASHANTH RAJASEKAR</dc:creator>
  <cp:lastModifiedBy>PRASHANTH RAJASEKAR</cp:lastModifiedBy>
  <cp:revision>33</cp:revision>
  <dcterms:created xsi:type="dcterms:W3CDTF">2018-12-23T21:48:30Z</dcterms:created>
  <dcterms:modified xsi:type="dcterms:W3CDTF">2018-12-23T22:09:40Z</dcterms:modified>
</cp:coreProperties>
</file>