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4697"/>
  </p:normalViewPr>
  <p:slideViewPr>
    <p:cSldViewPr snapToGrid="0" snapToObjects="1">
      <p:cViewPr varScale="1">
        <p:scale>
          <a:sx n="89" d="100"/>
          <a:sy n="89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97FB-9B82-DE4C-9202-0894BCFEF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579C3-DEC7-0A4B-908B-F119E02A0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BBC37-C406-4941-B638-F35A310F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E869-1A66-844A-9E43-71C7EEF446A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F8AFB-C5CE-C040-8509-7C2EBA92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BDD4D-2F2B-CC4E-89C8-2D073C23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C91D-2ED0-4543-9BFC-4064C5CA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2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C990-93F0-334D-830B-3CAEED59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1AEDA-DCE6-2847-ADB4-BCA7D025A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B449F-65DB-F947-8F1D-6B2BACD8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E869-1A66-844A-9E43-71C7EEF446A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5F808-2E9E-644F-A77A-4C94D112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994C7-600F-B341-8ED5-908AB47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C91D-2ED0-4543-9BFC-4064C5CA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4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AD6FB-13FD-5A4A-B6D2-641DEE6E3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AA872-44E4-F74D-8609-51A00477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3ADD9-12E6-B443-A19C-267A5329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E869-1A66-844A-9E43-71C7EEF446A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A7AA8-3AF3-534B-9D06-51A86D4A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0A6E-ABF3-9E40-B8F6-C55E864D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C91D-2ED0-4543-9BFC-4064C5CA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5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8750-2A65-024C-A343-7A53D315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FA28-F6C4-724D-A0C6-33D4F7EDE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4213D-C548-B243-8643-4537BC05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E869-1A66-844A-9E43-71C7EEF446A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30D3-31E1-244A-9383-6341BCC2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670D-A77E-8341-87FA-E2D18025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C91D-2ED0-4543-9BFC-4064C5CA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3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3669-863A-5749-8523-DAF1547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E5A63-46D6-4740-9546-CB22C3DFC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7B00-C113-9941-AC58-6658F986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E869-1A66-844A-9E43-71C7EEF446A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97E27-1D55-1A42-AA2B-CFF9B041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D6064-A3C4-0D49-A4AD-98DB985F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C91D-2ED0-4543-9BFC-4064C5CA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1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CCD5-5B16-924C-8636-C65C9739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15F5-21B8-F84F-AC2F-1D12B3EB5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F772B-19A8-D64F-9E68-BAED72542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BFDF9-B020-044C-A712-3160E566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E869-1A66-844A-9E43-71C7EEF446A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FA295-CBAE-1A4E-BA81-0FC40083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D0A63-B2BD-A443-B52F-95871B90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C91D-2ED0-4543-9BFC-4064C5CA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2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EC6B-BD78-E245-9A0C-0997FF5F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A4917-5895-4F4A-86AE-B178D677B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4C494-F17F-D848-957E-4E73803DD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643E8-AA78-274C-B1BE-EDD27FBB7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FB47B-7F75-E74F-A0EE-1B4C925F8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D13EE-39EE-134D-AD70-5EFA34B2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E869-1A66-844A-9E43-71C7EEF446A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FD0C8-2EB1-5B4E-82C4-22BC1C46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E9424-A7D0-4E4E-BD41-3F86094C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C91D-2ED0-4543-9BFC-4064C5CA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1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2CC5-87AE-AA40-8AC1-6F489ABD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4A235-B5F3-BB42-876B-CB95B5FD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E869-1A66-844A-9E43-71C7EEF446A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67A19-F431-DE45-B189-0CB9B9B4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BF33A-259D-FC4C-9D33-9FB69464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C91D-2ED0-4543-9BFC-4064C5CA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7225D-85D6-7449-9642-DE2161CA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E869-1A66-844A-9E43-71C7EEF446A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682EB-668B-0948-A942-6918B2AD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98DD6-A61F-3546-9E3C-3D8F3DDC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C91D-2ED0-4543-9BFC-4064C5CA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2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AB03-C094-5C44-A50E-6F1BAE1D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78CE2-5BCB-8545-A0CC-A327A8B4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2DA7B-9C8C-4E40-AD57-5D210A475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75B51-BDAC-D847-BC68-D50EDA30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E869-1A66-844A-9E43-71C7EEF446A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4D8E8-2408-0D4B-8157-FE36ED1E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68F77-5C23-BF4B-B7B0-FD5FEFFE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C91D-2ED0-4543-9BFC-4064C5CA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3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C41D-8124-BD48-A4AE-530E1AF0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31D5D-6EB0-9D49-ABFD-4A2D14C6B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7EED6-7ADC-684F-AE21-730E63FBF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DFC2F-6F48-8F40-A04E-CBBF7CBA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E869-1A66-844A-9E43-71C7EEF446A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19483-6838-6E45-A196-E4B29CD1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6965C-74D8-DD49-91CE-B3C0A09A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7C91D-2ED0-4543-9BFC-4064C5CA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EDA0B-C5F7-EF42-A3E3-0E9E928D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BA1F9-50E6-494B-A7FD-D81932436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A237F-DEB1-6840-B69F-751014BE9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0E869-1A66-844A-9E43-71C7EEF446A2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B6E1D-6E57-5940-9E5A-B161894D5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A4B9C-4CE8-4C4C-8702-1CC3DBB8F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7C91D-2ED0-4543-9BFC-4064C5CA8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4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COMPLETE RTOS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B718F-E653-5846-88D4-29F7F8051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967" y="1502230"/>
            <a:ext cx="2256065" cy="2754085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3F0F3C-FFA8-A745-9667-E462023B8AB2}"/>
              </a:ext>
            </a:extLst>
          </p:cNvPr>
          <p:cNvSpPr/>
          <p:nvPr/>
        </p:nvSpPr>
        <p:spPr>
          <a:xfrm>
            <a:off x="4455105" y="4502221"/>
            <a:ext cx="32817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Author: Prashanth Rajasekar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Embedded Software Engineer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@ CTI One Corporation</a:t>
            </a:r>
          </a:p>
        </p:txBody>
      </p:sp>
    </p:spTree>
    <p:extLst>
      <p:ext uri="{BB962C8B-B14F-4D97-AF65-F5344CB8AC3E}">
        <p14:creationId xmlns:p14="http://schemas.microsoft.com/office/powerpoint/2010/main" val="421495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ROAD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014B53A0-D659-9648-9A7E-E65FC61D03C4}"/>
              </a:ext>
            </a:extLst>
          </p:cNvPr>
          <p:cNvSpPr txBox="1">
            <a:spLocks/>
          </p:cNvSpPr>
          <p:nvPr/>
        </p:nvSpPr>
        <p:spPr>
          <a:xfrm>
            <a:off x="1676400" y="1470706"/>
            <a:ext cx="9144000" cy="891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Chapter - 7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F5838-8F0C-0741-85FA-7105BFEA8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763" y="2473597"/>
            <a:ext cx="10363200" cy="3530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29777E-EC48-894A-A1B9-1C25D4D711D7}"/>
              </a:ext>
            </a:extLst>
          </p:cNvPr>
          <p:cNvSpPr/>
          <p:nvPr/>
        </p:nvSpPr>
        <p:spPr>
          <a:xfrm>
            <a:off x="1563189" y="5590535"/>
            <a:ext cx="34888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Avoid Deadlock</a:t>
            </a:r>
          </a:p>
        </p:txBody>
      </p:sp>
    </p:spTree>
    <p:extLst>
      <p:ext uri="{BB962C8B-B14F-4D97-AF65-F5344CB8AC3E}">
        <p14:creationId xmlns:p14="http://schemas.microsoft.com/office/powerpoint/2010/main" val="374697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Semaphore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5D7105-9B2A-0340-82BB-1FD2FC7517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83"/>
          <a:stretch/>
        </p:blipFill>
        <p:spPr>
          <a:xfrm>
            <a:off x="723900" y="1785937"/>
            <a:ext cx="7886700" cy="2075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FEDCD-676D-B743-9F2E-731323C84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700" y="4170263"/>
            <a:ext cx="9766300" cy="1981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853D84B-C78D-A34F-95BA-4E181B4A3654}"/>
              </a:ext>
            </a:extLst>
          </p:cNvPr>
          <p:cNvSpPr/>
          <p:nvPr/>
        </p:nvSpPr>
        <p:spPr>
          <a:xfrm>
            <a:off x="901700" y="1408598"/>
            <a:ext cx="305404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Binary Semaphore</a:t>
            </a:r>
          </a:p>
        </p:txBody>
      </p:sp>
    </p:spTree>
    <p:extLst>
      <p:ext uri="{BB962C8B-B14F-4D97-AF65-F5344CB8AC3E}">
        <p14:creationId xmlns:p14="http://schemas.microsoft.com/office/powerpoint/2010/main" val="173801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Semaphore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853D84B-C78D-A34F-95BA-4E181B4A3654}"/>
              </a:ext>
            </a:extLst>
          </p:cNvPr>
          <p:cNvSpPr/>
          <p:nvPr/>
        </p:nvSpPr>
        <p:spPr>
          <a:xfrm>
            <a:off x="824139" y="1423824"/>
            <a:ext cx="346697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Counting</a:t>
            </a:r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Semaphore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237A09-9EF9-2649-BABD-C3B9F2A98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972199"/>
            <a:ext cx="9804400" cy="440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7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963" y="225548"/>
            <a:ext cx="11463337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Mutual Exclusion with Binary Semaphore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52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6B2F830-EC9F-8149-92C7-B8CECCA63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08" y="1295084"/>
            <a:ext cx="10643105" cy="4236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54233F-D47E-6D4F-B4A2-7F52232A4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672" y="5433492"/>
            <a:ext cx="9499600" cy="88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2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963" y="225548"/>
            <a:ext cx="11463337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Semaphore in </a:t>
            </a:r>
            <a:r>
              <a:rPr lang="en-US" b="1" dirty="0" err="1"/>
              <a:t>uC</a:t>
            </a:r>
            <a:r>
              <a:rPr lang="en-US" b="1" dirty="0"/>
              <a:t> / OS-II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52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398AA68-3BF2-6243-ADAC-2E41A471B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0" y="1720853"/>
            <a:ext cx="94615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1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462" y="236716"/>
            <a:ext cx="9363075" cy="89149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DeadLock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52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A352C57-037F-A442-952F-DD4BD061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99" y="1635844"/>
            <a:ext cx="5540152" cy="2756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4E7BF9-3886-AF46-BDB4-B497E01D7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946" y="5165914"/>
            <a:ext cx="6840607" cy="93485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C9E7CCA-E5DB-DC4F-9AA0-685F45F4C23D}"/>
              </a:ext>
            </a:extLst>
          </p:cNvPr>
          <p:cNvSpPr txBox="1">
            <a:spLocks/>
          </p:cNvSpPr>
          <p:nvPr/>
        </p:nvSpPr>
        <p:spPr>
          <a:xfrm>
            <a:off x="1414462" y="4331572"/>
            <a:ext cx="9363075" cy="891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Avoid </a:t>
            </a:r>
            <a:r>
              <a:rPr lang="en-US" sz="5400" b="1" dirty="0" err="1"/>
              <a:t>DeadLock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0764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42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COMPLETE RTOS</vt:lpstr>
      <vt:lpstr>ROAD MAP</vt:lpstr>
      <vt:lpstr>Semaphore types</vt:lpstr>
      <vt:lpstr>Semaphore types</vt:lpstr>
      <vt:lpstr>Mutual Exclusion with Binary Semaphore</vt:lpstr>
      <vt:lpstr>Semaphore in uC / OS-II</vt:lpstr>
      <vt:lpstr>DeadLock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 RAJASEKAR</dc:creator>
  <cp:lastModifiedBy>PRASHANTH RAJASEKAR</cp:lastModifiedBy>
  <cp:revision>27</cp:revision>
  <dcterms:created xsi:type="dcterms:W3CDTF">2018-12-23T22:09:41Z</dcterms:created>
  <dcterms:modified xsi:type="dcterms:W3CDTF">2018-12-23T22:22:14Z</dcterms:modified>
</cp:coreProperties>
</file>