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7"/>
    <p:restoredTop sz="94697"/>
  </p:normalViewPr>
  <p:slideViewPr>
    <p:cSldViewPr snapToGrid="0" snapToObjects="1">
      <p:cViewPr varScale="1">
        <p:scale>
          <a:sx n="89" d="100"/>
          <a:sy n="89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B3A6-89B5-0142-A67E-AB28822C3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959FB-2484-D143-8B19-4DF46B998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AE7E-5790-E34E-9049-28971CD6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4306-1800-8B4D-8DEF-463E22E5D796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E427E-DED7-9046-9565-C2A21348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B6807-52D4-314A-ABEA-02E12B52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4016-2714-D047-AAB8-BC70553C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455F-7EEE-0242-9E5B-A7F0775D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64CA5-2495-C547-82C9-FB80FF4B3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448B5-2559-DF4A-8B60-D1D3E242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4306-1800-8B4D-8DEF-463E22E5D796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C5C2-2D9D-DA49-8B0D-9B8A9068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8E5C0-0D71-D74F-81D2-40B4AC89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4016-2714-D047-AAB8-BC70553C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C008A-DB7A-8D4E-BB8E-751725193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7E616-1DB0-A146-86BF-B0114813E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4D0F-5078-2645-B4F3-95DFC5E6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4306-1800-8B4D-8DEF-463E22E5D796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AA2E-CFCF-FA4F-91BA-624855FF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657C3-D80F-7C4F-B231-2A713FBB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4016-2714-D047-AAB8-BC70553C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9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31EF-717A-664E-B31C-B2654FCD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499F-4EF5-EC4F-94AE-F01232F1A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AF2A0-29C2-F440-85F7-959EA1C3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4306-1800-8B4D-8DEF-463E22E5D796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EA158-3F12-2345-BDD3-B15064D8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CF098-A6AC-C04B-80AA-D18B2E0D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4016-2714-D047-AAB8-BC70553C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1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D5BC-198E-724B-8E21-F33A3ED2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6B7BD-EA69-AF48-8C99-A839150EF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F0125-5D6B-B34A-B2FE-9899E56B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4306-1800-8B4D-8DEF-463E22E5D796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5F40-6CD6-D244-9237-D63CDE44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B323-4486-1547-A46E-AE0DA4CB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4016-2714-D047-AAB8-BC70553C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8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E9F4-6C02-E649-B160-0CEEA6EF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A0FE-4A83-EA49-A1F9-79BEA5C7A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CDC41-5086-1040-967E-84904E5AC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4EC93-04B1-9D4E-AE45-0290CE94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4306-1800-8B4D-8DEF-463E22E5D796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1E8DC-1602-3A4E-97AC-353FEE40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B78DB-3395-5546-BD29-2804382D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4016-2714-D047-AAB8-BC70553C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62B0-9C1B-1242-A3BA-EB9B1C80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046CC-D233-694F-A626-674BBFAE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00578-0F95-A64E-9F0F-C397352D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E6726-1A82-0C4F-87DA-578B1AEB8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66AD9-C701-A843-A871-2F0FCDCEE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16F1F-5DFB-BD4F-800E-49BBAD82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4306-1800-8B4D-8DEF-463E22E5D796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A017-8AF5-7D44-A9BE-D22FBDB7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EA860-19BA-3547-82C4-3C1116BE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4016-2714-D047-AAB8-BC70553C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2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FEC2-6ABE-2A4A-A619-8C1DF9C8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DF68A-0618-F341-A364-4C5CC53C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4306-1800-8B4D-8DEF-463E22E5D796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99335-C086-9140-9F5C-C0EA6E48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F0560-CECB-EC43-906D-3DA2CD69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4016-2714-D047-AAB8-BC70553C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1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8B86B-C1CD-1946-85F2-37377699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4306-1800-8B4D-8DEF-463E22E5D796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49EC5-B9FF-AE47-AA56-8448D5D8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9692B-57A3-7C43-BD8C-5C58CC89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4016-2714-D047-AAB8-BC70553C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8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899B-7983-C34D-871F-4FF7320F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FBFDC-A5C9-1A4A-A6A2-1DE8E0F2C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90E8E-617D-B14F-B775-65A60FD14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2B4C2-FFF0-7542-9585-95DA73F2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4306-1800-8B4D-8DEF-463E22E5D796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17D42-9FDC-244D-A07D-BC605EE0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8A2A4-19AC-AD4C-8108-A81F52A7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4016-2714-D047-AAB8-BC70553C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933C-306C-1842-AAD4-7BB30F3B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98F07-AC8D-0245-B82B-A9105BE6A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C4843-EB21-3E48-9D91-23BCF5860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FBEB5-6F47-7E4F-9F15-7ED4C702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4306-1800-8B4D-8DEF-463E22E5D796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FF2D8-4DB1-E044-A84D-B9D7B88D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234B4-02A4-D448-9B70-66BBDEE7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4016-2714-D047-AAB8-BC70553C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4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58357-A81D-9145-BE42-68629DEB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CA2C5-4ABC-D240-B180-CFEC141D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A9466-0D49-2447-BA77-3E21ABB79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4306-1800-8B4D-8DEF-463E22E5D796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F686-2533-D541-AE95-E8CD228FB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BA3B9-E1B3-1541-8B69-5DEF83AFB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4016-2714-D047-AAB8-BC70553C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COMPLETE RTOS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B718F-E653-5846-88D4-29F7F805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67" y="1502230"/>
            <a:ext cx="2256065" cy="275408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3F0F3C-FFA8-A745-9667-E462023B8AB2}"/>
              </a:ext>
            </a:extLst>
          </p:cNvPr>
          <p:cNvSpPr/>
          <p:nvPr/>
        </p:nvSpPr>
        <p:spPr>
          <a:xfrm>
            <a:off x="4455105" y="4502221"/>
            <a:ext cx="32817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Author: Prashanth Rajasekar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Embedded Software Engineer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@ CTI One Corporation</a:t>
            </a:r>
          </a:p>
        </p:txBody>
      </p:sp>
    </p:spTree>
    <p:extLst>
      <p:ext uri="{BB962C8B-B14F-4D97-AF65-F5344CB8AC3E}">
        <p14:creationId xmlns:p14="http://schemas.microsoft.com/office/powerpoint/2010/main" val="393224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ROAD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14B53A0-D659-9648-9A7E-E65FC61D03C4}"/>
              </a:ext>
            </a:extLst>
          </p:cNvPr>
          <p:cNvSpPr txBox="1">
            <a:spLocks/>
          </p:cNvSpPr>
          <p:nvPr/>
        </p:nvSpPr>
        <p:spPr>
          <a:xfrm>
            <a:off x="1676400" y="1470706"/>
            <a:ext cx="9144000" cy="89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Chapter - 8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463717-5BE1-5948-95A1-097190EBA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71265"/>
            <a:ext cx="93091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3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Resource </a:t>
            </a:r>
            <a:r>
              <a:rPr lang="en-US" b="1" dirty="0" err="1"/>
              <a:t>Synchronisation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6A5FE4B-739D-964C-8189-3DA24C404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81" y="1423824"/>
            <a:ext cx="109728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8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7963"/>
            <a:ext cx="10234613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Semaphore for Task </a:t>
            </a:r>
            <a:r>
              <a:rPr lang="en-US" b="1" dirty="0" err="1"/>
              <a:t>Sychronisation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7D29C47-695F-D141-A3CB-447D945F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648418"/>
            <a:ext cx="10464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2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7963"/>
            <a:ext cx="10234613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Priority Inversion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F0C76AB-439C-AE49-A379-457DA450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0" y="1638623"/>
            <a:ext cx="10566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7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7963"/>
            <a:ext cx="10234613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Priority Inheritance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2C6B324-CA26-384D-875F-A2E13418A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24" y="1531772"/>
            <a:ext cx="10236752" cy="449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1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7963"/>
            <a:ext cx="10234613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Race Condition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9D39E5E-F2EC-944E-8E33-A975F5339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1416050"/>
            <a:ext cx="10493902" cy="392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2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7963"/>
            <a:ext cx="10234613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Race Condition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DFE3E14-6DA8-424E-904E-1F05E5B55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530350"/>
            <a:ext cx="1068546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2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341" y="208773"/>
            <a:ext cx="8958262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CPU Starvation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1A203CE-85AC-7A4B-A3C1-1E7248C5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486899"/>
            <a:ext cx="10845800" cy="2425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472E37-E6B9-1E44-866D-AA208801FA0E}"/>
              </a:ext>
            </a:extLst>
          </p:cNvPr>
          <p:cNvCxnSpPr/>
          <p:nvPr/>
        </p:nvCxnSpPr>
        <p:spPr>
          <a:xfrm flipH="1">
            <a:off x="2600325" y="1971675"/>
            <a:ext cx="700088" cy="515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6350CA-4DBF-1945-971C-C4EAFDCB2897}"/>
              </a:ext>
            </a:extLst>
          </p:cNvPr>
          <p:cNvSpPr/>
          <p:nvPr/>
        </p:nvSpPr>
        <p:spPr>
          <a:xfrm>
            <a:off x="3319904" y="1571565"/>
            <a:ext cx="268156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Task point of View</a:t>
            </a:r>
          </a:p>
        </p:txBody>
      </p:sp>
    </p:spTree>
    <p:extLst>
      <p:ext uri="{BB962C8B-B14F-4D97-AF65-F5344CB8AC3E}">
        <p14:creationId xmlns:p14="http://schemas.microsoft.com/office/powerpoint/2010/main" val="76449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Macintosh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COMPLETE RTOS</vt:lpstr>
      <vt:lpstr>ROAD MAP</vt:lpstr>
      <vt:lpstr>Resource Synchronisation</vt:lpstr>
      <vt:lpstr>Semaphore for Task Sychronisation</vt:lpstr>
      <vt:lpstr>Priority Inversion</vt:lpstr>
      <vt:lpstr>Priority Inheritance</vt:lpstr>
      <vt:lpstr>Race Condition</vt:lpstr>
      <vt:lpstr>Race Condition</vt:lpstr>
      <vt:lpstr>CPU Starvation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RTOS</dc:title>
  <dc:creator>PRASHANTH RAJASEKAR</dc:creator>
  <cp:lastModifiedBy>PRASHANTH RAJASEKAR</cp:lastModifiedBy>
  <cp:revision>22</cp:revision>
  <dcterms:created xsi:type="dcterms:W3CDTF">2018-12-23T22:22:32Z</dcterms:created>
  <dcterms:modified xsi:type="dcterms:W3CDTF">2018-12-23T22:36:52Z</dcterms:modified>
</cp:coreProperties>
</file>