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/>
    <p:restoredTop sz="94697"/>
  </p:normalViewPr>
  <p:slideViewPr>
    <p:cSldViewPr snapToGrid="0" snapToObjects="1">
      <p:cViewPr varScale="1">
        <p:scale>
          <a:sx n="89" d="100"/>
          <a:sy n="8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19E5-ED36-0F42-A35C-C6628D711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53C9C-CDE5-2844-AD40-877543E27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5AAB-56BA-CC45-81FC-F217E5B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3E28-DA99-E442-8819-C482D61B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FA2B-7D21-0B4A-BC5F-4366B975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38C9-4E4E-B048-898A-485AEBB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A1E51-7D69-054F-9E17-05E9D514B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BFCB6-F58B-D14A-9194-B8B9B603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7977-CD45-DF47-B347-D3060252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9912-2F2F-8F48-8F17-2B0A9DAA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C4E06-59C2-9646-A76B-5ED753F97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73F1A-C5D6-FF4C-9750-12089261D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0B40-E5CE-D448-BE1C-C097F24A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6707-5FC3-FB4F-B3D1-A30AE40C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8B8F-E09A-F74C-A3B2-2CC9BC61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3BBB-833E-5A45-94BA-0EA764BE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9783-E161-394A-A818-0813CB6D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EC21-E5AC-0D46-BF7C-1796C6AB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52D2-3BB5-F344-9D91-BF24562F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F278-45DB-5A4C-B61B-36A7CEDD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1CE-97D7-234B-B618-C41683F3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6CEF9-5175-AE41-94A3-8C4B4709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E714-047D-7540-8FB1-75BCC8EC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BFED-9422-554C-8526-5FDDEA44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862F-556C-824B-885F-B36CE399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FF31-6C6D-9F4E-B3EA-38BEFB6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6A48-4674-8944-AC7A-F8A40B9EC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7071B-ED2B-D944-9609-3B9A62EAD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DBA-415B-3443-9898-D53F7A7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A18F-BFA8-B840-ACC2-70244014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00766-3041-4843-8ABA-5FBD7241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2855-8679-224D-8312-35FB53A4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C1BE-0DBC-884A-9077-0CF2AA49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94AB-AC7A-2845-ADC1-11D515B8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256D-F0DC-FA47-8188-CB6E14BBA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C21DD-FE91-0349-B68F-07E5E3D4B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E08ED-FCF9-1E47-BDCD-9D87A5B9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E468F-36AE-844B-84A6-87C25C16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0FF06-C6C9-B646-96D0-8CF5CB63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0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8B28-B51F-C946-A92D-635C300D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5E619-C7AB-B542-8ECE-1EBABE13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007F4-38E5-4F45-85BA-A6E686B0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8CB96-B0CD-4D49-A21B-45BCEEBF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A4059-3C48-1C44-9DCD-D24F1CC7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31BC-297A-6E46-B59F-170B9B55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F14A9-2764-674F-8B2F-14C6A6CC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7E9E-2BB2-F34E-A0C8-8AC80BA9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CCD8-EE41-374D-9900-8D2ACD65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975AF-B93F-CA47-84C8-7F9EEAAA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BE473-6AEC-0645-B767-CFEACF16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0ACC8-2428-3142-AE58-8A6580D2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5208-3D1A-0F43-9080-A352FABE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682-5179-D242-A3C4-05E08741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1D883-C0A1-5E4D-8F1F-DFB810B4A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D9EA-B553-1E44-991C-17842217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7AD4B-E361-404C-B082-29280339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19518-CCF2-EF48-B182-1D14DF4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3CA26-E29D-644E-AC06-1ED69652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72E72-B433-6A4B-8466-97F61143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DBAF-CEE8-D545-A2F5-9302EC2B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66973-9FF6-5D46-AF04-BF6B7C619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F103-C66F-E34A-A5E4-E6D18302751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ADB5-CB6D-E348-A3CF-29C6E7A5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7D32-5857-AA4E-ACD1-CCE3B6953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E702-41AF-9C41-BB5A-7AF79C12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COMPLETE RTOS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4455105" y="4502221"/>
            <a:ext cx="3281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Software Engineer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197889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RTOS?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82BCCF-47F3-8E4D-A946-A9F364D7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1501839"/>
            <a:ext cx="10223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5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RTOS?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D05217B-97E8-E141-8FBF-D4809896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708150"/>
            <a:ext cx="10895008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1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not RTOS?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9932DA9-6AD4-B740-958A-49C96A5F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51" y="1558594"/>
            <a:ext cx="9156611" cy="4037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8029E-19A4-6541-9C63-0E3242C9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50" y="5596360"/>
            <a:ext cx="9156605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RTOS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088B4C-F2BB-684A-9A3C-9713CDBF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1708150"/>
            <a:ext cx="10850557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ROAD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14B53A0-D659-9648-9A7E-E65FC61D03C4}"/>
              </a:ext>
            </a:extLst>
          </p:cNvPr>
          <p:cNvSpPr txBox="1">
            <a:spLocks/>
          </p:cNvSpPr>
          <p:nvPr/>
        </p:nvSpPr>
        <p:spPr>
          <a:xfrm>
            <a:off x="1676400" y="1470706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Chapter - 9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B4E5A-6ED8-0A4F-93A8-74FE044C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71265"/>
            <a:ext cx="8153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7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Mutex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E976C7-5166-8748-AC04-C3E91076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565868"/>
            <a:ext cx="107315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7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Mutex Cont..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E4854B-1E1E-414F-8067-BB7EFCF8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1968500"/>
            <a:ext cx="68707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Mutex Cont..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DB736D7-78F9-3C45-8619-6FBA63FC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968500"/>
            <a:ext cx="6858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Mutex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332285-5567-3946-B6A5-002C3020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1" y="1698689"/>
            <a:ext cx="10769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Mutex vs Binary Semaphore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355CB57-C948-7D49-9240-39E37A8B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72" y="1667468"/>
            <a:ext cx="10896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Deteriminism</a:t>
            </a:r>
            <a:r>
              <a:rPr lang="en-US" b="1" dirty="0"/>
              <a:t> vs Responsiveness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4F8C7D7-CFD2-BD4B-8ADE-1A78C5AC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038350"/>
            <a:ext cx="10807693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9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RTOS?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1C38D79-E5A5-2248-8E6A-3400BEE3C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676723"/>
            <a:ext cx="1083151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Macintosh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COMPLETE RTOS</vt:lpstr>
      <vt:lpstr>ROAD MAP</vt:lpstr>
      <vt:lpstr>Mutex</vt:lpstr>
      <vt:lpstr>Mutex Cont..</vt:lpstr>
      <vt:lpstr>Mutex Cont..</vt:lpstr>
      <vt:lpstr>Mutex</vt:lpstr>
      <vt:lpstr>Mutex vs Binary Semaphore</vt:lpstr>
      <vt:lpstr>Deteriminism vs Responsiveness</vt:lpstr>
      <vt:lpstr>Why RTOS?</vt:lpstr>
      <vt:lpstr>Why RTOS?</vt:lpstr>
      <vt:lpstr>Why RTOS?</vt:lpstr>
      <vt:lpstr>Why not RTOS?</vt:lpstr>
      <vt:lpstr>RTOS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RTOS</dc:title>
  <dc:creator>PRASHANTH RAJASEKAR</dc:creator>
  <cp:lastModifiedBy>PRASHANTH RAJASEKAR</cp:lastModifiedBy>
  <cp:revision>25</cp:revision>
  <dcterms:created xsi:type="dcterms:W3CDTF">2018-12-23T22:37:02Z</dcterms:created>
  <dcterms:modified xsi:type="dcterms:W3CDTF">2018-12-23T22:49:38Z</dcterms:modified>
</cp:coreProperties>
</file>