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5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3623-F353-1845-9693-D7C7A7982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870E4-6CC3-894E-B9BD-345CDF44B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2B65-9C55-9441-8832-8CAF663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498A-AD28-0042-B5FC-2DA8C751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B86C6-2EBC-D841-A6E3-5F8488BF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9ECC-9903-4144-AB63-194AFB4B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1520C-3A64-F844-9914-9427621A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95A5-8B08-6E4E-BF00-4A5D3593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0E6D2-A886-FA49-80B9-6237E906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356D-6393-3840-8975-CC8FC1A0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A623A-52CC-C842-9C1B-F43193CB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9F7EF-9F6E-C747-8AAD-85F52A37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7DBF-B21C-3548-9ACA-0B001B7E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2177-10CE-1144-95A5-95AC7C40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8451-81B4-0A40-A8E6-33849AF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BE49-1F99-224D-8122-EB1C815F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0E2C-28D2-A74E-80A2-0C522E022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C03A-86FA-F44D-B8F8-9A43D2B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D7BF-D474-CE47-8CA2-F94ECC2F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0495-3E29-914F-9C4C-AF007F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BBD-DAD3-9B47-93F6-48B376DE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4A90-4714-FB41-8C77-1B2DA9527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6732-98CF-3241-BC4C-A0A68282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E685-BB99-B14D-9F89-2A8052F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7C67E-97C8-D84F-8BB8-9A6B6753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8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6D83-5361-1843-A9BF-3CDE18EC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0A6C0-52F5-394A-923C-259187B1F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D5343-A991-EF4F-8778-6088EC9F6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DD9FA-AA24-F845-ADE3-E5E8B64D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50911-93B9-7141-8EA6-DC3AF05B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1280-E306-884F-B5A4-D342028C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C28F-93B2-064B-9792-83C2E806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46C3-215D-2749-83F0-93E4AF485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07E8-45DF-7D43-B878-044CE594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FEA40-4183-D648-A5F9-3B05996A9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D67F0-FC37-3F48-8C59-1B8B67A5D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1CED6-9AA5-3C4D-8459-2210EA21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4B1CC-A52A-F147-95A1-BE1981E0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BA5CF-579F-DF49-92B3-5EC7A22A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ECCE-BA02-6A4E-BDA4-9F968E3D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0624A-8C77-5B45-87E8-92783260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BF1F6-2AB0-DF4F-AC55-78184DDB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E8745-7C0E-E24A-80F1-601D1148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A8EDD-6719-2645-8645-1296E835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A8CD-1BFB-D843-A8E4-2FC513DD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1991-C83B-FF44-8536-D46F4175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0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4399-2D04-D542-8DD9-5827BCFE4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71F17-61D4-B94D-B911-EE1E6E79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2C42-9210-C043-BAFD-FAEB0137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1AF1F-CB0B-7348-8964-65037504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EDFB5-F21F-A347-B1CC-9E4D8940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951F3-1D95-9D41-B3D0-3729087B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BCDD-D5C8-4042-B707-C80FE2D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D6C0E-EE84-5F4B-89F7-CA8FCA21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4744-6444-B445-9851-9EF64ACAC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F33BE-212A-9742-855D-6C5EBD6E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EF588-6653-2A45-ABB1-51E33696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AA24-1CB0-6F48-A456-4DED8DCE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09B9F-5959-7447-8B04-49051B76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A4722-C2FD-B142-9BF0-8CCF59FE9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416B3-90BA-BF48-B834-7DCEFFA8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F18C-07F6-9E49-AB73-3BC2336A2488}" type="datetimeFigureOut">
              <a:rPr lang="en-US" smtClean="0"/>
              <a:t>10/26/18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0AD6-1B05-B84D-84BD-7B98D67FE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CC3F-82EA-2345-B9F2-133C353B7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FA56-EC51-EB41-936D-92AA034F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5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alvnc.com/en/connect/download/viewer/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alvnc.com/en/connect/download/viewer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975" y="251460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 err="1">
                <a:sym typeface="+mn-ea"/>
              </a:rPr>
              <a:t>Lec</a:t>
            </a:r>
            <a:r>
              <a:rPr lang="en-US" altLang="en-US" sz="4000" b="1" dirty="0">
                <a:sym typeface="+mn-ea"/>
              </a:rPr>
              <a:t>??? Deploy_VNC-PR-2018-10-35.ppt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01190"/>
            <a:ext cx="9144000" cy="1115060"/>
          </a:xfrm>
        </p:spPr>
        <p:txBody>
          <a:bodyPr/>
          <a:lstStyle/>
          <a:p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Deploying VNC on </a:t>
            </a:r>
            <a:r>
              <a:rPr lang="en-US" sz="4000" b="1" dirty="0" err="1">
                <a:latin typeface="Calibri Light" panose="020F0302020204030204" charset="0"/>
                <a:cs typeface="Calibri Light" panose="020F0302020204030204" charset="0"/>
              </a:rPr>
              <a:t>PiNode</a:t>
            </a:r>
            <a:r>
              <a:rPr lang="en-US" sz="4000" b="1" dirty="0">
                <a:latin typeface="Calibri Light" panose="020F0302020204030204" charset="0"/>
                <a:cs typeface="Calibri Light" panose="020F0302020204030204" charset="0"/>
              </a:rPr>
              <a:t> and TX2SVR</a:t>
            </a:r>
          </a:p>
          <a:p>
            <a:endParaRPr lang="en-US" sz="4000" b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14339" name="Text Box 2"/>
          <p:cNvSpPr txBox="1"/>
          <p:nvPr/>
        </p:nvSpPr>
        <p:spPr>
          <a:xfrm>
            <a:off x="2849562" y="2789151"/>
            <a:ext cx="6492875" cy="320040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CTI One Corporation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Version: x0.1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Date: October 2018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Project Lead: Harry Li, Ph.D. </a:t>
            </a:r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Team members:   Prashanth Rajasekar</a:t>
            </a:r>
          </a:p>
          <a:p>
            <a:pPr marL="0" lvl="0" indent="0" algn="ctr" defTabSz="0" eaLnBrk="1">
              <a:spcAft>
                <a:spcPct val="0"/>
              </a:spcAft>
              <a:buClr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					</a:t>
            </a:r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/>
          </a:p>
          <a:p>
            <a:pPr marL="0" lvl="0" indent="0" algn="ctr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dirty="0"/>
              <a:t>  </a:t>
            </a:r>
          </a:p>
        </p:txBody>
      </p:sp>
      <p:pic>
        <p:nvPicPr>
          <p:cNvPr id="143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Text Box 5"/>
          <p:cNvSpPr txBox="1"/>
          <p:nvPr/>
        </p:nvSpPr>
        <p:spPr>
          <a:xfrm>
            <a:off x="772478" y="6049010"/>
            <a:ext cx="2378075" cy="365125"/>
          </a:xfrm>
          <a:prstGeom prst="rect">
            <a:avLst/>
          </a:prstGeom>
          <a:solidFill>
            <a:srgbClr val="FFCC00"/>
          </a:solidFill>
          <a:ln w="9525">
            <a:noFill/>
          </a:ln>
        </p:spPr>
        <p:txBody>
          <a:bodyPr lIns="90000" tIns="45000" rIns="90000" bIns="45000"/>
          <a:lstStyle>
            <a:lvl1pPr marL="342900" indent="-3429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114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9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0" eaLnBrk="1">
              <a:spcAft>
                <a:spcPct val="0"/>
              </a:spcAft>
              <a:buClrTx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/>
              <a:t>Company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34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VNC-Virtual Network Computing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0BE5AD6-BE8C-3949-8578-F187431F941C}"/>
              </a:ext>
            </a:extLst>
          </p:cNvPr>
          <p:cNvSpPr/>
          <p:nvPr/>
        </p:nvSpPr>
        <p:spPr>
          <a:xfrm>
            <a:off x="772477" y="1348997"/>
            <a:ext cx="9832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Is a graphical desktop Sharing system.</a:t>
            </a:r>
          </a:p>
          <a:p>
            <a:pPr marL="342900" indent="-342900">
              <a:buAutoNum type="arabicPeriod"/>
            </a:pPr>
            <a:endParaRPr lang="en-US" sz="2500" dirty="0"/>
          </a:p>
          <a:p>
            <a:pPr marL="342900" indent="-342900">
              <a:buAutoNum type="arabicPeriod"/>
            </a:pPr>
            <a:r>
              <a:rPr lang="en-US" sz="2500" dirty="0"/>
              <a:t>It uses the Remote Frame Buffer Protocol (RFB) to remotely control another computer.</a:t>
            </a:r>
          </a:p>
          <a:p>
            <a:pPr marL="342900" indent="-342900">
              <a:buAutoNum type="arabicPeriod"/>
            </a:pPr>
            <a:endParaRPr lang="en-US" sz="2500" dirty="0"/>
          </a:p>
          <a:p>
            <a:pPr marL="342900" indent="-342900">
              <a:buAutoNum type="arabicPeriod"/>
            </a:pPr>
            <a:r>
              <a:rPr lang="en-US" sz="2500" dirty="0"/>
              <a:t>It transmits the Keyboard and mouse events from one computer to another.</a:t>
            </a:r>
          </a:p>
          <a:p>
            <a:pPr marL="342900" indent="-342900">
              <a:buAutoNum type="arabicPeriod"/>
            </a:pPr>
            <a:endParaRPr lang="en-US" sz="2500" dirty="0"/>
          </a:p>
          <a:p>
            <a:pPr marL="342900" indent="-342900">
              <a:buAutoNum type="arabicPeriod"/>
            </a:pPr>
            <a:r>
              <a:rPr lang="en-US" sz="2500" dirty="0"/>
              <a:t>It relays the UI Screen updates back to the remote computer over the network.</a:t>
            </a:r>
          </a:p>
          <a:p>
            <a:pPr marL="342900" indent="-342900">
              <a:buAutoNum type="arabicPeriod"/>
            </a:pPr>
            <a:endParaRPr lang="en-US" sz="2500" dirty="0"/>
          </a:p>
          <a:p>
            <a:pPr marL="342900" indent="-342900">
              <a:buAutoNum type="arabicPeriod"/>
            </a:pPr>
            <a:r>
              <a:rPr lang="en-US" sz="2500" dirty="0"/>
              <a:t>Has 2 parts : VNC Server and VNC Client.</a:t>
            </a:r>
          </a:p>
        </p:txBody>
      </p:sp>
      <p:pic>
        <p:nvPicPr>
          <p:cNvPr id="8" name="Picture 7" descr="A picture containing object&#13;&#10;&#13;&#10;Description automatically generated">
            <a:extLst>
              <a:ext uri="{FF2B5EF4-FFF2-40B4-BE49-F238E27FC236}">
                <a16:creationId xmlns:a16="http://schemas.microsoft.com/office/drawing/2014/main" id="{9D6EA997-8E21-2248-B1C1-2482B40A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82" y="1113155"/>
            <a:ext cx="1750353" cy="15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Deploying VNC on </a:t>
            </a:r>
            <a:r>
              <a:rPr lang="en-US" altLang="en-US" sz="4000" b="1" dirty="0" err="1">
                <a:sym typeface="+mn-ea"/>
              </a:rPr>
              <a:t>PiNode</a:t>
            </a:r>
            <a:endParaRPr lang="en-US" altLang="en-US" sz="4000" b="1" dirty="0">
              <a:sym typeface="+mn-ea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3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B2DD394-822E-464A-B68A-43B71BFB0416}"/>
              </a:ext>
            </a:extLst>
          </p:cNvPr>
          <p:cNvSpPr/>
          <p:nvPr/>
        </p:nvSpPr>
        <p:spPr>
          <a:xfrm>
            <a:off x="724150" y="1348997"/>
            <a:ext cx="8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Steps:</a:t>
            </a:r>
          </a:p>
        </p:txBody>
      </p:sp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64092AAB-671F-7245-A216-28891EC1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767023" y="3136344"/>
            <a:ext cx="3073073" cy="2838322"/>
          </a:xfrm>
          <a:prstGeom prst="rect">
            <a:avLst/>
          </a:prstGeom>
        </p:spPr>
      </p:pic>
      <p:pic>
        <p:nvPicPr>
          <p:cNvPr id="6" name="Picture 5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91116E0E-8556-0D44-870D-C627063A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4399" y="1216706"/>
            <a:ext cx="2838336" cy="18022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BFDD68-AC68-D742-A5A5-458F7DBCDDF8}"/>
              </a:ext>
            </a:extLst>
          </p:cNvPr>
          <p:cNvSpPr/>
          <p:nvPr/>
        </p:nvSpPr>
        <p:spPr>
          <a:xfrm>
            <a:off x="1331215" y="1678018"/>
            <a:ext cx="519161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these commands on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Terminal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2E8240-9DE4-3848-906A-EBED38DFB01C}"/>
              </a:ext>
            </a:extLst>
          </p:cNvPr>
          <p:cNvSpPr/>
          <p:nvPr/>
        </p:nvSpPr>
        <p:spPr>
          <a:xfrm>
            <a:off x="1593157" y="1997763"/>
            <a:ext cx="55677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update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install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realvnc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-server real-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-viewer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B71DA-2E26-534F-AB8E-D1F07C90CFC2}"/>
              </a:ext>
            </a:extLst>
          </p:cNvPr>
          <p:cNvSpPr/>
          <p:nvPr/>
        </p:nvSpPr>
        <p:spPr>
          <a:xfrm>
            <a:off x="1331215" y="2768737"/>
            <a:ext cx="27863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Enable VNC on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46E0EC-FA9A-494C-87EB-1A5181F2CBFD}"/>
              </a:ext>
            </a:extLst>
          </p:cNvPr>
          <p:cNvSpPr/>
          <p:nvPr/>
        </p:nvSpPr>
        <p:spPr>
          <a:xfrm>
            <a:off x="1593157" y="3161195"/>
            <a:ext cx="27297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$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raspi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-config</a:t>
            </a:r>
          </a:p>
          <a:p>
            <a:pPr marL="342900" indent="-342900">
              <a:buAutoNum type="alphaL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interfacing options</a:t>
            </a:r>
          </a:p>
          <a:p>
            <a:pPr marL="342900" indent="-342900">
              <a:buAutoNum type="alphaL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VNC and click Yes.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C2574B-C772-F643-9D83-AC5F224117D7}"/>
              </a:ext>
            </a:extLst>
          </p:cNvPr>
          <p:cNvSpPr/>
          <p:nvPr/>
        </p:nvSpPr>
        <p:spPr>
          <a:xfrm>
            <a:off x="1331215" y="4102620"/>
            <a:ext cx="673652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the Desktop from remote desktop (under same subnet)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E1E53-02AC-AD4F-9C26-F71CD515AA16}"/>
              </a:ext>
            </a:extLst>
          </p:cNvPr>
          <p:cNvSpPr/>
          <p:nvPr/>
        </p:nvSpPr>
        <p:spPr>
          <a:xfrm>
            <a:off x="1542771" y="4484241"/>
            <a:ext cx="48461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Download VNC viewer from the below link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9522A5-81C4-854E-9928-E8B9C8AA810B}"/>
              </a:ext>
            </a:extLst>
          </p:cNvPr>
          <p:cNvSpPr/>
          <p:nvPr/>
        </p:nvSpPr>
        <p:spPr>
          <a:xfrm>
            <a:off x="1575639" y="4781385"/>
            <a:ext cx="558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5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www.realvnc.com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/</a:t>
            </a:r>
            <a:r>
              <a:rPr lang="en-US" dirty="0" err="1">
                <a:solidFill>
                  <a:schemeClr val="accent1"/>
                </a:solidFill>
                <a:hlinkClick r:id="rId5"/>
              </a:rPr>
              <a:t>en</a:t>
            </a:r>
            <a:r>
              <a:rPr lang="en-US" dirty="0">
                <a:solidFill>
                  <a:schemeClr val="accent1"/>
                </a:solidFill>
                <a:hlinkClick r:id="rId5"/>
              </a:rPr>
              <a:t>/connect/download/viewer/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A2F40C-2667-3040-818A-A2B27CFB7271}"/>
              </a:ext>
            </a:extLst>
          </p:cNvPr>
          <p:cNvSpPr/>
          <p:nvPr/>
        </p:nvSpPr>
        <p:spPr>
          <a:xfrm>
            <a:off x="1542771" y="5098454"/>
            <a:ext cx="519161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Launch the application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 Enter the IP address of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connect.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d. Enter the password of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e. The screen will be shared successfully.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D5A6DF-660D-4648-A96D-AB333809D68F}"/>
              </a:ext>
            </a:extLst>
          </p:cNvPr>
          <p:cNvSpPr/>
          <p:nvPr/>
        </p:nvSpPr>
        <p:spPr>
          <a:xfrm>
            <a:off x="9768906" y="6044542"/>
            <a:ext cx="9396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50DAA-7F4F-A140-869E-BF6012118320}"/>
              </a:ext>
            </a:extLst>
          </p:cNvPr>
          <p:cNvSpPr/>
          <p:nvPr/>
        </p:nvSpPr>
        <p:spPr>
          <a:xfrm>
            <a:off x="7177110" y="1130064"/>
            <a:ext cx="1781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 port: 5900</a:t>
            </a:r>
          </a:p>
        </p:txBody>
      </p:sp>
    </p:spTree>
    <p:extLst>
      <p:ext uri="{BB962C8B-B14F-4D97-AF65-F5344CB8AC3E}">
        <p14:creationId xmlns:p14="http://schemas.microsoft.com/office/powerpoint/2010/main" val="7702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Deploying VNC on Linux System-1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5A3994AE-D1EF-AB46-AD94-9B06E501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31492" y="2960494"/>
            <a:ext cx="3550707" cy="3280468"/>
          </a:xfrm>
          <a:prstGeom prst="rect">
            <a:avLst/>
          </a:prstGeom>
        </p:spPr>
      </p:pic>
      <p:pic>
        <p:nvPicPr>
          <p:cNvPr id="5" name="Picture 4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EAC5BAD0-132B-7E47-B38F-03794630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37" y="1206498"/>
            <a:ext cx="2997847" cy="2046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1D0EB-5277-0F4E-87E1-5B1AC64B84CB}"/>
              </a:ext>
            </a:extLst>
          </p:cNvPr>
          <p:cNvSpPr/>
          <p:nvPr/>
        </p:nvSpPr>
        <p:spPr>
          <a:xfrm>
            <a:off x="9719435" y="6040908"/>
            <a:ext cx="9748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TX2SVR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293A8A-3BD3-BE45-BE8C-F6E68D049D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41"/>
          <a:stretch/>
        </p:blipFill>
        <p:spPr>
          <a:xfrm>
            <a:off x="8293853" y="2837128"/>
            <a:ext cx="409310" cy="8309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D3732C-82DF-B54B-AFFE-0ABA0CFFC591}"/>
              </a:ext>
            </a:extLst>
          </p:cNvPr>
          <p:cNvSpPr/>
          <p:nvPr/>
        </p:nvSpPr>
        <p:spPr>
          <a:xfrm>
            <a:off x="724150" y="1348997"/>
            <a:ext cx="81862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A90F4-3006-3F42-90F8-1BD9F0DC101D}"/>
              </a:ext>
            </a:extLst>
          </p:cNvPr>
          <p:cNvSpPr/>
          <p:nvPr/>
        </p:nvSpPr>
        <p:spPr>
          <a:xfrm>
            <a:off x="1362923" y="1762943"/>
            <a:ext cx="7016885" cy="21990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AutoNum type="arabicPeriod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Execute the following commands on the Tx2SVR.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update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 </a:t>
            </a:r>
            <a:r>
              <a:rPr lang="en-US" sz="2000" dirty="0" err="1"/>
              <a:t>sudo</a:t>
            </a:r>
            <a:r>
              <a:rPr lang="en-US" sz="2000" dirty="0"/>
              <a:t> apt-get install --no-install-recommends </a:t>
            </a:r>
          </a:p>
          <a:p>
            <a:r>
              <a:rPr lang="en-US" sz="2000" dirty="0"/>
              <a:t>           ubuntu-desktop gnome-panel gnome-settings-</a:t>
            </a:r>
          </a:p>
          <a:p>
            <a:r>
              <a:rPr lang="en-US" sz="2000" dirty="0"/>
              <a:t>           daemon </a:t>
            </a:r>
            <a:r>
              <a:rPr lang="en-US" sz="2000" dirty="0" err="1"/>
              <a:t>metacity</a:t>
            </a:r>
            <a:r>
              <a:rPr lang="en-US" sz="2000" dirty="0"/>
              <a:t> nautilus gnome-terminal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    Select yes, is anything prompts.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44A88-D81B-294C-8647-F28AB84C6196}"/>
              </a:ext>
            </a:extLst>
          </p:cNvPr>
          <p:cNvSpPr/>
          <p:nvPr/>
        </p:nvSpPr>
        <p:spPr>
          <a:xfrm>
            <a:off x="772478" y="3994500"/>
            <a:ext cx="7553030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5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*the abo</a:t>
            </a:r>
            <a:r>
              <a:rPr 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 commands installs the dependencies for the Graphical Interface to work Properly.*</a:t>
            </a:r>
            <a:endParaRPr lang="en-US" sz="15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00F576-1A87-4A41-BB5C-17F6CFC9A6E9}"/>
              </a:ext>
            </a:extLst>
          </p:cNvPr>
          <p:cNvSpPr/>
          <p:nvPr/>
        </p:nvSpPr>
        <p:spPr>
          <a:xfrm>
            <a:off x="1362923" y="4413957"/>
            <a:ext cx="6104300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Install the VNC Server using the following command.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apt-get install vnc4server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the TX2SVR using the following command.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username@&lt;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IP_address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&gt;.            </a:t>
            </a:r>
            <a:r>
              <a:rPr 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*secure shell*</a:t>
            </a:r>
          </a:p>
          <a:p>
            <a:pPr marL="457200" indent="-457200">
              <a:buAutoNum type="arabicPeriod" startAt="5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 got the access, execute the command.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vncserver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:1              </a:t>
            </a:r>
            <a:r>
              <a:rPr 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 starts the VNC Server @port 5901*</a:t>
            </a:r>
            <a:endParaRPr lang="en-US" sz="15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EC694-97F0-1142-A3CD-E7E57D126D9C}"/>
              </a:ext>
            </a:extLst>
          </p:cNvPr>
          <p:cNvSpPr/>
          <p:nvPr/>
        </p:nvSpPr>
        <p:spPr>
          <a:xfrm>
            <a:off x="6929080" y="1129199"/>
            <a:ext cx="1781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 port: 5900</a:t>
            </a:r>
          </a:p>
        </p:txBody>
      </p:sp>
    </p:spTree>
    <p:extLst>
      <p:ext uri="{BB962C8B-B14F-4D97-AF65-F5344CB8AC3E}">
        <p14:creationId xmlns:p14="http://schemas.microsoft.com/office/powerpoint/2010/main" val="384860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Deploying VNC on Linux System-2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5A3994AE-D1EF-AB46-AD94-9B06E501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31492" y="2960494"/>
            <a:ext cx="3550707" cy="3280468"/>
          </a:xfrm>
          <a:prstGeom prst="rect">
            <a:avLst/>
          </a:prstGeom>
        </p:spPr>
      </p:pic>
      <p:pic>
        <p:nvPicPr>
          <p:cNvPr id="5" name="Picture 4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EAC5BAD0-132B-7E47-B38F-03794630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37" y="1206498"/>
            <a:ext cx="2997847" cy="2046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1D0EB-5277-0F4E-87E1-5B1AC64B84CB}"/>
              </a:ext>
            </a:extLst>
          </p:cNvPr>
          <p:cNvSpPr/>
          <p:nvPr/>
        </p:nvSpPr>
        <p:spPr>
          <a:xfrm>
            <a:off x="9719435" y="6040908"/>
            <a:ext cx="9748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TX2SVR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B8069C-A0A8-8A4E-A8DA-49D86B0F4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41"/>
          <a:stretch/>
        </p:blipFill>
        <p:spPr>
          <a:xfrm>
            <a:off x="8293853" y="2837128"/>
            <a:ext cx="409310" cy="8309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87220C-88C2-7A47-91A7-2AC32D3A819E}"/>
              </a:ext>
            </a:extLst>
          </p:cNvPr>
          <p:cNvSpPr/>
          <p:nvPr/>
        </p:nvSpPr>
        <p:spPr>
          <a:xfrm>
            <a:off x="1088892" y="1208816"/>
            <a:ext cx="7621445" cy="50321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 Once the server successfully starts, kill the server, make changes to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the file as shown below.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vncserver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–kill :1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$ vim </a:t>
            </a:r>
            <a:r>
              <a:rPr lang="en-US" sz="2000" dirty="0"/>
              <a:t>~/.</a:t>
            </a:r>
            <a:r>
              <a:rPr lang="en-US" sz="2000" dirty="0" err="1"/>
              <a:t>vnc</a:t>
            </a:r>
            <a:r>
              <a:rPr lang="en-US" sz="2000" dirty="0"/>
              <a:t>/</a:t>
            </a:r>
            <a:r>
              <a:rPr lang="en-US" sz="2000" dirty="0" err="1"/>
              <a:t>xstartup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Make sure the file looks as shown above, save the file and exit (: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wq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!).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the Desktop from remote desktop (under same subnet) 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 Download VNC viewer from the below link 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6539F8-35FB-D242-B4ED-8DA4C87303A8}"/>
              </a:ext>
            </a:extLst>
          </p:cNvPr>
          <p:cNvSpPr/>
          <p:nvPr/>
        </p:nvSpPr>
        <p:spPr>
          <a:xfrm>
            <a:off x="1383738" y="5988438"/>
            <a:ext cx="558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6"/>
              </a:rPr>
              <a:t>https://</a:t>
            </a:r>
            <a:r>
              <a:rPr lang="en-US" dirty="0" err="1">
                <a:solidFill>
                  <a:schemeClr val="accent1"/>
                </a:solidFill>
                <a:hlinkClick r:id="rId6"/>
              </a:rPr>
              <a:t>www.realvnc.com</a:t>
            </a:r>
            <a:r>
              <a:rPr lang="en-US" dirty="0">
                <a:solidFill>
                  <a:schemeClr val="accent1"/>
                </a:solidFill>
                <a:hlinkClick r:id="rId6"/>
              </a:rPr>
              <a:t>/</a:t>
            </a:r>
            <a:r>
              <a:rPr lang="en-US" dirty="0" err="1">
                <a:solidFill>
                  <a:schemeClr val="accent1"/>
                </a:solidFill>
                <a:hlinkClick r:id="rId6"/>
              </a:rPr>
              <a:t>en</a:t>
            </a:r>
            <a:r>
              <a:rPr lang="en-US" dirty="0">
                <a:solidFill>
                  <a:schemeClr val="accent1"/>
                </a:solidFill>
                <a:hlinkClick r:id="rId6"/>
              </a:rPr>
              <a:t>/connect/download/viewer/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 descr="A screenshot of a social media post&#13;&#10;&#13;&#10;Description automatically generated">
            <a:extLst>
              <a:ext uri="{FF2B5EF4-FFF2-40B4-BE49-F238E27FC236}">
                <a16:creationId xmlns:a16="http://schemas.microsoft.com/office/drawing/2014/main" id="{736C44DD-9DBB-F04E-8BDB-63AAE57D4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32000" contrast="-5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1135" y="2551393"/>
            <a:ext cx="5475863" cy="2463800"/>
          </a:xfrm>
          <a:prstGeom prst="rect">
            <a:avLst/>
          </a:prstGeom>
          <a:ln w="444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682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9E7E15-BD7E-7741-94A8-AC16B62B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78" y="187959"/>
            <a:ext cx="11068050" cy="713105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ym typeface="+mn-ea"/>
              </a:rPr>
              <a:t>Deploying VNC on </a:t>
            </a:r>
            <a:r>
              <a:rPr lang="en-US" altLang="en-US" sz="4000" b="1">
                <a:sym typeface="+mn-ea"/>
              </a:rPr>
              <a:t>Linux System-3</a:t>
            </a:r>
            <a:endParaRPr lang="en-US" altLang="en-US" sz="4000" b="1" dirty="0">
              <a:sym typeface="+mn-ea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490215F-6E3B-D445-9B35-EB533CB8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C788CC-22BA-DE4E-A6FB-8CC975C255CB}"/>
              </a:ext>
            </a:extLst>
          </p:cNvPr>
          <p:cNvCxnSpPr/>
          <p:nvPr/>
        </p:nvCxnSpPr>
        <p:spPr>
          <a:xfrm>
            <a:off x="459105" y="1125030"/>
            <a:ext cx="11342370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86C07D-9C70-2242-A519-17D6F908FE07}"/>
              </a:ext>
            </a:extLst>
          </p:cNvPr>
          <p:cNvCxnSpPr/>
          <p:nvPr/>
        </p:nvCxnSpPr>
        <p:spPr>
          <a:xfrm>
            <a:off x="469265" y="111315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EDF8-F471-0E46-A167-AEF7966C1C3D}"/>
              </a:ext>
            </a:extLst>
          </p:cNvPr>
          <p:cNvCxnSpPr/>
          <p:nvPr/>
        </p:nvCxnSpPr>
        <p:spPr>
          <a:xfrm flipH="1">
            <a:off x="459105" y="6464935"/>
            <a:ext cx="11326495" cy="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2EBEC6-9734-924D-B4B4-8FCD49BCAF4B}"/>
              </a:ext>
            </a:extLst>
          </p:cNvPr>
          <p:cNvCxnSpPr/>
          <p:nvPr/>
        </p:nvCxnSpPr>
        <p:spPr>
          <a:xfrm>
            <a:off x="11794300" y="1118235"/>
            <a:ext cx="0" cy="5364040"/>
          </a:xfrm>
          <a:prstGeom prst="line">
            <a:avLst/>
          </a:prstGeom>
          <a:ln w="476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ircuit board&#13;&#10;&#13;&#10;Description automatically generated">
            <a:extLst>
              <a:ext uri="{FF2B5EF4-FFF2-40B4-BE49-F238E27FC236}">
                <a16:creationId xmlns:a16="http://schemas.microsoft.com/office/drawing/2014/main" id="{5A3994AE-D1EF-AB46-AD94-9B06E501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431492" y="2960494"/>
            <a:ext cx="3550707" cy="3280468"/>
          </a:xfrm>
          <a:prstGeom prst="rect">
            <a:avLst/>
          </a:prstGeom>
        </p:spPr>
      </p:pic>
      <p:pic>
        <p:nvPicPr>
          <p:cNvPr id="5" name="Picture 4" descr="A screen shot of a computer&#13;&#10;&#13;&#10;Description automatically generated">
            <a:extLst>
              <a:ext uri="{FF2B5EF4-FFF2-40B4-BE49-F238E27FC236}">
                <a16:creationId xmlns:a16="http://schemas.microsoft.com/office/drawing/2014/main" id="{EAC5BAD0-132B-7E47-B38F-03794630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37" y="1206498"/>
            <a:ext cx="2997847" cy="2046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B1D0EB-5277-0F4E-87E1-5B1AC64B84CB}"/>
              </a:ext>
            </a:extLst>
          </p:cNvPr>
          <p:cNvSpPr/>
          <p:nvPr/>
        </p:nvSpPr>
        <p:spPr>
          <a:xfrm>
            <a:off x="9719435" y="6040908"/>
            <a:ext cx="97481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TX2SVR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EC694-97F0-1142-A3CD-E7E57D126D9C}"/>
              </a:ext>
            </a:extLst>
          </p:cNvPr>
          <p:cNvSpPr/>
          <p:nvPr/>
        </p:nvSpPr>
        <p:spPr>
          <a:xfrm>
            <a:off x="6929080" y="1129199"/>
            <a:ext cx="17812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 port: 5900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B8069C-A0A8-8A4E-A8DA-49D86B0F48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841"/>
          <a:stretch/>
        </p:blipFill>
        <p:spPr>
          <a:xfrm>
            <a:off x="8293853" y="2837128"/>
            <a:ext cx="409310" cy="8309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12E7F-293B-3E4D-BC06-0B4E567BF76C}"/>
              </a:ext>
            </a:extLst>
          </p:cNvPr>
          <p:cNvSpPr/>
          <p:nvPr/>
        </p:nvSpPr>
        <p:spPr>
          <a:xfrm>
            <a:off x="969903" y="1552293"/>
            <a:ext cx="5924955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   Set the password for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 like below.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$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vncpasswd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150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*hit Enter*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password	: *****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verify	: *****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   Start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Server using the command at TX2SVR.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$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vncserver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:1             </a:t>
            </a:r>
            <a:r>
              <a:rPr lang="en-US" sz="15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</a:t>
            </a:r>
            <a:r>
              <a:rPr lang="en-US" sz="1500" b="0" cap="none" spc="0" dirty="0" err="1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vncserver</a:t>
            </a:r>
            <a:r>
              <a:rPr lang="en-US" sz="15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@port5901*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F5B1BC-47B0-694B-80A4-765B777061AD}"/>
              </a:ext>
            </a:extLst>
          </p:cNvPr>
          <p:cNvSpPr/>
          <p:nvPr/>
        </p:nvSpPr>
        <p:spPr>
          <a:xfrm>
            <a:off x="1001963" y="3697948"/>
            <a:ext cx="54119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On the remote computer open the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Vnc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viewer.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a. Enter the address as follows: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&lt;TX2SVR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ip_address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&gt;:1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25330-115C-7F42-95EF-B7AE9FF39123}"/>
              </a:ext>
            </a:extLst>
          </p:cNvPr>
          <p:cNvSpPr/>
          <p:nvPr/>
        </p:nvSpPr>
        <p:spPr>
          <a:xfrm>
            <a:off x="969903" y="4719119"/>
            <a:ext cx="7314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11. Prompt will pop-up saying unencrypted connection.    </a:t>
            </a:r>
            <a:r>
              <a:rPr lang="en-US" sz="15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*hit continue*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791C4-5158-6A42-B1C1-29DA35CCD735}"/>
              </a:ext>
            </a:extLst>
          </p:cNvPr>
          <p:cNvSpPr/>
          <p:nvPr/>
        </p:nvSpPr>
        <p:spPr>
          <a:xfrm>
            <a:off x="969903" y="5163195"/>
            <a:ext cx="4752391" cy="8140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12. Enter the password as entered in step 8.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13. The screen will be successfully shared.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66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47D0D-CBA2-E24E-8467-39312AC7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8" y="266700"/>
            <a:ext cx="555625" cy="55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590AF8-9A79-2D41-8AB4-C1633C90A987}"/>
              </a:ext>
            </a:extLst>
          </p:cNvPr>
          <p:cNvSpPr/>
          <p:nvPr/>
        </p:nvSpPr>
        <p:spPr>
          <a:xfrm>
            <a:off x="4252579" y="1435715"/>
            <a:ext cx="306962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End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196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543</Words>
  <Application>Microsoft Macintosh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Lec??? Deploy_VNC-PR-2018-10-35.ppt</vt:lpstr>
      <vt:lpstr>VNC-Virtual Network Computing</vt:lpstr>
      <vt:lpstr>Deploying VNC on PiNode</vt:lpstr>
      <vt:lpstr>Deploying VNC on Linux System-1</vt:lpstr>
      <vt:lpstr>Deploying VNC on Linux System-2</vt:lpstr>
      <vt:lpstr>Deploying VNC on Linux System-3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Lec??? Deploy_VNC-PR-2018-10-35.ppt</dc:title>
  <dc:creator>PRASHANTH RAJASEKAR</dc:creator>
  <cp:lastModifiedBy>PRASHANTH RAJASEKAR</cp:lastModifiedBy>
  <cp:revision>61</cp:revision>
  <dcterms:created xsi:type="dcterms:W3CDTF">2018-10-26T03:34:18Z</dcterms:created>
  <dcterms:modified xsi:type="dcterms:W3CDTF">2018-10-26T17:18:13Z</dcterms:modified>
</cp:coreProperties>
</file>