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095A-AE3D-2A47-B814-BEF5D684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5093-3CC8-F34C-A636-C7EB969B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D1FE-ECAA-2D44-85C6-16C99B84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C7E2-4429-E24F-A7B0-8B7E90DD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31A0-2391-0E4D-AAF1-C4BB837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607F-B47D-9C4D-8832-21D89A74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BDAB3-DCC9-C24F-8AB0-BF898E88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882D-BA0B-A646-9A6B-DF1C3EE5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672C-A5C8-E749-8E21-7D92BDD5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5D38-D759-5949-B159-103DC405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3D22A-AFD7-2C4D-97BC-1D6D3E98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7B28B-61B7-2B4E-8E7F-138868976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6F89-F1E0-8140-9854-846367C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10E0-42D3-924D-BA36-D0B8CD76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C01-52E3-D943-83C0-DB4FB127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CCCC-B55D-D247-91E7-4FEE3445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AADE-FA20-6047-B312-0706CE36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B42D-DCAB-E149-BE60-107340A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5CFD-DB94-B746-B6FE-E9B98FB4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9833-1FF3-1A4C-853C-EBFDDE78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E68C-7ED5-CD49-9E7E-7650A743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1510-3969-064F-82DF-9BF97211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B24A-4834-A145-96B0-BD7F22E4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280C-3FAA-3444-B695-7A0E74BF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29B7-4209-E74C-A55A-17CC55A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066C-C0C1-5944-B216-5592813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99EA-31A9-E844-8087-B2467D7B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675F6-8DEE-B940-874E-7EBAACD2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7644-ED8D-FA4D-8BE9-0827244E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196AF-CE21-724B-AE49-F22D5EA5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ED4B-E4BC-E848-B5A6-21F6EDE0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8611-DF61-CC44-9911-263327E1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A8EA-5100-A545-AC42-D45622CE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0A09-B74B-2B46-B086-B606D459A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0AC0C-AA01-A74C-A380-2572D6C0C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CB110-4647-F54F-A132-2B6CC6686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D51BB-0D45-F449-8BCD-0D4BF7D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84323-FD7A-AC4B-B034-5DC6B91F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C1B7F-ABE4-DF48-84AE-8654AD9A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8DB2-DC90-CE4E-8519-75CE5144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CCCB3-A5CE-7945-BA47-BD2B9AC5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AE52F-1E09-4F44-A7A6-9076A7D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30D5F-FBF6-D843-9F65-A6CEC434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A174D-D493-8D4B-BE15-0CDB02C2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B426B-CFD1-8641-AE02-9CDE964D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CE26C-198A-EA46-8901-30B8BD2F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A53F-1FF1-DA45-88A0-CF71B982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2684-673B-4B40-9AEA-7B639A5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63861-BD32-5342-B804-15CE3465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6F0CE-4934-FE41-ACFA-BFC6653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1B4B-C919-0B4C-8289-EE522E6B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6B69-1582-2D46-866E-CA6563D1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3C6-4E6E-3B47-8FAF-F7A0981E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62705-0B3A-8E45-9B06-59750C2C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59AAC-1EE3-344E-8B37-F28A4305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6D285-2CF1-6B46-BA36-4C24DC3B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9CF9-AD0C-D047-9045-2C54ED75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C7F16-2054-0C4F-89C4-F97FB7A0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20291-CD65-BD4C-9138-332690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4CAB-051B-B94F-B267-05FE2D26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0D78-932B-4A44-89A9-29319AD33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EE12-A98F-8248-97BA-70CD605BAF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0F93-DC9F-8A4C-920D-7DD84699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8C3C-3E46-034F-8A1E-F9A6C31A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A0E2-4B46-6A40-B98B-A244D2A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cad=rja&amp;uact=8&amp;ved=2ahUKEwjLpvW41qLeAhWOHzQIHSUYB_cQjRx6BAgBEAU&amp;url=https://pt.wikipedia.org/wiki/Ficheiro:Wifiservice.svg&amp;psig=AOvVaw1wDxWefvLjpr-EN-g2N8yf&amp;ust=1540594096591279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251460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 err="1">
                <a:sym typeface="+mn-ea"/>
              </a:rPr>
              <a:t>Lec</a:t>
            </a:r>
            <a:r>
              <a:rPr lang="en-US" altLang="en-US" sz="4000" b="1" dirty="0">
                <a:sym typeface="+mn-ea"/>
              </a:rPr>
              <a:t>??? RTT_calc-PR-LIU-2018-10-35.ppt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1190"/>
            <a:ext cx="9144000" cy="1115060"/>
          </a:xfrm>
        </p:spPr>
        <p:txBody>
          <a:bodyPr/>
          <a:lstStyle/>
          <a:p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RTT between </a:t>
            </a:r>
            <a:r>
              <a:rPr lang="en-US" sz="4000" b="1" dirty="0" err="1">
                <a:latin typeface="Calibri Light" panose="020F0302020204030204" charset="0"/>
                <a:cs typeface="Calibri Light" panose="020F0302020204030204" charset="0"/>
              </a:rPr>
              <a:t>PiNode</a:t>
            </a:r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 and TX2SVR</a:t>
            </a:r>
          </a:p>
          <a:p>
            <a:endParaRPr lang="en-US" sz="4000" b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2849562" y="2789151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Version: x0.1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Date: October 2018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Project Lead: Harry Li, Ph.D. 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Team members:   Prashanth Rajasekar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Liuting</a:t>
            </a:r>
            <a:endParaRPr lang="en-US" altLang="en-US" sz="1800" dirty="0"/>
          </a:p>
          <a:p>
            <a:pPr marL="0" lvl="0" indent="0" algn="ctr" defTabSz="0" eaLnBrk="1">
              <a:spcAft>
                <a:spcPct val="0"/>
              </a:spcAft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					</a:t>
            </a:r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 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5"/>
          <p:cNvSpPr txBox="1"/>
          <p:nvPr/>
        </p:nvSpPr>
        <p:spPr>
          <a:xfrm>
            <a:off x="772478" y="6049010"/>
            <a:ext cx="2378075" cy="3651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66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Testing Environment_1 </a:t>
            </a:r>
            <a:r>
              <a:rPr lang="en-US" altLang="en-US" sz="4000" b="1" dirty="0" err="1">
                <a:sym typeface="+mn-ea"/>
              </a:rPr>
              <a:t>Wifi</a:t>
            </a:r>
            <a:endParaRPr lang="en-US" altLang="en-US" sz="4000" b="1" dirty="0">
              <a:sym typeface="+mn-ea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ircuit board&#13;&#10;&#13;&#10;Description automatically generated">
            <a:extLst>
              <a:ext uri="{FF2B5EF4-FFF2-40B4-BE49-F238E27FC236}">
                <a16:creationId xmlns:a16="http://schemas.microsoft.com/office/drawing/2014/main" id="{C343BA19-2D65-E94D-A51B-4EAD1A40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75" y="4240116"/>
            <a:ext cx="1118505" cy="972295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A61754FA-797D-0347-A90B-3E81DF11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36932" y="3856841"/>
            <a:ext cx="2695391" cy="1839711"/>
          </a:xfrm>
          <a:prstGeom prst="rect">
            <a:avLst/>
          </a:prstGeom>
        </p:spPr>
      </p:pic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AF620350-1A01-5548-9E33-C95053C0C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597869" y="3114871"/>
            <a:ext cx="3222784" cy="3222784"/>
          </a:xfrm>
          <a:prstGeom prst="rect">
            <a:avLst/>
          </a:prstGeom>
        </p:spPr>
      </p:pic>
      <p:pic>
        <p:nvPicPr>
          <p:cNvPr id="16" name="Picture 15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EA21424-6444-D444-8531-4E9AA7AAD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00" r="24017"/>
          <a:stretch/>
        </p:blipFill>
        <p:spPr>
          <a:xfrm>
            <a:off x="5249250" y="1108076"/>
            <a:ext cx="1746204" cy="21460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D6DE92-98E8-C345-8160-7E17BC377832}"/>
              </a:ext>
            </a:extLst>
          </p:cNvPr>
          <p:cNvSpPr/>
          <p:nvPr/>
        </p:nvSpPr>
        <p:spPr>
          <a:xfrm>
            <a:off x="931162" y="5183622"/>
            <a:ext cx="93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LSM303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3113D-3714-FF4B-B8DD-B0FBAEDD49E0}"/>
              </a:ext>
            </a:extLst>
          </p:cNvPr>
          <p:cNvSpPr/>
          <p:nvPr/>
        </p:nvSpPr>
        <p:spPr>
          <a:xfrm>
            <a:off x="2909563" y="607513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C66977-1F9E-E843-BE2B-6FB70BD7D617}"/>
              </a:ext>
            </a:extLst>
          </p:cNvPr>
          <p:cNvSpPr/>
          <p:nvPr/>
        </p:nvSpPr>
        <p:spPr>
          <a:xfrm>
            <a:off x="9549263" y="606609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TX2SVR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D9758-285C-6B4D-B176-7DD089B3A366}"/>
              </a:ext>
            </a:extLst>
          </p:cNvPr>
          <p:cNvSpPr/>
          <p:nvPr/>
        </p:nvSpPr>
        <p:spPr>
          <a:xfrm>
            <a:off x="6698274" y="1063199"/>
            <a:ext cx="81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97BC1F-E120-AC4F-93CD-77D60FE49F9D}"/>
              </a:ext>
            </a:extLst>
          </p:cNvPr>
          <p:cNvCxnSpPr>
            <a:stCxn id="3" idx="3"/>
          </p:cNvCxnSpPr>
          <p:nvPr/>
        </p:nvCxnSpPr>
        <p:spPr>
          <a:xfrm flipV="1">
            <a:off x="2024980" y="4726263"/>
            <a:ext cx="339792" cy="1"/>
          </a:xfrm>
          <a:prstGeom prst="line">
            <a:avLst/>
          </a:prstGeom>
          <a:ln w="603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B03BD91-E4E8-A44F-91E8-006E645193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841"/>
          <a:stretch/>
        </p:blipFill>
        <p:spPr>
          <a:xfrm>
            <a:off x="8456541" y="3017102"/>
            <a:ext cx="409310" cy="830923"/>
          </a:xfrm>
          <a:prstGeom prst="rect">
            <a:avLst/>
          </a:prstGeom>
        </p:spPr>
      </p:pic>
      <p:pic>
        <p:nvPicPr>
          <p:cNvPr id="1026" name="Picture 2" descr="Related image">
            <a:hlinkClick r:id="rId8"/>
            <a:extLst>
              <a:ext uri="{FF2B5EF4-FFF2-40B4-BE49-F238E27FC236}">
                <a16:creationId xmlns:a16="http://schemas.microsoft.com/office/drawing/2014/main" id="{AF006E61-51C8-B940-BC05-10BB2D1F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4153" y="2895784"/>
            <a:ext cx="649665" cy="5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>
            <a:hlinkClick r:id="rId8"/>
            <a:extLst>
              <a:ext uri="{FF2B5EF4-FFF2-40B4-BE49-F238E27FC236}">
                <a16:creationId xmlns:a16="http://schemas.microsoft.com/office/drawing/2014/main" id="{0892B371-335B-DF46-993D-0A85BDA4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36363" y="2872483"/>
            <a:ext cx="649665" cy="5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0F0922-A527-D646-AECB-8A7D2B7AE945}"/>
              </a:ext>
            </a:extLst>
          </p:cNvPr>
          <p:cNvCxnSpPr>
            <a:cxnSpLocks/>
            <a:stCxn id="1026" idx="1"/>
          </p:cNvCxnSpPr>
          <p:nvPr/>
        </p:nvCxnSpPr>
        <p:spPr>
          <a:xfrm flipV="1">
            <a:off x="3653818" y="2607733"/>
            <a:ext cx="1622548" cy="54853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71BF28-BF8D-5A4E-A0AF-E2C2376F7C16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6995454" y="2668950"/>
            <a:ext cx="1340909" cy="4640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275EA2-B295-2B42-916F-498091B756F6}"/>
              </a:ext>
            </a:extLst>
          </p:cNvPr>
          <p:cNvCxnSpPr>
            <a:cxnSpLocks/>
          </p:cNvCxnSpPr>
          <p:nvPr/>
        </p:nvCxnSpPr>
        <p:spPr>
          <a:xfrm flipH="1" flipV="1">
            <a:off x="7039852" y="2243459"/>
            <a:ext cx="1476624" cy="53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B8BD7-8A22-4E45-ACC7-C2C87EBA7E5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385840" y="2181117"/>
            <a:ext cx="1863410" cy="670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C3B018-F63C-AF4E-98EB-95E7832BD61C}"/>
              </a:ext>
            </a:extLst>
          </p:cNvPr>
          <p:cNvSpPr/>
          <p:nvPr/>
        </p:nvSpPr>
        <p:spPr>
          <a:xfrm rot="20404610">
            <a:off x="4049238" y="2797399"/>
            <a:ext cx="10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75D8DD-6483-2143-977E-B48DA05A5B62}"/>
              </a:ext>
            </a:extLst>
          </p:cNvPr>
          <p:cNvSpPr/>
          <p:nvPr/>
        </p:nvSpPr>
        <p:spPr>
          <a:xfrm rot="20404610">
            <a:off x="3815329" y="2181013"/>
            <a:ext cx="91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12940A-239D-2544-8CC3-D544F960D806}"/>
              </a:ext>
            </a:extLst>
          </p:cNvPr>
          <p:cNvSpPr/>
          <p:nvPr/>
        </p:nvSpPr>
        <p:spPr>
          <a:xfrm rot="1037902">
            <a:off x="7368954" y="2169717"/>
            <a:ext cx="10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Data_out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66A69E-60AC-7D4D-AD57-20F68187493F}"/>
              </a:ext>
            </a:extLst>
          </p:cNvPr>
          <p:cNvSpPr/>
          <p:nvPr/>
        </p:nvSpPr>
        <p:spPr>
          <a:xfrm rot="1162922">
            <a:off x="7131514" y="2809599"/>
            <a:ext cx="91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4F839-CB00-3448-9FD7-C57F8AF02546}"/>
              </a:ext>
            </a:extLst>
          </p:cNvPr>
          <p:cNvSpPr/>
          <p:nvPr/>
        </p:nvSpPr>
        <p:spPr>
          <a:xfrm>
            <a:off x="1341118" y="3099799"/>
            <a:ext cx="19271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: 192.168.1.25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1DA2C5-03A3-A14A-AE62-34EEE8843AAE}"/>
              </a:ext>
            </a:extLst>
          </p:cNvPr>
          <p:cNvSpPr/>
          <p:nvPr/>
        </p:nvSpPr>
        <p:spPr>
          <a:xfrm>
            <a:off x="8923751" y="2990093"/>
            <a:ext cx="19271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: 192.168.1.27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550B95-0D2F-2E42-8125-31406303D2DB}"/>
              </a:ext>
            </a:extLst>
          </p:cNvPr>
          <p:cNvSpPr/>
          <p:nvPr/>
        </p:nvSpPr>
        <p:spPr>
          <a:xfrm>
            <a:off x="5192674" y="3056642"/>
            <a:ext cx="17972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: 192.168.1.1</a:t>
            </a:r>
          </a:p>
        </p:txBody>
      </p:sp>
    </p:spTree>
    <p:extLst>
      <p:ext uri="{BB962C8B-B14F-4D97-AF65-F5344CB8AC3E}">
        <p14:creationId xmlns:p14="http://schemas.microsoft.com/office/powerpoint/2010/main" val="16332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RTT Test Environment_1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00C43D-5236-9945-9B7A-CA8597B29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74783"/>
              </p:ext>
            </p:extLst>
          </p:nvPr>
        </p:nvGraphicFramePr>
        <p:xfrm>
          <a:off x="8905649" y="1945640"/>
          <a:ext cx="228486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862">
                  <a:extLst>
                    <a:ext uri="{9D8B030D-6E8A-4147-A177-3AD203B41FA5}">
                      <a16:colId xmlns:a16="http://schemas.microsoft.com/office/drawing/2014/main" val="1137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4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2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9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5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8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RTT: 6.039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055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0215C13-049A-194B-89E7-FCE3F247CC5A}"/>
              </a:ext>
            </a:extLst>
          </p:cNvPr>
          <p:cNvSpPr/>
          <p:nvPr/>
        </p:nvSpPr>
        <p:spPr>
          <a:xfrm>
            <a:off x="9456315" y="1498828"/>
            <a:ext cx="11835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RTT 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84C9A-A2B1-FA44-A1AA-22D841CBB193}"/>
              </a:ext>
            </a:extLst>
          </p:cNvPr>
          <p:cNvSpPr/>
          <p:nvPr/>
        </p:nvSpPr>
        <p:spPr>
          <a:xfrm>
            <a:off x="1201191" y="1105937"/>
            <a:ext cx="1301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Server</a:t>
            </a:r>
          </a:p>
        </p:txBody>
      </p:sp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363C8A-8651-604D-BE12-33684ADB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52" y="1468348"/>
            <a:ext cx="5738085" cy="2143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9852B1-9D4E-3C4F-AB37-C8314D10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23" y="3966213"/>
            <a:ext cx="6020111" cy="24637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4383B91-98EC-5C46-8EF2-E14E46A64097}"/>
              </a:ext>
            </a:extLst>
          </p:cNvPr>
          <p:cNvSpPr/>
          <p:nvPr/>
        </p:nvSpPr>
        <p:spPr>
          <a:xfrm>
            <a:off x="1216125" y="3595120"/>
            <a:ext cx="12334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FFCF-C9CE-9040-A3C9-8724D42C474D}"/>
              </a:ext>
            </a:extLst>
          </p:cNvPr>
          <p:cNvSpPr/>
          <p:nvPr/>
        </p:nvSpPr>
        <p:spPr>
          <a:xfrm>
            <a:off x="9733362" y="6003860"/>
            <a:ext cx="9220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6039 </a:t>
            </a:r>
            <a:r>
              <a:rPr lang="el-GR" dirty="0"/>
              <a:t>μ</a:t>
            </a:r>
            <a:r>
              <a:rPr lang="en-US" dirty="0"/>
              <a:t>s</a:t>
            </a:r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4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Testing Environment_2 Ethernet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ircuit board&#13;&#10;&#13;&#10;Description automatically generated">
            <a:extLst>
              <a:ext uri="{FF2B5EF4-FFF2-40B4-BE49-F238E27FC236}">
                <a16:creationId xmlns:a16="http://schemas.microsoft.com/office/drawing/2014/main" id="{C343BA19-2D65-E94D-A51B-4EAD1A40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75" y="3224118"/>
            <a:ext cx="1118505" cy="972295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A61754FA-797D-0347-A90B-3E81DF11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36932" y="2840841"/>
            <a:ext cx="2695391" cy="1839711"/>
          </a:xfrm>
          <a:prstGeom prst="rect">
            <a:avLst/>
          </a:prstGeom>
        </p:spPr>
      </p:pic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AF620350-1A01-5548-9E33-C95053C0C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597869" y="2055329"/>
            <a:ext cx="3222784" cy="3222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D6DE92-98E8-C345-8160-7E17BC377832}"/>
              </a:ext>
            </a:extLst>
          </p:cNvPr>
          <p:cNvSpPr/>
          <p:nvPr/>
        </p:nvSpPr>
        <p:spPr>
          <a:xfrm>
            <a:off x="948781" y="4196413"/>
            <a:ext cx="93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LSM303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3113D-3714-FF4B-B8DD-B0FBAEDD49E0}"/>
              </a:ext>
            </a:extLst>
          </p:cNvPr>
          <p:cNvSpPr/>
          <p:nvPr/>
        </p:nvSpPr>
        <p:spPr>
          <a:xfrm>
            <a:off x="2852457" y="509410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C66977-1F9E-E843-BE2B-6FB70BD7D617}"/>
              </a:ext>
            </a:extLst>
          </p:cNvPr>
          <p:cNvSpPr/>
          <p:nvPr/>
        </p:nvSpPr>
        <p:spPr>
          <a:xfrm>
            <a:off x="9742749" y="506596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TX2SVR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97BC1F-E120-AC4F-93CD-77D60FE49F9D}"/>
              </a:ext>
            </a:extLst>
          </p:cNvPr>
          <p:cNvCxnSpPr>
            <a:cxnSpLocks/>
          </p:cNvCxnSpPr>
          <p:nvPr/>
        </p:nvCxnSpPr>
        <p:spPr>
          <a:xfrm flipV="1">
            <a:off x="2024980" y="3710263"/>
            <a:ext cx="339792" cy="1"/>
          </a:xfrm>
          <a:prstGeom prst="line">
            <a:avLst/>
          </a:prstGeom>
          <a:ln w="603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B03BD91-E4E8-A44F-91E8-006E645193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41"/>
          <a:stretch/>
        </p:blipFill>
        <p:spPr>
          <a:xfrm>
            <a:off x="8456541" y="1928528"/>
            <a:ext cx="409310" cy="830923"/>
          </a:xfrm>
          <a:prstGeom prst="rect">
            <a:avLst/>
          </a:prstGeom>
        </p:spPr>
      </p:pic>
      <p:pic>
        <p:nvPicPr>
          <p:cNvPr id="5" name="Picture 4" descr="A picture containing tool&#13;&#10;&#13;&#10;Description automatically generated">
            <a:extLst>
              <a:ext uri="{FF2B5EF4-FFF2-40B4-BE49-F238E27FC236}">
                <a16:creationId xmlns:a16="http://schemas.microsoft.com/office/drawing/2014/main" id="{C5287962-2B1A-9D4B-A212-E02A7D7BD8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4" r="4626"/>
          <a:stretch/>
        </p:blipFill>
        <p:spPr>
          <a:xfrm>
            <a:off x="4260277" y="3546435"/>
            <a:ext cx="4605565" cy="7996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26C7B-427E-3D43-BA05-4EBAF678BB46}"/>
              </a:ext>
            </a:extLst>
          </p:cNvPr>
          <p:cNvCxnSpPr/>
          <p:nvPr/>
        </p:nvCxnSpPr>
        <p:spPr>
          <a:xfrm>
            <a:off x="4847771" y="3533867"/>
            <a:ext cx="3425371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73899-1B4D-8044-82A1-FD03EB78ED85}"/>
              </a:ext>
            </a:extLst>
          </p:cNvPr>
          <p:cNvSpPr/>
          <p:nvPr/>
        </p:nvSpPr>
        <p:spPr>
          <a:xfrm>
            <a:off x="5324727" y="2954981"/>
            <a:ext cx="196355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in/out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935754-0F9A-9C40-8252-872225A98EDA}"/>
              </a:ext>
            </a:extLst>
          </p:cNvPr>
          <p:cNvSpPr/>
          <p:nvPr/>
        </p:nvSpPr>
        <p:spPr>
          <a:xfrm>
            <a:off x="4263635" y="4295691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: 192.168.2.2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5AA7C-7A49-194B-AA3E-F0A83E548DC7}"/>
              </a:ext>
            </a:extLst>
          </p:cNvPr>
          <p:cNvSpPr/>
          <p:nvPr/>
        </p:nvSpPr>
        <p:spPr>
          <a:xfrm>
            <a:off x="7005219" y="4302536"/>
            <a:ext cx="17972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: 192.168.2.3</a:t>
            </a:r>
          </a:p>
        </p:txBody>
      </p:sp>
    </p:spTree>
    <p:extLst>
      <p:ext uri="{BB962C8B-B14F-4D97-AF65-F5344CB8AC3E}">
        <p14:creationId xmlns:p14="http://schemas.microsoft.com/office/powerpoint/2010/main" val="428888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RTT Test Environment_2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FA10C65-FEB7-4942-8FEA-6194E5F7C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88512"/>
              </p:ext>
            </p:extLst>
          </p:nvPr>
        </p:nvGraphicFramePr>
        <p:xfrm>
          <a:off x="8905649" y="1945640"/>
          <a:ext cx="228486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862">
                  <a:extLst>
                    <a:ext uri="{9D8B030D-6E8A-4147-A177-3AD203B41FA5}">
                      <a16:colId xmlns:a16="http://schemas.microsoft.com/office/drawing/2014/main" val="1137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4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2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9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5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8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RTT:  0.666 </a:t>
                      </a:r>
                      <a:r>
                        <a:rPr lang="en-US" b="0" dirty="0" err="1"/>
                        <a:t>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0558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D54FCDB-06D3-1C49-A580-4EBCB95B592D}"/>
              </a:ext>
            </a:extLst>
          </p:cNvPr>
          <p:cNvSpPr/>
          <p:nvPr/>
        </p:nvSpPr>
        <p:spPr>
          <a:xfrm>
            <a:off x="9456315" y="1498828"/>
            <a:ext cx="11835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RTT Table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D457995-CE9A-614C-BDCF-A2D882A9F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20800" y="1455286"/>
            <a:ext cx="5370283" cy="2080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DDA58-4905-C441-BDDA-5795F6494427}"/>
              </a:ext>
            </a:extLst>
          </p:cNvPr>
          <p:cNvSpPr/>
          <p:nvPr/>
        </p:nvSpPr>
        <p:spPr>
          <a:xfrm>
            <a:off x="1201191" y="1105937"/>
            <a:ext cx="1301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57C17F-B4A7-4744-A463-74203273C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191" y="3915420"/>
            <a:ext cx="5370273" cy="233233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4B84504-741B-554B-BB68-B6121B0D2768}"/>
              </a:ext>
            </a:extLst>
          </p:cNvPr>
          <p:cNvSpPr/>
          <p:nvPr/>
        </p:nvSpPr>
        <p:spPr>
          <a:xfrm>
            <a:off x="1216125" y="3595120"/>
            <a:ext cx="12334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76E41-85A5-CD44-B0B7-35A767D1B769}"/>
              </a:ext>
            </a:extLst>
          </p:cNvPr>
          <p:cNvSpPr/>
          <p:nvPr/>
        </p:nvSpPr>
        <p:spPr>
          <a:xfrm>
            <a:off x="9785745" y="5956237"/>
            <a:ext cx="10102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666.6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000" dirty="0"/>
              <a:t>μ</a:t>
            </a:r>
            <a:r>
              <a:rPr lang="en-US" sz="2000" dirty="0"/>
              <a:t>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2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6F1083-C627-144C-9376-075F5F5720DB}"/>
              </a:ext>
            </a:extLst>
          </p:cNvPr>
          <p:cNvSpPr/>
          <p:nvPr/>
        </p:nvSpPr>
        <p:spPr>
          <a:xfrm>
            <a:off x="4298430" y="1611500"/>
            <a:ext cx="306962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F712D53-F65B-F04A-853B-DE6BFA51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71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Lec??? RTT_calc-PR-LIU-2018-10-35.ppt</vt:lpstr>
      <vt:lpstr>Testing Environment_1 Wifi</vt:lpstr>
      <vt:lpstr>RTT Test Environment_1</vt:lpstr>
      <vt:lpstr>Testing Environment_2 Ethernet</vt:lpstr>
      <vt:lpstr>RTT Test Environment_2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Lec??? RTT_calc-PR-LIU-2018-10-35.ppt</dc:title>
  <dc:creator>PRASHANTH RAJASEKAR</dc:creator>
  <cp:lastModifiedBy>PRASHANTH RAJASEKAR</cp:lastModifiedBy>
  <cp:revision>32</cp:revision>
  <dcterms:created xsi:type="dcterms:W3CDTF">2018-10-25T22:25:18Z</dcterms:created>
  <dcterms:modified xsi:type="dcterms:W3CDTF">2018-10-25T23:53:09Z</dcterms:modified>
</cp:coreProperties>
</file>