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R.PREETHI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312214342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FC51CF3DC2B7C23A0674FF28FB6D72A5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44</cp:revision>
  <dcterms:created xsi:type="dcterms:W3CDTF">2024-03-29T15:07:22Z</dcterms:created>
  <dcterms:modified xsi:type="dcterms:W3CDTF">2024-08-28T10:00:57Z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