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A83CE-A2EC-475F-B052-605DB0DE288C}" v="7" dt="2022-03-27T19:27:21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2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28,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3917" y="1467467"/>
            <a:ext cx="6045695" cy="516930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Ministry/Organization Name/Student Innovation: </a:t>
            </a:r>
          </a:p>
          <a:p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Ministry of Skill Development and Entrepreneurship (MSDE)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PS Code: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Open Sans"/>
              </a:rPr>
              <a:t>DB875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One-Stop Platform for budding entrepreneurs for Overall Support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DEV_404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Prem Kumar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U-0953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Name: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Indian Institute of Information Technology, 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Bhagalpur</a:t>
            </a:r>
          </a:p>
          <a:p>
            <a:r>
              <a:rPr lang="en-US" dirty="0">
                <a:latin typeface="+mj-lt"/>
              </a:rPr>
              <a:t>Theme Name: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Smart Education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289362"/>
            <a:ext cx="6107676" cy="3806637"/>
          </a:xfrm>
          <a:prstGeom prst="roundRect">
            <a:avLst>
              <a:gd name="adj" fmla="val 3864"/>
            </a:avLst>
          </a:prstGeom>
          <a:solidFill>
            <a:schemeClr val="tx1"/>
          </a:solidFill>
          <a:ln cmpd="sng">
            <a:solidFill>
              <a:schemeClr val="tx1">
                <a:lumMod val="85000"/>
              </a:schemeClr>
            </a:solidFill>
            <a:prstDash val="solid"/>
          </a:ln>
          <a:effectLst>
            <a:outerShdw blurRad="317500" sx="101000" sy="101000" algn="ctr" rotWithShape="0">
              <a:schemeClr val="tx1">
                <a:lumMod val="50000"/>
                <a:alpha val="20000"/>
              </a:schemeClr>
            </a:outerShdw>
          </a:effectLst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>
              <a:lnSpc>
                <a:spcPts val="2846"/>
              </a:lnSpc>
              <a:spcBef>
                <a:spcPct val="0"/>
              </a:spcBef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The single window platform </a:t>
            </a:r>
            <a:r>
              <a:rPr lang="en-IN" b="0" i="0" dirty="0">
                <a:solidFill>
                  <a:srgbClr val="212529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for guiding aspiring entrepreneurs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i.e. under the entrepreneurship division of MSDE.“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ts val="284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Helping entrepreneurs in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idea nurturing</a:t>
            </a:r>
          </a:p>
          <a:p>
            <a:pPr marL="285750" indent="-285750">
              <a:lnSpc>
                <a:spcPts val="284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Connecting entrepreneurs with incubators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extending mentoring and handholding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creating financial and marketing linkages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complying with legal and statutory compliances for starting business.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Linkage with various Government sponsored schemes for finance, loans</a:t>
            </a: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Roboto Bold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29E3058-8C1B-4C35-A202-967D348D96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885" r="1076" b="1652"/>
          <a:stretch/>
        </p:blipFill>
        <p:spPr>
          <a:xfrm>
            <a:off x="7506395" y="378943"/>
            <a:ext cx="4396045" cy="2999257"/>
          </a:xfrm>
          <a:prstGeom prst="roundRect">
            <a:avLst>
              <a:gd name="adj" fmla="val 3794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254000" sx="101000" sy="101000" algn="ctr" rotWithShape="0">
              <a:schemeClr val="bg1">
                <a:lumMod val="75000"/>
                <a:lumOff val="25000"/>
                <a:alpha val="20000"/>
              </a:schemeClr>
            </a:outerShdw>
          </a:effec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506395" y="3677920"/>
            <a:ext cx="4396045" cy="2801137"/>
          </a:xfrm>
          <a:prstGeom prst="roundRect">
            <a:avLst>
              <a:gd name="adj" fmla="val 4515"/>
            </a:avLst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254000" sx="101000" sy="101000" algn="ctr" rotWithShape="0">
              <a:schemeClr val="tx1">
                <a:lumMod val="50000"/>
                <a:alpha val="20000"/>
              </a:schemeClr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Cross Platform app and web tech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(Flutter, Dart, React, Android studio, Visual Studio)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Backend: Firebase</a:t>
            </a:r>
          </a:p>
          <a:p>
            <a:pPr lvl="0">
              <a:spcBef>
                <a:spcPct val="0"/>
              </a:spcBef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       (along with </a:t>
            </a:r>
            <a:r>
              <a:rPr lang="en-US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aws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Database: 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Host: Microsoft Azure</a:t>
            </a:r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Open Source, API, and other technology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prstGeom prst="roundRect">
            <a:avLst>
              <a:gd name="adj" fmla="val 1905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50000"/>
                <a:alpha val="25000"/>
              </a:schemeClr>
            </a:outerShdw>
          </a:effectLst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300" b="1" i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connect with industry mentors ideally who run businesses, for project or Start-up related discussions. Connect to interested private sector (individuals, organization) willing to provide funding support as well as invest in these enterprises. </a:t>
            </a:r>
            <a:endParaRPr lang="en-US" sz="1300" b="1">
              <a:solidFill>
                <a:srgbClr val="21252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300" b="1" i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registration of the company, For Legal and Statutory Compliances for ease of starting business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300" b="1" i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mentoring and handholding of new enterprises in Tier I &amp; II as well as villages in India.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300" b="1" i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Financial linkages with various Govt. Sponsored Schemes, Linkage with Investor/ Funding Agencies /Banks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300" b="1" i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connect with Suppliers, Linkage with Required Human Resources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300" b="1" i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Policy guidance, Making vocal the local products (advertisement guideline guidance) (p)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300" b="1" i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 with pool of skilled laborers for the production/ service generation for the business</a:t>
            </a:r>
            <a:endParaRPr lang="en-US" sz="13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oundRect">
            <a:avLst>
              <a:gd name="adj" fmla="val 138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50000"/>
                <a:alpha val="2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/>
              <a:t>Mentors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/>
              <a:t>Networking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/>
              <a:t>Designing solutions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/>
              <a:t>Database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Hosting service</a:t>
            </a:r>
            <a:endParaRPr lang="en-US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1">
                    <a:lumMod val="85000"/>
                    <a:lumOff val="15000"/>
                  </a:schemeClr>
                </a:solidFill>
                <a:latin typeface="Roboto"/>
              </a:rPr>
              <a:t>API, and other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Prem Kumar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CSE</a:t>
            </a:r>
            <a:r>
              <a:rPr lang="en-US" sz="1200" dirty="0"/>
              <a:t> 			Year (I,II,III,IV): </a:t>
            </a:r>
            <a:r>
              <a:rPr lang="en-US" sz="1200" b="1" dirty="0"/>
              <a:t>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Abhishek Jha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ECE</a:t>
            </a:r>
            <a:r>
              <a:rPr lang="en-US" sz="1200" dirty="0"/>
              <a:t>			Year (I,II,III,IV): </a:t>
            </a:r>
            <a:r>
              <a:rPr lang="en-US" sz="1200" b="1" dirty="0"/>
              <a:t>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Ayushi Singh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CSE</a:t>
            </a:r>
            <a:r>
              <a:rPr lang="en-US" sz="1200" dirty="0"/>
              <a:t>			Year (I,II,III,IV): </a:t>
            </a:r>
            <a:r>
              <a:rPr lang="en-US" sz="1200" b="1" dirty="0"/>
              <a:t>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Farhan Raza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ECE</a:t>
            </a:r>
            <a:r>
              <a:rPr lang="en-US" sz="1200" dirty="0"/>
              <a:t>			Year (I,II,III,IV): </a:t>
            </a:r>
            <a:r>
              <a:rPr lang="en-US" sz="1200" b="1" dirty="0"/>
              <a:t>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Prashant Chouhan 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ECE</a:t>
            </a:r>
            <a:r>
              <a:rPr lang="en-US" sz="1200" dirty="0"/>
              <a:t>			Year (I,II,III,IV): </a:t>
            </a:r>
            <a:r>
              <a:rPr lang="en-US" sz="1200" b="1" dirty="0"/>
              <a:t>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Asad </a:t>
            </a:r>
            <a:r>
              <a:rPr lang="en-US" sz="12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Faridi</a:t>
            </a:r>
            <a:endParaRPr lang="en-US" sz="12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/>
              <a:t>CSE	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Dr. </a:t>
            </a:r>
            <a:r>
              <a:rPr lang="en-US" sz="12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Rupam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Bhattacharya</a:t>
            </a:r>
          </a:p>
          <a:p>
            <a:r>
              <a:rPr lang="en-US" sz="1200" dirty="0"/>
              <a:t>Category (Academic/Industry):  </a:t>
            </a:r>
            <a:r>
              <a:rPr lang="en-US" sz="1200" b="1" dirty="0"/>
              <a:t>IIIT Bhagalpur</a:t>
            </a:r>
            <a:r>
              <a:rPr lang="en-US" sz="1200" dirty="0"/>
              <a:t>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</a:t>
            </a:r>
            <a:r>
              <a:rPr lang="en-US" sz="1200" b="1" dirty="0"/>
              <a:t>CSE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</a:t>
            </a:r>
            <a:r>
              <a:rPr lang="en-US" sz="1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N/A</a:t>
            </a:r>
          </a:p>
          <a:p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6c05727-aa75-4e4a-9b5f-8a80a1165891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380</TotalTime>
  <Words>685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Open Sans</vt:lpstr>
      <vt:lpstr>Roboto</vt:lpstr>
      <vt:lpstr>Roboto Bold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Prem kumar</cp:lastModifiedBy>
  <cp:revision>14</cp:revision>
  <dcterms:created xsi:type="dcterms:W3CDTF">2022-02-11T07:14:46Z</dcterms:created>
  <dcterms:modified xsi:type="dcterms:W3CDTF">2022-03-28T04:25:12Z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