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8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3989-3509-4720-8ACA-E805FCE934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55662-B6A0-48A4-B3C9-516DAE1B8DF1}" type="datetimeFigureOut">
              <a:rPr lang="en-US" smtClean="0"/>
              <a:t>4/9/2018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5D8B5-ACBF-40CC-9B7F-603711D53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4"/>
          <a:stretch/>
        </p:blipFill>
        <p:spPr>
          <a:xfrm>
            <a:off x="0" y="9289302"/>
            <a:ext cx="6858000" cy="6029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445096"/>
            <a:ext cx="2314575" cy="263702"/>
          </a:xfrm>
        </p:spPr>
        <p:txBody>
          <a:bodyPr/>
          <a:lstStyle>
            <a:lvl1pPr>
              <a:defRPr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3348" y="9445096"/>
            <a:ext cx="1543050" cy="263702"/>
          </a:xfrm>
        </p:spPr>
        <p:txBody>
          <a:bodyPr/>
          <a:lstStyle>
            <a:lvl1pPr algn="l">
              <a:defRPr>
                <a:latin typeface="Raleway" panose="020B0003030101060003" pitchFamily="34" charset="0"/>
              </a:defRPr>
            </a:lvl1pPr>
          </a:lstStyle>
          <a:p>
            <a:fld id="{96711280-B29A-439A-893C-5DDF1C2BDF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2789" y="7975494"/>
            <a:ext cx="6123724" cy="415350"/>
          </a:xfrm>
        </p:spPr>
        <p:txBody>
          <a:bodyPr anchor="ctr">
            <a:no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D8A0D-2D40-4209-BC12-E5C0A3BF38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33"/>
            <a:ext cx="6858000" cy="2385174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242EC05B-13CB-4CEC-B8AC-BB6C2D1A56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2789" y="2321673"/>
            <a:ext cx="7340600" cy="82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NZ" sz="4800" b="1" dirty="0">
                <a:solidFill>
                  <a:srgbClr val="FFFFFF"/>
                </a:solidFill>
                <a:effectLst/>
                <a:latin typeface="Raleway" panose="020B0003030101060003" pitchFamily="34" charset="0"/>
                <a:ea typeface="Helvetica Neue" panose="02000503000000020004" pitchFamily="2"/>
                <a:cs typeface="Times New Roman" panose="02020603050405020304" pitchFamily="18" charset="0"/>
              </a:rPr>
              <a:t>STRIDE PROPERTY</a:t>
            </a:r>
            <a:r>
              <a:rPr lang="en-NZ" sz="4000" b="1" dirty="0">
                <a:solidFill>
                  <a:srgbClr val="FFFFFF"/>
                </a:solidFill>
                <a:effectLst/>
                <a:latin typeface="Raleway" panose="020B0003030101060003" pitchFamily="34" charset="0"/>
                <a:ea typeface="Helvetica Neue" panose="02000503000000020004" pitchFamily="2"/>
                <a:cs typeface="Times New Roman" panose="02020603050405020304" pitchFamily="18" charset="0"/>
              </a:rPr>
              <a:t>	</a:t>
            </a:r>
            <a:endParaRPr lang="en-NZ" sz="4000" b="1" dirty="0">
              <a:solidFill>
                <a:srgbClr val="FFFFFF"/>
              </a:solidFill>
              <a:effectLst/>
              <a:latin typeface="AvantGarde Bk BT" panose="020B0402020202020204" pitchFamily="34" charset="0"/>
              <a:ea typeface="Helvetica Neue" panose="02000503000000020004" pitchFamily="2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4DEB7E8-E0EC-424F-95D3-F70360B1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9" y="3147544"/>
            <a:ext cx="6123724" cy="4374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896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1E3C3F-EB60-4448-BB91-7487D50F6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4"/>
          <a:stretch/>
        </p:blipFill>
        <p:spPr>
          <a:xfrm>
            <a:off x="0" y="9289302"/>
            <a:ext cx="6858000" cy="60299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CBD2D-251A-4812-9468-2E4B175D84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2887" y="1155700"/>
            <a:ext cx="6552228" cy="3756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7BF5765-E5AE-402C-A98A-80275BC4E2E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2886" y="5391152"/>
            <a:ext cx="6552228" cy="3756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52886" y="5151836"/>
            <a:ext cx="6575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DE8C80B-6672-4BFE-924C-8007A8EA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445096"/>
            <a:ext cx="2314575" cy="263702"/>
          </a:xfrm>
        </p:spPr>
        <p:txBody>
          <a:bodyPr/>
          <a:lstStyle>
            <a:lvl1pPr>
              <a:defRPr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D0587E3-E08E-41DB-B668-BE4B1607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48" y="9445096"/>
            <a:ext cx="1543050" cy="263702"/>
          </a:xfrm>
        </p:spPr>
        <p:txBody>
          <a:bodyPr/>
          <a:lstStyle>
            <a:lvl1pPr algn="l">
              <a:defRPr>
                <a:latin typeface="Raleway" panose="020B0003030101060003" pitchFamily="34" charset="0"/>
              </a:defRPr>
            </a:lvl1pPr>
          </a:lstStyle>
          <a:p>
            <a:fld id="{96711280-B29A-439A-893C-5DDF1C2BDF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1406E-6C22-4CB5-8253-88497CF466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88"/>
            <a:ext cx="6858000" cy="5486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FB8D06-B85C-4C4D-9CA9-96D0B52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9" y="278288"/>
            <a:ext cx="6787661" cy="5486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2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1E3C3F-EB60-4448-BB91-7487D50F6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4"/>
          <a:stretch/>
        </p:blipFill>
        <p:spPr>
          <a:xfrm>
            <a:off x="0" y="9289302"/>
            <a:ext cx="6858000" cy="602994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52886" y="5151836"/>
            <a:ext cx="6575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DE8C80B-6672-4BFE-924C-8007A8EA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445096"/>
            <a:ext cx="2314575" cy="263702"/>
          </a:xfrm>
        </p:spPr>
        <p:txBody>
          <a:bodyPr/>
          <a:lstStyle>
            <a:lvl1pPr>
              <a:defRPr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D0587E3-E08E-41DB-B668-BE4B1607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48" y="9445096"/>
            <a:ext cx="1543050" cy="263702"/>
          </a:xfrm>
        </p:spPr>
        <p:txBody>
          <a:bodyPr/>
          <a:lstStyle>
            <a:lvl1pPr algn="l">
              <a:defRPr>
                <a:latin typeface="Raleway" panose="020B0003030101060003" pitchFamily="34" charset="0"/>
              </a:defRPr>
            </a:lvl1pPr>
          </a:lstStyle>
          <a:p>
            <a:fld id="{96711280-B29A-439A-893C-5DDF1C2BDF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1406E-6C22-4CB5-8253-88497CF466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88"/>
            <a:ext cx="6858000" cy="5486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FB8D06-B85C-4C4D-9CA9-96D0B52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9" y="278288"/>
            <a:ext cx="6787661" cy="5486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A9A8B-A1CB-4F14-81A3-9FCADA3361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40" y="982721"/>
            <a:ext cx="6657486" cy="295217"/>
          </a:xfrm>
        </p:spPr>
        <p:txBody>
          <a:bodyPr/>
          <a:lstStyle>
            <a:lvl1pPr marL="0" indent="0">
              <a:buNone/>
              <a:defRPr/>
            </a:lvl1pPr>
            <a:lvl2pPr marL="25717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CF7CE1A2-60DF-4E6F-9082-3DB5CC3F1E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2887" y="1433732"/>
            <a:ext cx="6552228" cy="3477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108E41D-37FF-488D-AB44-A634E92677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0340" y="5307631"/>
            <a:ext cx="6657486" cy="310106"/>
          </a:xfrm>
        </p:spPr>
        <p:txBody>
          <a:bodyPr/>
          <a:lstStyle>
            <a:lvl1pPr marL="0" indent="0">
              <a:buNone/>
              <a:defRPr/>
            </a:lvl1pPr>
            <a:lvl2pPr marL="25717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72E275A-CAC9-425D-9AE5-3095A15058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2887" y="5773531"/>
            <a:ext cx="6552228" cy="3477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89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ch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48BC3D-7C03-435D-982E-2E4A68C29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4"/>
          <a:stretch/>
        </p:blipFill>
        <p:spPr>
          <a:xfrm>
            <a:off x="0" y="9289302"/>
            <a:ext cx="6858000" cy="60299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CBD2D-251A-4812-9468-2E4B175D84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2886" y="1155700"/>
            <a:ext cx="3070960" cy="3756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7BF5765-E5AE-402C-A98A-80275BC4E2E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223846" y="1155160"/>
            <a:ext cx="3481268" cy="3756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DE8C80B-6672-4BFE-924C-8007A8EA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445096"/>
            <a:ext cx="2314575" cy="263702"/>
          </a:xfrm>
        </p:spPr>
        <p:txBody>
          <a:bodyPr/>
          <a:lstStyle>
            <a:lvl1pPr>
              <a:defRPr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D0587E3-E08E-41DB-B668-BE4B1607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48" y="9445096"/>
            <a:ext cx="1543050" cy="263702"/>
          </a:xfrm>
        </p:spPr>
        <p:txBody>
          <a:bodyPr/>
          <a:lstStyle>
            <a:lvl1pPr algn="l">
              <a:defRPr>
                <a:latin typeface="Raleway" panose="020B0003030101060003" pitchFamily="34" charset="0"/>
              </a:defRPr>
            </a:lvl1pPr>
          </a:lstStyle>
          <a:p>
            <a:fld id="{96711280-B29A-439A-893C-5DDF1C2BDF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AA3E844-7E97-4CC2-A358-2F670302C92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52888" y="5380744"/>
            <a:ext cx="6552226" cy="3756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1FDED-C149-40F4-B372-1DEE8EF3C9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88"/>
            <a:ext cx="6858000" cy="54864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65E5C6CC-9A6C-42A9-AAAD-088A0A9B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9" y="278288"/>
            <a:ext cx="6787661" cy="5486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C26DE-A1B5-4498-982C-20AB7D277349}"/>
              </a:ext>
            </a:extLst>
          </p:cNvPr>
          <p:cNvCxnSpPr>
            <a:cxnSpLocks/>
          </p:cNvCxnSpPr>
          <p:nvPr userDrawn="1"/>
        </p:nvCxnSpPr>
        <p:spPr>
          <a:xfrm>
            <a:off x="152886" y="5151836"/>
            <a:ext cx="6575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4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fld id="{E507E657-A772-427C-8943-6C8417E6C48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fld id="{96711280-B29A-439A-893C-5DDF1C2BDF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6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 Neue" panose="02000503000000020004" pitchFamily="2"/>
          <a:ea typeface="Helvetica Neue" panose="02000503000000020004" pitchFamily="2"/>
          <a:cs typeface="Helvetica Neue" panose="02000503000000020004" pitchFamily="2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AvantGarde Bk BT</vt:lpstr>
      <vt:lpstr>Calibri</vt:lpstr>
      <vt:lpstr>Helvetica Neue</vt:lpstr>
      <vt:lpstr>Raleway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Trezise</dc:creator>
  <cp:lastModifiedBy>robertp@marketview.co.nz</cp:lastModifiedBy>
  <cp:revision>59</cp:revision>
  <dcterms:created xsi:type="dcterms:W3CDTF">2017-12-20T01:08:33Z</dcterms:created>
  <dcterms:modified xsi:type="dcterms:W3CDTF">2018-04-09T03:57:06Z</dcterms:modified>
</cp:coreProperties>
</file>