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2F2F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5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3" y="1"/>
            <a:ext cx="4307045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EF74-F5AF-4456-B1B1-E6E58DD40600}" type="datetimeFigureOut">
              <a:rPr lang="en-NZ" smtClean="0"/>
              <a:t>8/12/2016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5660"/>
            <a:ext cx="4307045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3" y="6465660"/>
            <a:ext cx="4307045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3EE9-C8BC-4A62-8E9D-3FCE185AA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421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277" y="1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BB5A8-8A19-4185-A324-C36703988BD6}" type="datetimeFigureOut">
              <a:rPr lang="en-NZ" smtClean="0"/>
              <a:t>8/12/2016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76601"/>
            <a:ext cx="7951789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277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DDC8-561E-4871-90FE-234971B4C4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2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60" y="2130858"/>
            <a:ext cx="7773293" cy="1470049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4754355"/>
            <a:ext cx="6400354" cy="884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  <a:latin typeface="True North" pitchFamily="50" charset="0"/>
              </a:defRPr>
            </a:lvl1pPr>
            <a:lvl2pPr marL="32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3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440681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906613"/>
            <a:ext cx="7772176" cy="1500188"/>
          </a:xfrm>
        </p:spPr>
        <p:txBody>
          <a:bodyPr anchor="b"/>
          <a:lstStyle>
            <a:lvl1pPr marL="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1pPr>
            <a:lvl2pPr marL="321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59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3887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4pPr>
            <a:lvl5pPr marL="1285183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5pPr>
            <a:lvl6pPr marL="1606479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6pPr>
            <a:lvl7pPr marL="1927774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7pPr>
            <a:lvl8pPr marL="2249069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8pPr>
            <a:lvl9pPr marL="2570365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2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3039" y="1884862"/>
            <a:ext cx="2933789" cy="4643438"/>
          </a:xfrm>
        </p:spPr>
        <p:txBody>
          <a:bodyPr/>
          <a:lstStyle/>
          <a:p>
            <a:endParaRPr lang="en-NZ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117909" y="1884862"/>
            <a:ext cx="2933789" cy="4643438"/>
          </a:xfrm>
        </p:spPr>
        <p:txBody>
          <a:bodyPr/>
          <a:lstStyle/>
          <a:p>
            <a:endParaRPr lang="en-NZ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22750" y="1884862"/>
            <a:ext cx="2933789" cy="4643438"/>
          </a:xfr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97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8925" y="1543454"/>
            <a:ext cx="8756650" cy="4540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4"/>
          </p:nvPr>
        </p:nvSpPr>
        <p:spPr>
          <a:xfrm>
            <a:off x="395288" y="1971922"/>
            <a:ext cx="8386762" cy="280902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NZ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88925" y="5645426"/>
            <a:ext cx="8599488" cy="1076413"/>
          </a:xfrm>
        </p:spPr>
        <p:txBody>
          <a:bodyPr>
            <a:normAutofit/>
          </a:bodyPr>
          <a:lstStyle>
            <a:lvl1pPr marL="0" indent="0" algn="just">
              <a:buNone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27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46490" y="1932167"/>
            <a:ext cx="8651020" cy="4465671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F972-DD63-405F-B5A4-0AA1A0F374CF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8/12/2016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2CA-D413-4484-B9BC-8D754D23704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7653" y="1860604"/>
            <a:ext cx="8228707" cy="4595855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552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653" y="274588"/>
            <a:ext cx="8228707" cy="1143000"/>
          </a:xfrm>
          <a:prstGeom prst="rect">
            <a:avLst/>
          </a:prstGeom>
        </p:spPr>
        <p:txBody>
          <a:bodyPr vert="horz" lIns="64262" tIns="32130" rIns="64262" bIns="3213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53" y="1600657"/>
            <a:ext cx="8228707" cy="4525119"/>
          </a:xfrm>
          <a:prstGeom prst="rect">
            <a:avLst/>
          </a:prstGeom>
        </p:spPr>
        <p:txBody>
          <a:bodyPr vert="horz" lIns="64262" tIns="32130" rIns="64262" bIns="3213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54" y="6356839"/>
            <a:ext cx="2133079" cy="365001"/>
          </a:xfrm>
          <a:prstGeom prst="rect">
            <a:avLst/>
          </a:prstGeom>
        </p:spPr>
        <p:txBody>
          <a:bodyPr vert="horz" lIns="64262" tIns="32130" rIns="64262" bIns="32130" rtlCol="0" anchor="ctr"/>
          <a:lstStyle>
            <a:lvl1pPr algn="l" defTabSz="579996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DB06-C5BD-44D0-B241-D1BDB69CDE88}" type="datetimeFigureOut">
              <a:rPr lang="en-NZ" smtClean="0"/>
              <a:t>8/12/2016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89" y="6356839"/>
            <a:ext cx="2895451" cy="365001"/>
          </a:xfrm>
          <a:prstGeom prst="rect">
            <a:avLst/>
          </a:prstGeom>
        </p:spPr>
        <p:txBody>
          <a:bodyPr vert="horz" lIns="64262" tIns="32130" rIns="64262" bIns="32130" rtlCol="0" anchor="ctr"/>
          <a:lstStyle>
            <a:lvl1pPr algn="ctr" defTabSz="579996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81" y="6356839"/>
            <a:ext cx="2133079" cy="365001"/>
          </a:xfrm>
          <a:prstGeom prst="rect">
            <a:avLst/>
          </a:prstGeom>
        </p:spPr>
        <p:txBody>
          <a:bodyPr vert="horz" lIns="64262" tIns="32130" rIns="64262" bIns="32130" rtlCol="0" anchor="ctr"/>
          <a:lstStyle>
            <a:lvl1pPr algn="r" defTabSz="579996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DA6D1-514B-4836-978F-5276A4C478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1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26" r:id="rId3"/>
    <p:sldLayoutId id="2147483730" r:id="rId4"/>
    <p:sldLayoutId id="2147483729" r:id="rId5"/>
    <p:sldLayoutId id="2147483728" r:id="rId6"/>
    <p:sldLayoutId id="2147483727" r:id="rId7"/>
  </p:sldLayoutIdLst>
  <p:txStyles>
    <p:titleStyle>
      <a:lvl1pPr algn="l" defTabSz="642591" rtl="0" eaLnBrk="1" latinLnBrk="0" hangingPunct="1">
        <a:spcBef>
          <a:spcPct val="0"/>
        </a:spcBef>
        <a:buNone/>
        <a:defRPr sz="3100" b="1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240974" indent="-240974" algn="l" defTabSz="642591" rtl="0" eaLnBrk="1" latinLnBrk="0" hangingPunct="1">
        <a:spcBef>
          <a:spcPct val="20000"/>
        </a:spcBef>
        <a:buFont typeface="Arial" pitchFamily="34" charset="0"/>
        <a:buNone/>
        <a:defRPr sz="1700" kern="1200">
          <a:solidFill>
            <a:srgbClr val="C00000"/>
          </a:solidFill>
          <a:latin typeface="Century Gothic" pitchFamily="34" charset="0"/>
          <a:ea typeface="Arial Unicode MS" pitchFamily="34" charset="-128"/>
          <a:cs typeface="Arial Unicode MS" pitchFamily="34" charset="-128"/>
        </a:defRPr>
      </a:lvl1pPr>
      <a:lvl2pPr marL="522110" indent="-200810" algn="l" defTabSz="642591" rtl="0" eaLnBrk="1" latinLnBrk="0" hangingPunct="1">
        <a:spcBef>
          <a:spcPct val="20000"/>
        </a:spcBef>
        <a:buFont typeface="Arial" pitchFamily="34" charset="0"/>
        <a:buChar char="–"/>
        <a:defRPr sz="1401" kern="1200">
          <a:solidFill>
            <a:schemeClr val="tx1"/>
          </a:solidFill>
          <a:latin typeface="Century Gothic" pitchFamily="34" charset="0"/>
          <a:ea typeface="Arial Unicode MS" pitchFamily="34" charset="-128"/>
          <a:cs typeface="Arial Unicode MS" pitchFamily="34" charset="-128"/>
        </a:defRPr>
      </a:lvl2pPr>
      <a:lvl3pPr marL="803239" indent="-160648" algn="l" defTabSz="64259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Century Gothic" pitchFamily="34" charset="0"/>
          <a:ea typeface="Arial Unicode MS" pitchFamily="34" charset="-128"/>
          <a:cs typeface="Arial Unicode MS" pitchFamily="34" charset="-128"/>
        </a:defRPr>
      </a:lvl3pPr>
      <a:lvl4pPr marL="1124535" indent="-160648" algn="l" defTabSz="64259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Century Gothic" pitchFamily="34" charset="0"/>
          <a:ea typeface="Arial Unicode MS" pitchFamily="34" charset="-128"/>
          <a:cs typeface="Arial Unicode MS" pitchFamily="34" charset="-128"/>
        </a:defRPr>
      </a:lvl4pPr>
      <a:lvl5pPr marL="1445831" indent="-160648" algn="l" defTabSz="64259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Century Gothic" pitchFamily="34" charset="0"/>
          <a:ea typeface="Arial Unicode MS" pitchFamily="34" charset="-128"/>
          <a:cs typeface="Arial Unicode MS" pitchFamily="34" charset="-128"/>
        </a:defRPr>
      </a:lvl5pPr>
      <a:lvl6pPr marL="1767129" indent="-160648" algn="l" defTabSz="642591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088422" indent="-160648" algn="l" defTabSz="642591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2409720" indent="-160648" algn="l" defTabSz="642591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2731010" indent="-160648" algn="l" defTabSz="642591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5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91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87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83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79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74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69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65" algn="l" defTabSz="642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3_McDonalds">
  <a:themeElements>
    <a:clrScheme name="Nic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DC30"/>
      </a:accent1>
      <a:accent2>
        <a:srgbClr val="C00000"/>
      </a:accent2>
      <a:accent3>
        <a:srgbClr val="000000"/>
      </a:accent3>
      <a:accent4>
        <a:srgbClr val="7F7F7F"/>
      </a:accent4>
      <a:accent5>
        <a:srgbClr val="BFBFBF"/>
      </a:accent5>
      <a:accent6>
        <a:srgbClr val="FFDC30"/>
      </a:accent6>
      <a:hlink>
        <a:srgbClr val="C00000"/>
      </a:hlink>
      <a:folHlink>
        <a:srgbClr val="00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onalds" id="{E7FCE50E-A711-4B45-ABBC-2621867E718B}" vid="{9A97D014-8149-49AF-8E5E-83DE8791C9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McDonalds</Template>
  <TotalTime>1985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 Unicode MS</vt:lpstr>
      <vt:lpstr>Arial</vt:lpstr>
      <vt:lpstr>Calibri</vt:lpstr>
      <vt:lpstr>Century Gothic</vt:lpstr>
      <vt:lpstr>True North</vt:lpstr>
      <vt:lpstr>3_McDonalds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Hutt Drive-Thru</dc:title>
  <dc:creator>robertp@marketview.co.nz</dc:creator>
  <cp:lastModifiedBy>robertp@marketview.co.nz</cp:lastModifiedBy>
  <cp:revision>565</cp:revision>
  <cp:lastPrinted>2016-09-07T22:53:12Z</cp:lastPrinted>
  <dcterms:created xsi:type="dcterms:W3CDTF">2016-08-03T23:38:48Z</dcterms:created>
  <dcterms:modified xsi:type="dcterms:W3CDTF">2016-12-08T00:17:08Z</dcterms:modified>
</cp:coreProperties>
</file>