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83314F-C1AB-43DC-AC70-7B5B90355157}" type="datetimeFigureOut">
              <a:rPr lang="en-NZ" smtClean="0"/>
              <a:t>8/11/2016</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C0FADD1C-940A-4A7E-8001-5E93246BAFC1}" type="slidenum">
              <a:rPr lang="en-NZ" smtClean="0"/>
              <a:t>‹#›</a:t>
            </a:fld>
            <a:endParaRPr lang="en-NZ" dirty="0"/>
          </a:p>
        </p:txBody>
      </p:sp>
      <p:sp>
        <p:nvSpPr>
          <p:cNvPr id="7" name="Rectangle 6"/>
          <p:cNvSpPr/>
          <p:nvPr/>
        </p:nvSpPr>
        <p:spPr>
          <a:xfrm>
            <a:off x="0" y="1698"/>
            <a:ext cx="9144000" cy="6354652"/>
          </a:xfrm>
          <a:prstGeom prst="rect">
            <a:avLst/>
          </a:prstGeom>
          <a:gradFill flip="none" rotWithShape="1">
            <a:gsLst>
              <a:gs pos="0">
                <a:srgbClr val="3E5664">
                  <a:shade val="30000"/>
                  <a:satMod val="115000"/>
                </a:srgbClr>
              </a:gs>
              <a:gs pos="0">
                <a:srgbClr val="3E5664">
                  <a:shade val="67500"/>
                  <a:satMod val="115000"/>
                  <a:lumMod val="23000"/>
                </a:srgbClr>
              </a:gs>
              <a:gs pos="100000">
                <a:srgbClr val="3E5664">
                  <a:shade val="100000"/>
                  <a:satMod val="115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Title 1"/>
          <p:cNvSpPr txBox="1">
            <a:spLocks/>
          </p:cNvSpPr>
          <p:nvPr/>
        </p:nvSpPr>
        <p:spPr>
          <a:xfrm>
            <a:off x="685800" y="2130426"/>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endParaRPr lang="en-US" dirty="0"/>
          </a:p>
        </p:txBody>
      </p:sp>
      <p:sp>
        <p:nvSpPr>
          <p:cNvPr id="9"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3DA5C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10" name="Date Placeholder 3"/>
          <p:cNvSpPr txBox="1">
            <a:spLocks/>
          </p:cNvSpPr>
          <p:nvPr/>
        </p:nvSpPr>
        <p:spPr>
          <a:xfrm>
            <a:off x="457200" y="6356351"/>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F53342-1755-4A1D-B302-D561FE6B350E}" type="datetimeFigureOut">
              <a:rPr lang="en-US" smtClean="0"/>
              <a:pPr/>
              <a:t>11/8/2016</a:t>
            </a:fld>
            <a:endParaRPr lang="en-US" dirty="0"/>
          </a:p>
        </p:txBody>
      </p:sp>
      <p:sp>
        <p:nvSpPr>
          <p:cNvPr id="11" name="Slide Number Placeholder 5"/>
          <p:cNvSpPr txBox="1">
            <a:spLocks/>
          </p:cNvSpPr>
          <p:nvPr/>
        </p:nvSpPr>
        <p:spPr>
          <a:xfrm>
            <a:off x="6553200" y="6356351"/>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5E4E4B-14C2-4BF2-BF4A-8AA557EDD55F}" type="slidenum">
              <a:rPr lang="en-US" smtClean="0"/>
              <a:pPr/>
              <a:t>‹#›</a:t>
            </a:fld>
            <a:endParaRPr lang="en-US" dirty="0"/>
          </a:p>
        </p:txBody>
      </p:sp>
      <p:sp>
        <p:nvSpPr>
          <p:cNvPr id="12" name="Rectangle 11"/>
          <p:cNvSpPr/>
          <p:nvPr/>
        </p:nvSpPr>
        <p:spPr>
          <a:xfrm>
            <a:off x="2796" y="6127750"/>
            <a:ext cx="9141204" cy="730250"/>
          </a:xfrm>
          <a:prstGeom prst="rect">
            <a:avLst/>
          </a:prstGeom>
          <a:gradFill flip="none" rotWithShape="1">
            <a:gsLst>
              <a:gs pos="0">
                <a:srgbClr val="989482">
                  <a:shade val="30000"/>
                  <a:satMod val="115000"/>
                </a:srgbClr>
              </a:gs>
              <a:gs pos="19000">
                <a:srgbClr val="989482">
                  <a:shade val="67500"/>
                  <a:satMod val="115000"/>
                  <a:lumMod val="72000"/>
                  <a:lumOff val="28000"/>
                </a:srgbClr>
              </a:gs>
              <a:gs pos="100000">
                <a:srgbClr val="989482">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5996" t="19865" r="9547" b="21720"/>
          <a:stretch/>
        </p:blipFill>
        <p:spPr>
          <a:xfrm>
            <a:off x="3168000" y="5076000"/>
            <a:ext cx="2736000" cy="900000"/>
          </a:xfrm>
          <a:prstGeom prst="rect">
            <a:avLst/>
          </a:prstGeom>
        </p:spPr>
      </p:pic>
    </p:spTree>
    <p:extLst>
      <p:ext uri="{BB962C8B-B14F-4D97-AF65-F5344CB8AC3E}">
        <p14:creationId xmlns:p14="http://schemas.microsoft.com/office/powerpoint/2010/main" val="281192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ide Picture">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11" name="Text Placeholder 10"/>
          <p:cNvSpPr>
            <a:spLocks noGrp="1"/>
          </p:cNvSpPr>
          <p:nvPr>
            <p:ph type="body" sz="quarter" idx="14"/>
          </p:nvPr>
        </p:nvSpPr>
        <p:spPr>
          <a:xfrm>
            <a:off x="288925" y="5033963"/>
            <a:ext cx="8599488" cy="1250950"/>
          </a:xfrm>
        </p:spPr>
        <p:txBody>
          <a:bodyPr>
            <a:normAutofit/>
          </a:bodyPr>
          <a:lstStyle>
            <a:lvl1pPr marL="0" indent="0" algn="just">
              <a:buNone/>
              <a:defRPr sz="1200">
                <a:solidFill>
                  <a:schemeClr val="bg2">
                    <a:lumMod val="10000"/>
                  </a:schemeClr>
                </a:solidFill>
              </a:defRPr>
            </a:lvl1pPr>
          </a:lstStyle>
          <a:p>
            <a:pPr lvl="0"/>
            <a:r>
              <a:rPr lang="en-US" dirty="0"/>
              <a:t>Edit Master text styles</a:t>
            </a:r>
          </a:p>
        </p:txBody>
      </p:sp>
      <p:sp>
        <p:nvSpPr>
          <p:cNvPr id="6" name="Picture Placeholder 5"/>
          <p:cNvSpPr>
            <a:spLocks noGrp="1"/>
          </p:cNvSpPr>
          <p:nvPr>
            <p:ph type="pic" sz="quarter" idx="15"/>
          </p:nvPr>
        </p:nvSpPr>
        <p:spPr>
          <a:xfrm>
            <a:off x="277200" y="932400"/>
            <a:ext cx="8611213" cy="3986213"/>
          </a:xfrm>
        </p:spPr>
        <p:txBody>
          <a:bodyPr/>
          <a:lstStyle/>
          <a:p>
            <a:r>
              <a:rPr lang="en-US"/>
              <a:t>Click icon to add picture</a:t>
            </a:r>
            <a:endParaRPr lang="en-NZ"/>
          </a:p>
        </p:txBody>
      </p:sp>
    </p:spTree>
    <p:extLst>
      <p:ext uri="{BB962C8B-B14F-4D97-AF65-F5344CB8AC3E}">
        <p14:creationId xmlns:p14="http://schemas.microsoft.com/office/powerpoint/2010/main" val="387481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ide Picture Brief">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11" name="Text Placeholder 10"/>
          <p:cNvSpPr>
            <a:spLocks noGrp="1"/>
          </p:cNvSpPr>
          <p:nvPr>
            <p:ph type="body" sz="quarter" idx="14"/>
          </p:nvPr>
        </p:nvSpPr>
        <p:spPr>
          <a:xfrm>
            <a:off x="288925" y="5961214"/>
            <a:ext cx="8599488" cy="464558"/>
          </a:xfrm>
        </p:spPr>
        <p:txBody>
          <a:bodyPr>
            <a:normAutofit/>
          </a:bodyPr>
          <a:lstStyle>
            <a:lvl1pPr marL="0" indent="0" algn="just">
              <a:buNone/>
              <a:defRPr sz="1200">
                <a:solidFill>
                  <a:schemeClr val="bg2">
                    <a:lumMod val="10000"/>
                  </a:schemeClr>
                </a:solidFill>
              </a:defRPr>
            </a:lvl1pPr>
          </a:lstStyle>
          <a:p>
            <a:pPr lvl="0"/>
            <a:r>
              <a:rPr lang="en-US" dirty="0"/>
              <a:t>Edit Master text styles</a:t>
            </a:r>
          </a:p>
        </p:txBody>
      </p:sp>
      <p:sp>
        <p:nvSpPr>
          <p:cNvPr id="6" name="Picture Placeholder 5"/>
          <p:cNvSpPr>
            <a:spLocks noGrp="1"/>
          </p:cNvSpPr>
          <p:nvPr>
            <p:ph type="pic" sz="quarter" idx="15"/>
          </p:nvPr>
        </p:nvSpPr>
        <p:spPr>
          <a:xfrm>
            <a:off x="277200" y="932400"/>
            <a:ext cx="8611213" cy="4817677"/>
          </a:xfrm>
        </p:spPr>
        <p:txBody>
          <a:bodyPr/>
          <a:lstStyle/>
          <a:p>
            <a:r>
              <a:rPr lang="en-US"/>
              <a:t>Click icon to add picture</a:t>
            </a:r>
            <a:endParaRPr lang="en-NZ"/>
          </a:p>
        </p:txBody>
      </p:sp>
    </p:spTree>
    <p:extLst>
      <p:ext uri="{BB962C8B-B14F-4D97-AF65-F5344CB8AC3E}">
        <p14:creationId xmlns:p14="http://schemas.microsoft.com/office/powerpoint/2010/main" val="247658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Picture Brief Source">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11" name="Text Placeholder 10"/>
          <p:cNvSpPr>
            <a:spLocks noGrp="1"/>
          </p:cNvSpPr>
          <p:nvPr>
            <p:ph type="body" sz="quarter" idx="14"/>
          </p:nvPr>
        </p:nvSpPr>
        <p:spPr>
          <a:xfrm>
            <a:off x="283062" y="5749407"/>
            <a:ext cx="8599488" cy="464558"/>
          </a:xfrm>
        </p:spPr>
        <p:txBody>
          <a:bodyPr>
            <a:normAutofit/>
          </a:bodyPr>
          <a:lstStyle>
            <a:lvl1pPr marL="0" indent="0" algn="just">
              <a:buNone/>
              <a:defRPr sz="1200">
                <a:solidFill>
                  <a:schemeClr val="bg2">
                    <a:lumMod val="10000"/>
                  </a:schemeClr>
                </a:solidFill>
              </a:defRPr>
            </a:lvl1pPr>
          </a:lstStyle>
          <a:p>
            <a:pPr lvl="0"/>
            <a:r>
              <a:rPr lang="en-US" dirty="0"/>
              <a:t>Edit Master text styles</a:t>
            </a:r>
          </a:p>
        </p:txBody>
      </p:sp>
      <p:sp>
        <p:nvSpPr>
          <p:cNvPr id="6" name="Picture Placeholder 5"/>
          <p:cNvSpPr>
            <a:spLocks noGrp="1"/>
          </p:cNvSpPr>
          <p:nvPr>
            <p:ph type="pic" sz="quarter" idx="15"/>
          </p:nvPr>
        </p:nvSpPr>
        <p:spPr>
          <a:xfrm>
            <a:off x="277200" y="932400"/>
            <a:ext cx="8611213" cy="4817677"/>
          </a:xfrm>
        </p:spPr>
        <p:txBody>
          <a:bodyPr/>
          <a:lstStyle/>
          <a:p>
            <a:r>
              <a:rPr lang="en-US"/>
              <a:t>Click icon to add picture</a:t>
            </a:r>
            <a:endParaRPr lang="en-NZ"/>
          </a:p>
        </p:txBody>
      </p:sp>
      <p:sp>
        <p:nvSpPr>
          <p:cNvPr id="10" name="Text Placeholder 5"/>
          <p:cNvSpPr>
            <a:spLocks noGrp="1"/>
          </p:cNvSpPr>
          <p:nvPr>
            <p:ph type="body" sz="quarter" idx="13"/>
          </p:nvPr>
        </p:nvSpPr>
        <p:spPr>
          <a:xfrm>
            <a:off x="150813" y="6225871"/>
            <a:ext cx="8818562" cy="289229"/>
          </a:xfrm>
        </p:spPr>
        <p:txBody>
          <a:bodyPr>
            <a:noAutofit/>
          </a:bodyPr>
          <a:lstStyle>
            <a:lvl1pPr marL="0" indent="0">
              <a:buFontTx/>
              <a:buNone/>
              <a:defRPr sz="1200" i="1"/>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Edit Master text styles</a:t>
            </a:r>
            <a:endParaRPr lang="en-NZ" dirty="0"/>
          </a:p>
        </p:txBody>
      </p:sp>
    </p:spTree>
    <p:extLst>
      <p:ext uri="{BB962C8B-B14F-4D97-AF65-F5344CB8AC3E}">
        <p14:creationId xmlns:p14="http://schemas.microsoft.com/office/powerpoint/2010/main" val="1199061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5" name="Text Placeholder 4"/>
          <p:cNvSpPr>
            <a:spLocks noGrp="1"/>
          </p:cNvSpPr>
          <p:nvPr>
            <p:ph type="body" sz="quarter" idx="12"/>
          </p:nvPr>
        </p:nvSpPr>
        <p:spPr>
          <a:xfrm>
            <a:off x="288925" y="971550"/>
            <a:ext cx="8756650" cy="454025"/>
          </a:xfrm>
        </p:spPr>
        <p:txBody>
          <a:bodyPr>
            <a:noAutofit/>
          </a:bodyPr>
          <a:lstStyle>
            <a:lvl1pPr marL="0" indent="0">
              <a:buNone/>
              <a:defRPr sz="2000" b="1">
                <a:solidFill>
                  <a:schemeClr val="bg2">
                    <a:lumMod val="10000"/>
                  </a:schemeClr>
                </a:solidFill>
              </a:defRPr>
            </a:lvl1pPr>
          </a:lstStyle>
          <a:p>
            <a:pPr lvl="0"/>
            <a:r>
              <a:rPr lang="en-US" dirty="0"/>
              <a:t>Edit Master text styles</a:t>
            </a:r>
          </a:p>
        </p:txBody>
      </p:sp>
      <p:sp>
        <p:nvSpPr>
          <p:cNvPr id="7" name="Table Placeholder 6"/>
          <p:cNvSpPr>
            <a:spLocks noGrp="1"/>
          </p:cNvSpPr>
          <p:nvPr>
            <p:ph type="tbl" sz="quarter" idx="13"/>
          </p:nvPr>
        </p:nvSpPr>
        <p:spPr>
          <a:xfrm>
            <a:off x="395288" y="1428836"/>
            <a:ext cx="8386762" cy="3352114"/>
          </a:xfrm>
        </p:spPr>
        <p:txBody>
          <a:bodyPr/>
          <a:lstStyle/>
          <a:p>
            <a:r>
              <a:rPr lang="en-US"/>
              <a:t>Click icon to add table</a:t>
            </a:r>
            <a:endParaRPr lang="en-NZ"/>
          </a:p>
        </p:txBody>
      </p:sp>
      <p:sp>
        <p:nvSpPr>
          <p:cNvPr id="11" name="Text Placeholder 10"/>
          <p:cNvSpPr>
            <a:spLocks noGrp="1"/>
          </p:cNvSpPr>
          <p:nvPr>
            <p:ph type="body" sz="quarter" idx="14"/>
          </p:nvPr>
        </p:nvSpPr>
        <p:spPr>
          <a:xfrm>
            <a:off x="288925" y="5454000"/>
            <a:ext cx="8599488" cy="1038875"/>
          </a:xfrm>
        </p:spPr>
        <p:txBody>
          <a:bodyPr>
            <a:normAutofit/>
          </a:bodyPr>
          <a:lstStyle>
            <a:lvl1pPr marL="0" indent="0" algn="just">
              <a:buNone/>
              <a:defRPr sz="1200">
                <a:solidFill>
                  <a:schemeClr val="bg2">
                    <a:lumMod val="10000"/>
                  </a:schemeClr>
                </a:solidFill>
              </a:defRPr>
            </a:lvl1pPr>
          </a:lstStyle>
          <a:p>
            <a:pPr lvl="0"/>
            <a:r>
              <a:rPr lang="en-US" dirty="0"/>
              <a:t>Edit Master text styles</a:t>
            </a:r>
          </a:p>
        </p:txBody>
      </p:sp>
    </p:spTree>
    <p:extLst>
      <p:ext uri="{BB962C8B-B14F-4D97-AF65-F5344CB8AC3E}">
        <p14:creationId xmlns:p14="http://schemas.microsoft.com/office/powerpoint/2010/main" val="352759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Source">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5" name="Text Placeholder 4"/>
          <p:cNvSpPr>
            <a:spLocks noGrp="1"/>
          </p:cNvSpPr>
          <p:nvPr>
            <p:ph type="body" sz="quarter" idx="12"/>
          </p:nvPr>
        </p:nvSpPr>
        <p:spPr>
          <a:xfrm>
            <a:off x="288925" y="971550"/>
            <a:ext cx="8756650" cy="454025"/>
          </a:xfrm>
        </p:spPr>
        <p:txBody>
          <a:bodyPr>
            <a:noAutofit/>
          </a:bodyPr>
          <a:lstStyle>
            <a:lvl1pPr marL="0" indent="0">
              <a:buNone/>
              <a:defRPr sz="2000" b="1">
                <a:solidFill>
                  <a:schemeClr val="bg2">
                    <a:lumMod val="10000"/>
                  </a:schemeClr>
                </a:solidFill>
              </a:defRPr>
            </a:lvl1pPr>
          </a:lstStyle>
          <a:p>
            <a:pPr lvl="0"/>
            <a:r>
              <a:rPr lang="en-US" dirty="0"/>
              <a:t>Edit Master text styles</a:t>
            </a:r>
          </a:p>
        </p:txBody>
      </p:sp>
      <p:sp>
        <p:nvSpPr>
          <p:cNvPr id="7" name="Table Placeholder 6"/>
          <p:cNvSpPr>
            <a:spLocks noGrp="1"/>
          </p:cNvSpPr>
          <p:nvPr>
            <p:ph type="tbl" sz="quarter" idx="13"/>
          </p:nvPr>
        </p:nvSpPr>
        <p:spPr>
          <a:xfrm>
            <a:off x="395288" y="1428836"/>
            <a:ext cx="8386762" cy="3352114"/>
          </a:xfrm>
        </p:spPr>
        <p:txBody>
          <a:bodyPr/>
          <a:lstStyle/>
          <a:p>
            <a:r>
              <a:rPr lang="en-US"/>
              <a:t>Click icon to add table</a:t>
            </a:r>
            <a:endParaRPr lang="en-NZ"/>
          </a:p>
        </p:txBody>
      </p:sp>
      <p:sp>
        <p:nvSpPr>
          <p:cNvPr id="11" name="Text Placeholder 10"/>
          <p:cNvSpPr>
            <a:spLocks noGrp="1"/>
          </p:cNvSpPr>
          <p:nvPr>
            <p:ph type="body" sz="quarter" idx="14"/>
          </p:nvPr>
        </p:nvSpPr>
        <p:spPr>
          <a:xfrm>
            <a:off x="288925" y="5454001"/>
            <a:ext cx="8599488" cy="768696"/>
          </a:xfrm>
        </p:spPr>
        <p:txBody>
          <a:bodyPr>
            <a:normAutofit/>
          </a:bodyPr>
          <a:lstStyle>
            <a:lvl1pPr marL="0" indent="0" algn="just">
              <a:buNone/>
              <a:defRPr sz="1200">
                <a:solidFill>
                  <a:schemeClr val="bg2">
                    <a:lumMod val="10000"/>
                  </a:schemeClr>
                </a:solidFill>
              </a:defRPr>
            </a:lvl1pPr>
          </a:lstStyle>
          <a:p>
            <a:pPr lvl="0"/>
            <a:r>
              <a:rPr lang="en-US" dirty="0"/>
              <a:t>Edit Master text styles</a:t>
            </a:r>
          </a:p>
        </p:txBody>
      </p:sp>
      <p:sp>
        <p:nvSpPr>
          <p:cNvPr id="12" name="Text Placeholder 5"/>
          <p:cNvSpPr>
            <a:spLocks noGrp="1"/>
          </p:cNvSpPr>
          <p:nvPr>
            <p:ph type="body" sz="quarter" idx="15"/>
          </p:nvPr>
        </p:nvSpPr>
        <p:spPr>
          <a:xfrm>
            <a:off x="150813" y="6225871"/>
            <a:ext cx="8818562" cy="289229"/>
          </a:xfrm>
        </p:spPr>
        <p:txBody>
          <a:bodyPr>
            <a:noAutofit/>
          </a:bodyPr>
          <a:lstStyle>
            <a:lvl1pPr marL="0" indent="0">
              <a:buFontTx/>
              <a:buNone/>
              <a:defRPr sz="1200" i="1"/>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Edit Master text styles</a:t>
            </a:r>
            <a:endParaRPr lang="en-NZ" dirty="0"/>
          </a:p>
        </p:txBody>
      </p:sp>
    </p:spTree>
    <p:extLst>
      <p:ext uri="{BB962C8B-B14F-4D97-AF65-F5344CB8AC3E}">
        <p14:creationId xmlns:p14="http://schemas.microsoft.com/office/powerpoint/2010/main" val="111253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Title 1"/>
          <p:cNvSpPr>
            <a:spLocks noGrp="1"/>
          </p:cNvSpPr>
          <p:nvPr>
            <p:ph type="title"/>
          </p:nvPr>
        </p:nvSpPr>
        <p:spPr>
          <a:xfrm>
            <a:off x="647700" y="2514600"/>
            <a:ext cx="7886700" cy="666750"/>
          </a:xfrm>
        </p:spPr>
        <p:txBody>
          <a:bodyPr>
            <a:normAutofit/>
          </a:bodyPr>
          <a:lstStyle>
            <a:lvl1pPr algn="ctr">
              <a:defRPr sz="2800" b="0">
                <a:solidFill>
                  <a:schemeClr val="tx1"/>
                </a:solidFill>
              </a:defRPr>
            </a:lvl1pPr>
          </a:lstStyle>
          <a:p>
            <a:r>
              <a:rPr lang="en-US"/>
              <a:t>Click to edit Master title style</a:t>
            </a:r>
            <a:endParaRPr lang="en-US" dirty="0"/>
          </a:p>
        </p:txBody>
      </p:sp>
      <p:cxnSp>
        <p:nvCxnSpPr>
          <p:cNvPr id="10" name="Straight Connector 9"/>
          <p:cNvCxnSpPr/>
          <p:nvPr/>
        </p:nvCxnSpPr>
        <p:spPr>
          <a:xfrm>
            <a:off x="571472" y="3286124"/>
            <a:ext cx="8072494" cy="1588"/>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357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Tree>
    <p:extLst>
      <p:ext uri="{BB962C8B-B14F-4D97-AF65-F5344CB8AC3E}">
        <p14:creationId xmlns:p14="http://schemas.microsoft.com/office/powerpoint/2010/main" val="105214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initions">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10" name="TextBox 9"/>
          <p:cNvSpPr txBox="1"/>
          <p:nvPr userDrawn="1"/>
        </p:nvSpPr>
        <p:spPr>
          <a:xfrm>
            <a:off x="457200" y="990600"/>
            <a:ext cx="8229600" cy="393954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ysClr val="windowText" lastClr="000000"/>
                </a:solidFill>
                <a:effectLst/>
                <a:uLnTx/>
                <a:uFillTx/>
              </a:rPr>
              <a:t>Marketview specialises in the management and analysis of electronic card transactional data as a tool for measuring and analysing the spending and behaviours of consumers. Since 2001, </a:t>
            </a:r>
            <a:r>
              <a:rPr kumimoji="0" lang="en-NZ" sz="1200" b="0" i="0" u="none" strike="noStrike" kern="0" cap="none" spc="0" normalizeH="0" baseline="0" noProof="0" dirty="0" err="1">
                <a:ln>
                  <a:noFill/>
                </a:ln>
                <a:solidFill>
                  <a:sysClr val="windowText" lastClr="000000"/>
                </a:solidFill>
                <a:effectLst/>
                <a:uLnTx/>
                <a:uFillTx/>
              </a:rPr>
              <a:t>Marketview’s</a:t>
            </a:r>
            <a:r>
              <a:rPr kumimoji="0" lang="en-NZ" sz="1200" b="0" i="0" u="none" strike="noStrike" kern="0" cap="none" spc="0" normalizeH="0" baseline="0" noProof="0" dirty="0">
                <a:ln>
                  <a:noFill/>
                </a:ln>
                <a:solidFill>
                  <a:sysClr val="windowText" lastClr="000000"/>
                </a:solidFill>
                <a:effectLst/>
                <a:uLnTx/>
                <a:uFillTx/>
              </a:rPr>
              <a:t> transactional data has become a trusted source of market intelligence and is now used extensively by organisations throughout New Zealand. Clients include retailers - national chains through to single site stores, commercial property owners and developers, manufacturers, and local and central government. </a:t>
            </a: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ysClr val="windowText" lastClr="000000"/>
                </a:solidFill>
                <a:effectLst/>
                <a:uLnTx/>
                <a:uFillTx/>
              </a:rPr>
              <a:t>The data is received from two main sources.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ysClr val="windowText" lastClr="000000"/>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0" cap="none" spc="0" normalizeH="0" baseline="0" noProof="0" dirty="0" err="1">
                <a:ln>
                  <a:noFill/>
                </a:ln>
                <a:solidFill>
                  <a:sysClr val="windowText" lastClr="000000"/>
                </a:solidFill>
                <a:effectLst/>
                <a:uLnTx/>
                <a:uFillTx/>
              </a:rPr>
              <a:t>Paymark</a:t>
            </a:r>
            <a:r>
              <a:rPr kumimoji="0" lang="en-NZ" sz="1200" b="0" i="0" u="none" strike="noStrike" kern="0" cap="none" spc="0" normalizeH="0" baseline="0" noProof="0" dirty="0">
                <a:ln>
                  <a:noFill/>
                </a:ln>
                <a:solidFill>
                  <a:sysClr val="windowText" lastClr="000000"/>
                </a:solidFill>
                <a:effectLst/>
                <a:uLnTx/>
                <a:uFillTx/>
              </a:rPr>
              <a:t> – the largest electronic card payment network in New Zealand, covering all transactions made at merchants on this network.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0" cap="none" spc="0" normalizeH="0" baseline="0" noProof="0" dirty="0">
                <a:ln>
                  <a:noFill/>
                </a:ln>
                <a:solidFill>
                  <a:sysClr val="windowText" lastClr="000000"/>
                </a:solidFill>
                <a:effectLst/>
                <a:uLnTx/>
                <a:uFillTx/>
              </a:rPr>
              <a:t>Depersonalised spending by Bank of New Zealand (BNZ) cardholders.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ysClr val="windowText" lastClr="000000"/>
                </a:solidFill>
                <a:effectLst/>
                <a:uLnTx/>
                <a:uFillTx/>
              </a:rPr>
              <a:t>Through a combination of both data sources, and methodologies developed from projects completed over the last 15 years we are able to accurately quantify: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0" cap="none" spc="0" normalizeH="0" baseline="0" noProof="0" dirty="0">
                <a:ln>
                  <a:noFill/>
                </a:ln>
                <a:solidFill>
                  <a:sysClr val="windowText" lastClr="000000"/>
                </a:solidFill>
                <a:effectLst/>
                <a:uLnTx/>
                <a:uFillTx/>
              </a:rPr>
              <a:t>The value of spending in the majority of business to consumer ANZSIC categories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0" cap="none" spc="0" normalizeH="0" baseline="0" noProof="0" dirty="0">
                <a:ln>
                  <a:noFill/>
                </a:ln>
                <a:solidFill>
                  <a:sysClr val="windowText" lastClr="000000"/>
                </a:solidFill>
                <a:effectLst/>
                <a:uLnTx/>
                <a:uFillTx/>
              </a:rPr>
              <a:t>The  source  and  origin  of  those  payments  (e.g.  business  vs.  personal,  domestic  (by  region)  vs. international) to determine accurately where a cardholder is from</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0" cap="none" spc="0" normalizeH="0" baseline="0" noProof="0" dirty="0">
                <a:ln>
                  <a:noFill/>
                </a:ln>
                <a:solidFill>
                  <a:sysClr val="windowText" lastClr="000000"/>
                </a:solidFill>
                <a:effectLst/>
                <a:uLnTx/>
                <a:uFillTx/>
              </a:rPr>
              <a:t>The time and date of purchases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0" cap="none" spc="0" normalizeH="0" baseline="0" noProof="0" dirty="0">
                <a:ln>
                  <a:noFill/>
                </a:ln>
                <a:solidFill>
                  <a:sysClr val="windowText" lastClr="000000"/>
                </a:solidFill>
                <a:effectLst/>
                <a:uLnTx/>
                <a:uFillTx/>
              </a:rPr>
              <a:t>The  retail  category  of  the  merchants,  as  defined  by  2006  Australian  and  New  Zealand  Standard Industry Classification (ANZSIC) codes.</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NZ" sz="1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0" cap="none" spc="0" normalizeH="0" baseline="0" noProof="0" dirty="0">
              <a:ln>
                <a:noFill/>
              </a:ln>
              <a:solidFill>
                <a:sysClr val="windowText" lastClr="000000"/>
              </a:solidFill>
              <a:effectLst/>
              <a:uLnTx/>
              <a:uFillTx/>
            </a:endParaRPr>
          </a:p>
        </p:txBody>
      </p:sp>
      <p:sp>
        <p:nvSpPr>
          <p:cNvPr id="11" name="TextBox 10"/>
          <p:cNvSpPr txBox="1"/>
          <p:nvPr userDrawn="1"/>
        </p:nvSpPr>
        <p:spPr>
          <a:xfrm>
            <a:off x="457200" y="5638800"/>
            <a:ext cx="8229600" cy="923330"/>
          </a:xfrm>
          <a:prstGeom prst="rect">
            <a:avLst/>
          </a:prstGeom>
          <a:noFill/>
        </p:spPr>
        <p:txBody>
          <a:bodyPr wrap="square" rtlCol="0">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Privacy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No personal or household data is shown or can be derived, thereby maintaining the privacy of end customers. </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Copyright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Disclaimer</a:t>
            </a:r>
            <a:r>
              <a:rPr kumimoji="0" lang="en-US" sz="600" b="0" i="0" u="none" strike="noStrike" kern="0" cap="none" spc="0" normalizeH="0" baseline="0" noProof="0" dirty="0">
                <a:ln>
                  <a:noFill/>
                </a:ln>
                <a:solidFill>
                  <a:sysClr val="windowText" lastClr="000000"/>
                </a:solidFill>
                <a:effectLst/>
                <a:uLnTx/>
                <a:uFillTx/>
              </a:rPr>
              <a: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While every effort has been made in the production of this report, the Bank of New Zealand, </a:t>
            </a:r>
            <a:r>
              <a:rPr kumimoji="0" lang="en-US" sz="600" b="0" i="0" u="none" strike="noStrike" kern="0" cap="none" spc="0" normalizeH="0" baseline="0" noProof="0" dirty="0" err="1">
                <a:ln>
                  <a:noFill/>
                </a:ln>
                <a:solidFill>
                  <a:sysClr val="windowText" lastClr="000000"/>
                </a:solidFill>
                <a:effectLst/>
                <a:uLnTx/>
                <a:uFillTx/>
              </a:rPr>
              <a:t>Paymark</a:t>
            </a:r>
            <a:r>
              <a:rPr kumimoji="0" lang="en-US" sz="600" b="0" i="0" u="none" strike="noStrike" kern="0" cap="none" spc="0" normalizeH="0" baseline="0" noProof="0" dirty="0">
                <a:ln>
                  <a:noFill/>
                </a:ln>
                <a:solidFill>
                  <a:sysClr val="windowText" lastClr="000000"/>
                </a:solidFill>
                <a:effectLst/>
                <a:uLnTx/>
                <a:uFillTx/>
              </a:rPr>
              <a:t>, and Marketview Limited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600" b="0" i="0" u="none" strike="noStrike" kern="0" cap="none" spc="0" normalizeH="0" baseline="0" noProof="0" dirty="0">
              <a:ln>
                <a:noFill/>
              </a:ln>
              <a:solidFill>
                <a:sysClr val="windowText" lastClr="000000"/>
              </a:solidFill>
              <a:effectLst/>
              <a:uLnTx/>
              <a:uFillTx/>
            </a:endParaRPr>
          </a:p>
        </p:txBody>
      </p:sp>
      <p:sp>
        <p:nvSpPr>
          <p:cNvPr id="13" name="Title 1"/>
          <p:cNvSpPr txBox="1">
            <a:spLocks/>
          </p:cNvSpPr>
          <p:nvPr userDrawn="1"/>
        </p:nvSpPr>
        <p:spPr>
          <a:xfrm>
            <a:off x="647700" y="95250"/>
            <a:ext cx="6172200" cy="6667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a:ln>
                  <a:noFill/>
                </a:ln>
                <a:solidFill>
                  <a:sysClr val="window" lastClr="FFFFFF"/>
                </a:solidFill>
                <a:effectLst/>
                <a:uLnTx/>
                <a:uFillTx/>
                <a:latin typeface="Calibri"/>
                <a:ea typeface="+mj-ea"/>
                <a:cs typeface="+mj-cs"/>
              </a:rPr>
              <a:t>Input Data &amp; Definitions</a:t>
            </a:r>
            <a:endParaRPr kumimoji="0" lang="en-NZ" sz="2000" b="1" i="0" u="none" strike="noStrike" kern="1200" cap="none" spc="0" normalizeH="0" baseline="0" noProof="0" dirty="0">
              <a:ln>
                <a:noFill/>
              </a:ln>
              <a:solidFill>
                <a:sysClr val="window" lastClr="FFFFFF"/>
              </a:solidFill>
              <a:effectLst/>
              <a:uLnTx/>
              <a:uFillTx/>
              <a:latin typeface="Calibri"/>
              <a:ea typeface="+mj-ea"/>
              <a:cs typeface="+mj-cs"/>
            </a:endParaRPr>
          </a:p>
        </p:txBody>
      </p:sp>
    </p:spTree>
    <p:extLst>
      <p:ext uri="{BB962C8B-B14F-4D97-AF65-F5344CB8AC3E}">
        <p14:creationId xmlns:p14="http://schemas.microsoft.com/office/powerpoint/2010/main" val="26600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5" name="Picture Placeholder 4"/>
          <p:cNvSpPr>
            <a:spLocks noGrp="1"/>
          </p:cNvSpPr>
          <p:nvPr>
            <p:ph type="pic" sz="quarter" idx="12"/>
          </p:nvPr>
        </p:nvSpPr>
        <p:spPr>
          <a:xfrm>
            <a:off x="38099" y="932400"/>
            <a:ext cx="9050241" cy="5504400"/>
          </a:xfrm>
        </p:spPr>
        <p:txBody>
          <a:bodyPr/>
          <a:lstStyle/>
          <a:p>
            <a:r>
              <a:rPr lang="en-US" dirty="0"/>
              <a:t>Click icon to add picture</a:t>
            </a:r>
            <a:endParaRPr lang="en-NZ" dirty="0"/>
          </a:p>
        </p:txBody>
      </p:sp>
    </p:spTree>
    <p:extLst>
      <p:ext uri="{BB962C8B-B14F-4D97-AF65-F5344CB8AC3E}">
        <p14:creationId xmlns:p14="http://schemas.microsoft.com/office/powerpoint/2010/main" val="69717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Source">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5" name="Picture Placeholder 4"/>
          <p:cNvSpPr>
            <a:spLocks noGrp="1"/>
          </p:cNvSpPr>
          <p:nvPr>
            <p:ph type="pic" sz="quarter" idx="12"/>
          </p:nvPr>
        </p:nvSpPr>
        <p:spPr>
          <a:xfrm>
            <a:off x="277200" y="932400"/>
            <a:ext cx="8593200" cy="5293471"/>
          </a:xfrm>
        </p:spPr>
        <p:txBody>
          <a:bodyPr/>
          <a:lstStyle/>
          <a:p>
            <a:r>
              <a:rPr lang="en-US" dirty="0"/>
              <a:t>Click icon to add picture</a:t>
            </a:r>
            <a:endParaRPr lang="en-NZ" dirty="0"/>
          </a:p>
        </p:txBody>
      </p:sp>
      <p:sp>
        <p:nvSpPr>
          <p:cNvPr id="6" name="Text Placeholder 5"/>
          <p:cNvSpPr>
            <a:spLocks noGrp="1"/>
          </p:cNvSpPr>
          <p:nvPr>
            <p:ph type="body" sz="quarter" idx="13"/>
          </p:nvPr>
        </p:nvSpPr>
        <p:spPr>
          <a:xfrm>
            <a:off x="150813" y="6225871"/>
            <a:ext cx="8818562" cy="289229"/>
          </a:xfrm>
        </p:spPr>
        <p:txBody>
          <a:bodyPr>
            <a:noAutofit/>
          </a:bodyPr>
          <a:lstStyle>
            <a:lvl1pPr marL="0" indent="0">
              <a:buFontTx/>
              <a:buNone/>
              <a:defRPr sz="1200" i="1"/>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Edit Master text styles</a:t>
            </a:r>
            <a:endParaRPr lang="en-NZ" dirty="0"/>
          </a:p>
        </p:txBody>
      </p:sp>
    </p:spTree>
    <p:extLst>
      <p:ext uri="{BB962C8B-B14F-4D97-AF65-F5344CB8AC3E}">
        <p14:creationId xmlns:p14="http://schemas.microsoft.com/office/powerpoint/2010/main" val="212505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5" name="Text Placeholder 4"/>
          <p:cNvSpPr>
            <a:spLocks noGrp="1"/>
          </p:cNvSpPr>
          <p:nvPr>
            <p:ph type="body" sz="quarter" idx="14"/>
          </p:nvPr>
        </p:nvSpPr>
        <p:spPr>
          <a:xfrm>
            <a:off x="246490" y="924139"/>
            <a:ext cx="8651020" cy="5473700"/>
          </a:xfrm>
        </p:spPr>
        <p:txBody>
          <a:bodyPr/>
          <a:lstStyle>
            <a:lvl1pPr marL="285750" indent="-285750">
              <a:lnSpc>
                <a:spcPct val="100000"/>
              </a:lnSpc>
              <a:spcAft>
                <a:spcPts val="1200"/>
              </a:spcAft>
              <a:buFont typeface="Arial" panose="020B0604020202020204" pitchFamily="34" charset="0"/>
              <a:buChar char="•"/>
              <a:defRPr sz="1600">
                <a:solidFill>
                  <a:schemeClr val="bg2">
                    <a:lumMod val="10000"/>
                  </a:schemeClr>
                </a:solidFill>
              </a:defRPr>
            </a:lvl1pPr>
            <a:lvl2pPr>
              <a:defRPr sz="2000">
                <a:solidFill>
                  <a:schemeClr val="bg2">
                    <a:lumMod val="10000"/>
                  </a:schemeClr>
                </a:solidFill>
              </a:defRPr>
            </a:lvl2pPr>
            <a:lvl3pPr>
              <a:defRPr sz="1800">
                <a:solidFill>
                  <a:schemeClr val="bg2">
                    <a:lumMod val="10000"/>
                  </a:schemeClr>
                </a:solidFill>
              </a:defRPr>
            </a:lvl3pPr>
            <a:lvl4pPr>
              <a:defRPr sz="1600">
                <a:solidFill>
                  <a:schemeClr val="bg2">
                    <a:lumMod val="10000"/>
                  </a:schemeClr>
                </a:solidFill>
              </a:defRPr>
            </a:lvl4pPr>
            <a:lvl5pPr>
              <a:defRPr sz="1600">
                <a:solidFill>
                  <a:schemeClr val="bg2">
                    <a:lumMod val="10000"/>
                  </a:schemeClr>
                </a:solidFill>
              </a:defRPr>
            </a:lvl5pPr>
          </a:lstStyle>
          <a:p>
            <a:pPr lvl="0"/>
            <a:r>
              <a:rPr lang="en-US" dirty="0"/>
              <a:t>Edit Master text styles</a:t>
            </a:r>
          </a:p>
        </p:txBody>
      </p:sp>
    </p:spTree>
    <p:extLst>
      <p:ext uri="{BB962C8B-B14F-4D97-AF65-F5344CB8AC3E}">
        <p14:creationId xmlns:p14="http://schemas.microsoft.com/office/powerpoint/2010/main" val="462954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5" name="Picture Placeholder 4"/>
          <p:cNvSpPr>
            <a:spLocks noGrp="1"/>
          </p:cNvSpPr>
          <p:nvPr>
            <p:ph type="pic" sz="quarter" idx="12"/>
          </p:nvPr>
        </p:nvSpPr>
        <p:spPr>
          <a:xfrm>
            <a:off x="277200" y="932400"/>
            <a:ext cx="6663600" cy="5486400"/>
          </a:xfrm>
        </p:spPr>
        <p:txBody>
          <a:bodyPr/>
          <a:lstStyle/>
          <a:p>
            <a:r>
              <a:rPr lang="en-US"/>
              <a:t>Click icon to add picture</a:t>
            </a:r>
            <a:endParaRPr lang="en-NZ" dirty="0"/>
          </a:p>
        </p:txBody>
      </p:sp>
      <p:sp>
        <p:nvSpPr>
          <p:cNvPr id="7" name="Text Placeholder 6"/>
          <p:cNvSpPr>
            <a:spLocks noGrp="1"/>
          </p:cNvSpPr>
          <p:nvPr>
            <p:ph type="body" sz="quarter" idx="13"/>
          </p:nvPr>
        </p:nvSpPr>
        <p:spPr>
          <a:xfrm>
            <a:off x="7135200" y="1828800"/>
            <a:ext cx="1926000" cy="3787200"/>
          </a:xfrm>
        </p:spPr>
        <p:txBody>
          <a:bodyPr/>
          <a:lstStyle>
            <a:lvl1pPr marL="0" indent="0" algn="just">
              <a:buNone/>
              <a:defRPr sz="1200">
                <a:solidFill>
                  <a:schemeClr val="bg2">
                    <a:lumMod val="10000"/>
                  </a:schemeClr>
                </a:solidFill>
              </a:defRPr>
            </a:lvl1pPr>
            <a:lvl2pPr marL="628650" indent="-171450">
              <a:buFont typeface="Arial" panose="020B0604020202020204" pitchFamily="34" charset="0"/>
              <a:buChar char="•"/>
              <a:defRPr sz="1000">
                <a:solidFill>
                  <a:schemeClr val="bg2">
                    <a:lumMod val="10000"/>
                  </a:schemeClr>
                </a:solidFill>
              </a:defRPr>
            </a:lvl2pPr>
            <a:lvl3pPr marL="1143000" indent="-228600">
              <a:buFont typeface="Courier New" panose="02070309020205020404" pitchFamily="49" charset="0"/>
              <a:buChar char="o"/>
              <a:defRPr sz="1000">
                <a:solidFill>
                  <a:schemeClr val="bg2">
                    <a:lumMod val="10000"/>
                  </a:schemeClr>
                </a:solidFill>
              </a:defRPr>
            </a:lvl3pPr>
            <a:lvl4pPr marL="1543050" indent="-171450">
              <a:buFont typeface="Arial" panose="020B0604020202020204" pitchFamily="34" charset="0"/>
              <a:buChar char="•"/>
              <a:defRPr sz="1000">
                <a:solidFill>
                  <a:schemeClr val="bg2">
                    <a:lumMod val="10000"/>
                  </a:schemeClr>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3529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ext Source">
    <p:spTree>
      <p:nvGrpSpPr>
        <p:cNvPr id="1" name=""/>
        <p:cNvGrpSpPr/>
        <p:nvPr/>
      </p:nvGrpSpPr>
      <p:grpSpPr>
        <a:xfrm>
          <a:off x="0" y="0"/>
          <a:ext cx="0" cy="0"/>
          <a:chOff x="0" y="0"/>
          <a:chExt cx="0" cy="0"/>
        </a:xfrm>
      </p:grpSpPr>
      <p:sp>
        <p:nvSpPr>
          <p:cNvPr id="16" name="Rectangle 15"/>
          <p:cNvSpPr/>
          <p:nvPr/>
        </p:nvSpPr>
        <p:spPr>
          <a:xfrm>
            <a:off x="0" y="6538912"/>
            <a:ext cx="9144000" cy="319088"/>
          </a:xfrm>
          <a:prstGeom prst="rect">
            <a:avLst/>
          </a:prstGeom>
          <a:solidFill>
            <a:srgbClr val="293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 name="Footer Placeholder 2"/>
          <p:cNvSpPr>
            <a:spLocks noGrp="1"/>
          </p:cNvSpPr>
          <p:nvPr>
            <p:ph type="ftr" sz="quarter" idx="11"/>
          </p:nvPr>
        </p:nvSpPr>
        <p:spPr>
          <a:xfrm>
            <a:off x="3124200" y="6492875"/>
            <a:ext cx="2895600" cy="365125"/>
          </a:xfrm>
        </p:spPr>
        <p:txBody>
          <a:bodyPr/>
          <a:lstStyle/>
          <a:p>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832278"/>
          </a:xfrm>
          <a:prstGeom prst="rect">
            <a:avLst/>
          </a:prstGeom>
        </p:spPr>
      </p:pic>
      <p:sp>
        <p:nvSpPr>
          <p:cNvPr id="8" name="Title 1"/>
          <p:cNvSpPr>
            <a:spLocks noGrp="1"/>
          </p:cNvSpPr>
          <p:nvPr>
            <p:ph type="title"/>
          </p:nvPr>
        </p:nvSpPr>
        <p:spPr>
          <a:xfrm>
            <a:off x="647700" y="95250"/>
            <a:ext cx="6172200" cy="666750"/>
          </a:xfrm>
        </p:spPr>
        <p:txBody>
          <a:bodyPr>
            <a:normAutofit/>
          </a:bodyPr>
          <a:lstStyle>
            <a:lvl1pPr algn="l">
              <a:defRPr sz="2000" b="1">
                <a:solidFill>
                  <a:schemeClr val="bg1"/>
                </a:solidFill>
              </a:defRPr>
            </a:lvl1pPr>
          </a:lstStyle>
          <a:p>
            <a:r>
              <a:rPr lang="en-US"/>
              <a:t>Click to edit Master title style</a:t>
            </a:r>
            <a:endParaRPr lang="en-US" dirty="0"/>
          </a:p>
        </p:txBody>
      </p:sp>
      <p:sp>
        <p:nvSpPr>
          <p:cNvPr id="24" name="Slide Number Placeholder 3"/>
          <p:cNvSpPr txBox="1">
            <a:spLocks/>
          </p:cNvSpPr>
          <p:nvPr/>
        </p:nvSpPr>
        <p:spPr>
          <a:xfrm>
            <a:off x="7010400" y="64960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BDA15E89-A157-42E6-B5DD-DBF53CC2B737}" type="slidenum">
              <a:rPr lang="en-US" smtClean="0"/>
              <a:pPr/>
              <a:t>‹#›</a:t>
            </a:fld>
            <a:endParaRPr lang="en-US" dirty="0"/>
          </a:p>
        </p:txBody>
      </p:sp>
      <p:sp>
        <p:nvSpPr>
          <p:cNvPr id="2" name="TextBox 1"/>
          <p:cNvSpPr txBox="1"/>
          <p:nvPr/>
        </p:nvSpPr>
        <p:spPr>
          <a:xfrm>
            <a:off x="38100" y="6557962"/>
            <a:ext cx="1524000" cy="276999"/>
          </a:xfrm>
          <a:prstGeom prst="rect">
            <a:avLst/>
          </a:prstGeom>
          <a:noFill/>
        </p:spPr>
        <p:txBody>
          <a:bodyPr wrap="square" rtlCol="0">
            <a:spAutoFit/>
          </a:bodyPr>
          <a:lstStyle/>
          <a:p>
            <a:r>
              <a:rPr lang="en-NZ" sz="1200" b="1" dirty="0">
                <a:solidFill>
                  <a:srgbClr val="00A0AF"/>
                </a:solidFill>
              </a:rPr>
              <a:t>© Marketview 2016</a:t>
            </a:r>
          </a:p>
        </p:txBody>
      </p:sp>
      <p:sp>
        <p:nvSpPr>
          <p:cNvPr id="5" name="Picture Placeholder 4"/>
          <p:cNvSpPr>
            <a:spLocks noGrp="1"/>
          </p:cNvSpPr>
          <p:nvPr>
            <p:ph type="pic" sz="quarter" idx="12"/>
          </p:nvPr>
        </p:nvSpPr>
        <p:spPr>
          <a:xfrm>
            <a:off x="277200" y="932400"/>
            <a:ext cx="6663600" cy="5290296"/>
          </a:xfrm>
        </p:spPr>
        <p:txBody>
          <a:bodyPr/>
          <a:lstStyle/>
          <a:p>
            <a:r>
              <a:rPr lang="en-US"/>
              <a:t>Click icon to add picture</a:t>
            </a:r>
            <a:endParaRPr lang="en-NZ" dirty="0"/>
          </a:p>
        </p:txBody>
      </p:sp>
      <p:sp>
        <p:nvSpPr>
          <p:cNvPr id="7" name="Text Placeholder 6"/>
          <p:cNvSpPr>
            <a:spLocks noGrp="1"/>
          </p:cNvSpPr>
          <p:nvPr>
            <p:ph type="body" sz="quarter" idx="13"/>
          </p:nvPr>
        </p:nvSpPr>
        <p:spPr>
          <a:xfrm>
            <a:off x="7135200" y="1828800"/>
            <a:ext cx="1926000" cy="3787200"/>
          </a:xfrm>
        </p:spPr>
        <p:txBody>
          <a:bodyPr/>
          <a:lstStyle>
            <a:lvl1pPr marL="0" indent="0" algn="just">
              <a:buNone/>
              <a:defRPr sz="1200">
                <a:solidFill>
                  <a:schemeClr val="bg2">
                    <a:lumMod val="10000"/>
                  </a:schemeClr>
                </a:solidFill>
              </a:defRPr>
            </a:lvl1pPr>
            <a:lvl2pPr marL="628650" indent="-171450">
              <a:buFont typeface="Arial" panose="020B0604020202020204" pitchFamily="34" charset="0"/>
              <a:buChar char="•"/>
              <a:defRPr sz="1000">
                <a:solidFill>
                  <a:schemeClr val="bg2">
                    <a:lumMod val="10000"/>
                  </a:schemeClr>
                </a:solidFill>
              </a:defRPr>
            </a:lvl2pPr>
            <a:lvl3pPr marL="1143000" indent="-228600">
              <a:buFont typeface="Courier New" panose="02070309020205020404" pitchFamily="49" charset="0"/>
              <a:buChar char="o"/>
              <a:defRPr sz="1000">
                <a:solidFill>
                  <a:schemeClr val="bg2">
                    <a:lumMod val="10000"/>
                  </a:schemeClr>
                </a:solidFill>
              </a:defRPr>
            </a:lvl3pPr>
            <a:lvl4pPr marL="1543050" indent="-171450">
              <a:buFont typeface="Arial" panose="020B0604020202020204" pitchFamily="34" charset="0"/>
              <a:buChar char="•"/>
              <a:defRPr sz="1000">
                <a:solidFill>
                  <a:schemeClr val="bg2">
                    <a:lumMod val="10000"/>
                  </a:schemeClr>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0" name="Text Placeholder 5"/>
          <p:cNvSpPr>
            <a:spLocks noGrp="1"/>
          </p:cNvSpPr>
          <p:nvPr>
            <p:ph type="body" sz="quarter" idx="14"/>
          </p:nvPr>
        </p:nvSpPr>
        <p:spPr>
          <a:xfrm>
            <a:off x="150813" y="6225871"/>
            <a:ext cx="8818562" cy="289229"/>
          </a:xfrm>
        </p:spPr>
        <p:txBody>
          <a:bodyPr>
            <a:noAutofit/>
          </a:bodyPr>
          <a:lstStyle>
            <a:lvl1pPr marL="0" indent="0">
              <a:buFontTx/>
              <a:buNone/>
              <a:defRPr sz="1200" i="1"/>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Edit Master text styles</a:t>
            </a:r>
            <a:endParaRPr lang="en-NZ" dirty="0"/>
          </a:p>
        </p:txBody>
      </p:sp>
    </p:spTree>
    <p:extLst>
      <p:ext uri="{BB962C8B-B14F-4D97-AF65-F5344CB8AC3E}">
        <p14:creationId xmlns:p14="http://schemas.microsoft.com/office/powerpoint/2010/main" val="30975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3314F-C1AB-43DC-AC70-7B5B90355157}" type="datetimeFigureOut">
              <a:rPr lang="en-NZ" smtClean="0"/>
              <a:t>8/11/2016</a:t>
            </a:fld>
            <a:endParaRPr lang="en-NZ"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ADD1C-940A-4A7E-8001-5E93246BAFC1}" type="slidenum">
              <a:rPr lang="en-NZ" smtClean="0"/>
              <a:t>‹#›</a:t>
            </a:fld>
            <a:endParaRPr lang="en-NZ" dirty="0"/>
          </a:p>
        </p:txBody>
      </p:sp>
    </p:spTree>
    <p:extLst>
      <p:ext uri="{BB962C8B-B14F-4D97-AF65-F5344CB8AC3E}">
        <p14:creationId xmlns:p14="http://schemas.microsoft.com/office/powerpoint/2010/main" val="142436509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81" r:id="rId4"/>
    <p:sldLayoutId id="2147483671" r:id="rId5"/>
    <p:sldLayoutId id="2147483677" r:id="rId6"/>
    <p:sldLayoutId id="2147483675" r:id="rId7"/>
    <p:sldLayoutId id="2147483672" r:id="rId8"/>
    <p:sldLayoutId id="2147483678" r:id="rId9"/>
    <p:sldLayoutId id="2147483673" r:id="rId10"/>
    <p:sldLayoutId id="2147483676" r:id="rId11"/>
    <p:sldLayoutId id="2147483679" r:id="rId12"/>
    <p:sldLayoutId id="2147483674" r:id="rId13"/>
    <p:sldLayoutId id="2147483680" r:id="rId14"/>
  </p:sldLayoutIdLst>
  <p:txStyles>
    <p:titleStyle>
      <a:lvl1pPr algn="ctr" defTabSz="914400" rtl="0" eaLnBrk="1" latinLnBrk="0" hangingPunct="1">
        <a:spcBef>
          <a:spcPct val="0"/>
        </a:spcBef>
        <a:buNone/>
        <a:defRPr sz="4400" kern="1200">
          <a:solidFill>
            <a:schemeClr val="bg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Marketview Report">
  <a:themeElements>
    <a:clrScheme name="MVL Palette">
      <a:dk1>
        <a:srgbClr val="415A68"/>
      </a:dk1>
      <a:lt1>
        <a:srgbClr val="EAE9E6"/>
      </a:lt1>
      <a:dk2>
        <a:srgbClr val="808285"/>
      </a:dk2>
      <a:lt2>
        <a:srgbClr val="E5E6E6"/>
      </a:lt2>
      <a:accent1>
        <a:srgbClr val="08A0AF"/>
      </a:accent1>
      <a:accent2>
        <a:srgbClr val="09347A"/>
      </a:accent2>
      <a:accent3>
        <a:srgbClr val="0077C0"/>
      </a:accent3>
      <a:accent4>
        <a:srgbClr val="685991"/>
      </a:accent4>
      <a:accent5>
        <a:srgbClr val="CCCBE2"/>
      </a:accent5>
      <a:accent6>
        <a:srgbClr val="BEC0C2"/>
      </a:accent6>
      <a:hlink>
        <a:srgbClr val="08A0AF"/>
      </a:hlink>
      <a:folHlink>
        <a:srgbClr val="E9D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arketview Report" id="{653EC2F7-B185-48BB-A338-493F049521B4}" vid="{590E8DBE-72F3-4336-B776-11F70076548C}"/>
    </a:ext>
  </a:extLst>
</a:theme>
</file>

<file path=docProps/app.xml><?xml version="1.0" encoding="utf-8"?>
<Properties xmlns="http://schemas.openxmlformats.org/officeDocument/2006/extended-properties" xmlns:vt="http://schemas.openxmlformats.org/officeDocument/2006/docPropsVTypes">
  <Template>Marketview Report</Template>
  <TotalTime>15</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Courier New</vt:lpstr>
      <vt:lpstr>Marketview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robertp@marketview.co.nz</dc:creator>
  <cp:lastModifiedBy>robertp@marketview.co.nz</cp:lastModifiedBy>
  <cp:revision>23</cp:revision>
  <dcterms:created xsi:type="dcterms:W3CDTF">2016-10-19T20:04:48Z</dcterms:created>
  <dcterms:modified xsi:type="dcterms:W3CDTF">2016-11-08T00:08:46Z</dcterms:modified>
</cp:coreProperties>
</file>