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72" r:id="rId2"/>
    <p:sldId id="715" r:id="rId3"/>
    <p:sldId id="679" r:id="rId4"/>
    <p:sldId id="713" r:id="rId5"/>
    <p:sldId id="680" r:id="rId6"/>
    <p:sldId id="681" r:id="rId7"/>
    <p:sldId id="682" r:id="rId8"/>
    <p:sldId id="684" r:id="rId9"/>
    <p:sldId id="688" r:id="rId10"/>
    <p:sldId id="689" r:id="rId11"/>
    <p:sldId id="686" r:id="rId12"/>
    <p:sldId id="690" r:id="rId13"/>
    <p:sldId id="773" r:id="rId14"/>
    <p:sldId id="774" r:id="rId15"/>
    <p:sldId id="775" r:id="rId16"/>
    <p:sldId id="687" r:id="rId17"/>
    <p:sldId id="691" r:id="rId18"/>
    <p:sldId id="692" r:id="rId19"/>
    <p:sldId id="693" r:id="rId20"/>
    <p:sldId id="685" r:id="rId21"/>
    <p:sldId id="7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A77E1F-3428-4AB8-8DFE-6BDC4CC42F05}" type="doc">
      <dgm:prSet loTypeId="urn:microsoft.com/office/officeart/2005/8/layout/radial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1EF564F-9D8E-4BE8-B65C-5ED7A797215E}">
      <dgm:prSet phldrT="[Text]"/>
      <dgm:spPr/>
      <dgm:t>
        <a:bodyPr/>
        <a:lstStyle/>
        <a:p>
          <a:r>
            <a:rPr lang="en-IN" dirty="0"/>
            <a:t>Business Analytics</a:t>
          </a:r>
        </a:p>
      </dgm:t>
    </dgm:pt>
    <dgm:pt modelId="{2E9AB549-6D7A-4680-B181-90F1002D4D6F}" type="parTrans" cxnId="{6EA5C3CE-A7F7-4E0C-80D1-611F1D555BF9}">
      <dgm:prSet/>
      <dgm:spPr/>
      <dgm:t>
        <a:bodyPr/>
        <a:lstStyle/>
        <a:p>
          <a:endParaRPr lang="en-IN"/>
        </a:p>
      </dgm:t>
    </dgm:pt>
    <dgm:pt modelId="{37766039-4D1D-4826-BD23-BFE0F7649002}" type="sibTrans" cxnId="{6EA5C3CE-A7F7-4E0C-80D1-611F1D555BF9}">
      <dgm:prSet/>
      <dgm:spPr/>
      <dgm:t>
        <a:bodyPr/>
        <a:lstStyle/>
        <a:p>
          <a:endParaRPr lang="en-IN"/>
        </a:p>
      </dgm:t>
    </dgm:pt>
    <dgm:pt modelId="{285C6990-895E-4844-84E6-3F02901FDE13}">
      <dgm:prSet phldrT="[Text]" custT="1"/>
      <dgm:spPr/>
      <dgm:t>
        <a:bodyPr/>
        <a:lstStyle/>
        <a:p>
          <a:r>
            <a:rPr lang="en-IN" sz="1000" b="1" dirty="0">
              <a:solidFill>
                <a:schemeClr val="accent1">
                  <a:lumMod val="75000"/>
                </a:schemeClr>
              </a:solidFill>
            </a:rPr>
            <a:t>Business Problem</a:t>
          </a:r>
        </a:p>
      </dgm:t>
    </dgm:pt>
    <dgm:pt modelId="{165F9272-30D5-4C1D-8B82-CC55BC7624B3}" type="parTrans" cxnId="{CA2F4218-FA7C-437D-B197-07E8E3D1019A}">
      <dgm:prSet/>
      <dgm:spPr/>
      <dgm:t>
        <a:bodyPr/>
        <a:lstStyle/>
        <a:p>
          <a:endParaRPr lang="en-IN"/>
        </a:p>
      </dgm:t>
    </dgm:pt>
    <dgm:pt modelId="{87B91C62-0DD6-422A-8805-ACFAE089BD31}" type="sibTrans" cxnId="{CA2F4218-FA7C-437D-B197-07E8E3D1019A}">
      <dgm:prSet/>
      <dgm:spPr/>
      <dgm:t>
        <a:bodyPr/>
        <a:lstStyle/>
        <a:p>
          <a:endParaRPr lang="en-IN"/>
        </a:p>
      </dgm:t>
    </dgm:pt>
    <dgm:pt modelId="{D41E7398-238F-4698-A936-84805298E5C6}">
      <dgm:prSet phldrT="[Text]" custT="1"/>
      <dgm:spPr/>
      <dgm:t>
        <a:bodyPr/>
        <a:lstStyle/>
        <a:p>
          <a:r>
            <a:rPr lang="en-IN" sz="1000" b="1" dirty="0">
              <a:solidFill>
                <a:schemeClr val="bg1"/>
              </a:solidFill>
            </a:rPr>
            <a:t>Data </a:t>
          </a:r>
          <a:r>
            <a:rPr lang="en-IN" sz="1000" b="1" dirty="0" err="1">
              <a:solidFill>
                <a:schemeClr val="bg1"/>
              </a:solidFill>
            </a:rPr>
            <a:t>Preprocessing</a:t>
          </a:r>
          <a:r>
            <a:rPr lang="en-IN" sz="1000" b="1" dirty="0">
              <a:solidFill>
                <a:schemeClr val="bg1"/>
              </a:solidFill>
            </a:rPr>
            <a:t> &amp; Understanding</a:t>
          </a:r>
        </a:p>
      </dgm:t>
    </dgm:pt>
    <dgm:pt modelId="{1FC36DA1-EE8D-4AEF-BC6C-DCF4E0A388C3}" type="parTrans" cxnId="{6C9490EE-E44C-4646-90D8-BC4B54B8BB8B}">
      <dgm:prSet/>
      <dgm:spPr/>
      <dgm:t>
        <a:bodyPr/>
        <a:lstStyle/>
        <a:p>
          <a:endParaRPr lang="en-IN"/>
        </a:p>
      </dgm:t>
    </dgm:pt>
    <dgm:pt modelId="{2218CAB2-94E6-4EC3-9647-7AE08B08E02D}" type="sibTrans" cxnId="{6C9490EE-E44C-4646-90D8-BC4B54B8BB8B}">
      <dgm:prSet/>
      <dgm:spPr/>
      <dgm:t>
        <a:bodyPr/>
        <a:lstStyle/>
        <a:p>
          <a:endParaRPr lang="en-IN"/>
        </a:p>
      </dgm:t>
    </dgm:pt>
    <dgm:pt modelId="{C212FAFD-191A-46E1-B003-108E66F43D25}">
      <dgm:prSet phldrT="[Text]" custT="1"/>
      <dgm:spPr/>
      <dgm:t>
        <a:bodyPr/>
        <a:lstStyle/>
        <a:p>
          <a:r>
            <a:rPr lang="en-IN" sz="1000" b="1" dirty="0">
              <a:solidFill>
                <a:schemeClr val="bg2">
                  <a:lumMod val="50000"/>
                </a:schemeClr>
              </a:solidFill>
            </a:rPr>
            <a:t>Mathematical</a:t>
          </a:r>
        </a:p>
        <a:p>
          <a:r>
            <a:rPr lang="en-IN" sz="1000" b="1" dirty="0">
              <a:solidFill>
                <a:schemeClr val="bg2">
                  <a:lumMod val="50000"/>
                </a:schemeClr>
              </a:solidFill>
            </a:rPr>
            <a:t>/Statistical</a:t>
          </a:r>
        </a:p>
        <a:p>
          <a:r>
            <a:rPr lang="en-IN" sz="1000" b="1" dirty="0">
              <a:solidFill>
                <a:schemeClr val="bg2">
                  <a:lumMod val="50000"/>
                </a:schemeClr>
              </a:solidFill>
            </a:rPr>
            <a:t>Solution</a:t>
          </a:r>
        </a:p>
      </dgm:t>
    </dgm:pt>
    <dgm:pt modelId="{8E84ACA7-DBDA-4892-AA2B-A9783A20A32B}" type="parTrans" cxnId="{3FDE62CE-1AE9-4D19-A47E-DE815BD3A152}">
      <dgm:prSet/>
      <dgm:spPr/>
      <dgm:t>
        <a:bodyPr/>
        <a:lstStyle/>
        <a:p>
          <a:endParaRPr lang="en-IN"/>
        </a:p>
      </dgm:t>
    </dgm:pt>
    <dgm:pt modelId="{521C3712-4416-4313-8287-3E63C0629F03}" type="sibTrans" cxnId="{3FDE62CE-1AE9-4D19-A47E-DE815BD3A152}">
      <dgm:prSet/>
      <dgm:spPr/>
      <dgm:t>
        <a:bodyPr/>
        <a:lstStyle/>
        <a:p>
          <a:endParaRPr lang="en-IN"/>
        </a:p>
      </dgm:t>
    </dgm:pt>
    <dgm:pt modelId="{74809110-697A-4AF7-9902-759319C76298}">
      <dgm:prSet phldrT="[Text]" custT="1"/>
      <dgm:spPr/>
      <dgm:t>
        <a:bodyPr/>
        <a:lstStyle/>
        <a:p>
          <a:r>
            <a:rPr lang="en-IN" sz="1000" b="1" dirty="0">
              <a:solidFill>
                <a:srgbClr val="FFFF00"/>
              </a:solidFill>
            </a:rPr>
            <a:t>Information Deployment</a:t>
          </a:r>
        </a:p>
      </dgm:t>
    </dgm:pt>
    <dgm:pt modelId="{21F5B83D-4D1E-4C51-A3ED-1E50EACEB043}" type="parTrans" cxnId="{2C459AAE-EBEA-475C-99F7-D493A2A00467}">
      <dgm:prSet/>
      <dgm:spPr/>
      <dgm:t>
        <a:bodyPr/>
        <a:lstStyle/>
        <a:p>
          <a:endParaRPr lang="en-IN"/>
        </a:p>
      </dgm:t>
    </dgm:pt>
    <dgm:pt modelId="{21B1B3F8-8AD2-4FD2-86F3-CB743D96E573}" type="sibTrans" cxnId="{2C459AAE-EBEA-475C-99F7-D493A2A00467}">
      <dgm:prSet/>
      <dgm:spPr/>
      <dgm:t>
        <a:bodyPr/>
        <a:lstStyle/>
        <a:p>
          <a:endParaRPr lang="en-IN"/>
        </a:p>
      </dgm:t>
    </dgm:pt>
    <dgm:pt modelId="{AE0500D9-783A-4104-91F1-15F0184CDCB5}" type="pres">
      <dgm:prSet presAssocID="{FCA77E1F-3428-4AB8-8DFE-6BDC4CC42F0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86CAE79-5E6F-41A6-8901-01B6CC03F535}" type="pres">
      <dgm:prSet presAssocID="{81EF564F-9D8E-4BE8-B65C-5ED7A797215E}" presName="centerShape" presStyleLbl="node0" presStyleIdx="0" presStyleCnt="1"/>
      <dgm:spPr/>
    </dgm:pt>
    <dgm:pt modelId="{1A61FFAC-9222-4280-A79E-93775C195B5A}" type="pres">
      <dgm:prSet presAssocID="{285C6990-895E-4844-84E6-3F02901FDE13}" presName="node" presStyleLbl="node1" presStyleIdx="0" presStyleCnt="4">
        <dgm:presLayoutVars>
          <dgm:bulletEnabled val="1"/>
        </dgm:presLayoutVars>
      </dgm:prSet>
      <dgm:spPr/>
    </dgm:pt>
    <dgm:pt modelId="{CAEAA7FC-FFAA-4877-B354-9A78ECD2E806}" type="pres">
      <dgm:prSet presAssocID="{285C6990-895E-4844-84E6-3F02901FDE13}" presName="dummy" presStyleCnt="0"/>
      <dgm:spPr/>
    </dgm:pt>
    <dgm:pt modelId="{52FE76CD-4BF8-4839-9120-514780792E63}" type="pres">
      <dgm:prSet presAssocID="{87B91C62-0DD6-422A-8805-ACFAE089BD31}" presName="sibTrans" presStyleLbl="sibTrans2D1" presStyleIdx="0" presStyleCnt="4"/>
      <dgm:spPr/>
    </dgm:pt>
    <dgm:pt modelId="{794C0C09-39E4-4DBD-B0BC-7F0F02EADCA7}" type="pres">
      <dgm:prSet presAssocID="{D41E7398-238F-4698-A936-84805298E5C6}" presName="node" presStyleLbl="node1" presStyleIdx="1" presStyleCnt="4">
        <dgm:presLayoutVars>
          <dgm:bulletEnabled val="1"/>
        </dgm:presLayoutVars>
      </dgm:prSet>
      <dgm:spPr/>
    </dgm:pt>
    <dgm:pt modelId="{55FB88D2-DF51-4A16-9E0D-C02818260F5E}" type="pres">
      <dgm:prSet presAssocID="{D41E7398-238F-4698-A936-84805298E5C6}" presName="dummy" presStyleCnt="0"/>
      <dgm:spPr/>
    </dgm:pt>
    <dgm:pt modelId="{17376EEF-FA01-4ED6-872D-EF4BE57BFC59}" type="pres">
      <dgm:prSet presAssocID="{2218CAB2-94E6-4EC3-9647-7AE08B08E02D}" presName="sibTrans" presStyleLbl="sibTrans2D1" presStyleIdx="1" presStyleCnt="4"/>
      <dgm:spPr/>
    </dgm:pt>
    <dgm:pt modelId="{9EF91A87-0940-4125-9EB7-9F0A32FB0137}" type="pres">
      <dgm:prSet presAssocID="{C212FAFD-191A-46E1-B003-108E66F43D25}" presName="node" presStyleLbl="node1" presStyleIdx="2" presStyleCnt="4">
        <dgm:presLayoutVars>
          <dgm:bulletEnabled val="1"/>
        </dgm:presLayoutVars>
      </dgm:prSet>
      <dgm:spPr/>
    </dgm:pt>
    <dgm:pt modelId="{F1FCBD8A-96BE-4435-81BE-1038713B13B2}" type="pres">
      <dgm:prSet presAssocID="{C212FAFD-191A-46E1-B003-108E66F43D25}" presName="dummy" presStyleCnt="0"/>
      <dgm:spPr/>
    </dgm:pt>
    <dgm:pt modelId="{3D75F2F4-83D9-4A32-8C04-764837DEA3FC}" type="pres">
      <dgm:prSet presAssocID="{521C3712-4416-4313-8287-3E63C0629F03}" presName="sibTrans" presStyleLbl="sibTrans2D1" presStyleIdx="2" presStyleCnt="4"/>
      <dgm:spPr/>
    </dgm:pt>
    <dgm:pt modelId="{75AA7E92-D59F-41CD-B7D1-A5C29AD77BE2}" type="pres">
      <dgm:prSet presAssocID="{74809110-697A-4AF7-9902-759319C76298}" presName="node" presStyleLbl="node1" presStyleIdx="3" presStyleCnt="4">
        <dgm:presLayoutVars>
          <dgm:bulletEnabled val="1"/>
        </dgm:presLayoutVars>
      </dgm:prSet>
      <dgm:spPr/>
    </dgm:pt>
    <dgm:pt modelId="{1943E5AD-DE99-49C5-A3B5-712C9E96C3DA}" type="pres">
      <dgm:prSet presAssocID="{74809110-697A-4AF7-9902-759319C76298}" presName="dummy" presStyleCnt="0"/>
      <dgm:spPr/>
    </dgm:pt>
    <dgm:pt modelId="{BA013CC7-D717-40CE-8433-F3F9CF2C54D4}" type="pres">
      <dgm:prSet presAssocID="{21B1B3F8-8AD2-4FD2-86F3-CB743D96E573}" presName="sibTrans" presStyleLbl="sibTrans2D1" presStyleIdx="3" presStyleCnt="4"/>
      <dgm:spPr/>
    </dgm:pt>
  </dgm:ptLst>
  <dgm:cxnLst>
    <dgm:cxn modelId="{CA2F4218-FA7C-437D-B197-07E8E3D1019A}" srcId="{81EF564F-9D8E-4BE8-B65C-5ED7A797215E}" destId="{285C6990-895E-4844-84E6-3F02901FDE13}" srcOrd="0" destOrd="0" parTransId="{165F9272-30D5-4C1D-8B82-CC55BC7624B3}" sibTransId="{87B91C62-0DD6-422A-8805-ACFAE089BD31}"/>
    <dgm:cxn modelId="{1C1BAD28-7F7C-4346-B82A-B0A175E75B01}" type="presOf" srcId="{74809110-697A-4AF7-9902-759319C76298}" destId="{75AA7E92-D59F-41CD-B7D1-A5C29AD77BE2}" srcOrd="0" destOrd="0" presId="urn:microsoft.com/office/officeart/2005/8/layout/radial6"/>
    <dgm:cxn modelId="{F3DE072C-0E64-487C-9D5C-197B7A9FB326}" type="presOf" srcId="{D41E7398-238F-4698-A936-84805298E5C6}" destId="{794C0C09-39E4-4DBD-B0BC-7F0F02EADCA7}" srcOrd="0" destOrd="0" presId="urn:microsoft.com/office/officeart/2005/8/layout/radial6"/>
    <dgm:cxn modelId="{057E1B2C-0A56-433F-8B99-8279AB6CCAF4}" type="presOf" srcId="{81EF564F-9D8E-4BE8-B65C-5ED7A797215E}" destId="{E86CAE79-5E6F-41A6-8901-01B6CC03F535}" srcOrd="0" destOrd="0" presId="urn:microsoft.com/office/officeart/2005/8/layout/radial6"/>
    <dgm:cxn modelId="{0B5B3839-68EB-4348-8C63-9B1A3A2D98A0}" type="presOf" srcId="{521C3712-4416-4313-8287-3E63C0629F03}" destId="{3D75F2F4-83D9-4A32-8C04-764837DEA3FC}" srcOrd="0" destOrd="0" presId="urn:microsoft.com/office/officeart/2005/8/layout/radial6"/>
    <dgm:cxn modelId="{191DA67D-D652-4226-95A1-EFB2CA5D1D7D}" type="presOf" srcId="{2218CAB2-94E6-4EC3-9647-7AE08B08E02D}" destId="{17376EEF-FA01-4ED6-872D-EF4BE57BFC59}" srcOrd="0" destOrd="0" presId="urn:microsoft.com/office/officeart/2005/8/layout/radial6"/>
    <dgm:cxn modelId="{8A99BD9D-6677-4E02-8B5F-BF745EB83A8F}" type="presOf" srcId="{285C6990-895E-4844-84E6-3F02901FDE13}" destId="{1A61FFAC-9222-4280-A79E-93775C195B5A}" srcOrd="0" destOrd="0" presId="urn:microsoft.com/office/officeart/2005/8/layout/radial6"/>
    <dgm:cxn modelId="{C6B8BBAB-9D36-41BF-9F05-48719BB1AE32}" type="presOf" srcId="{21B1B3F8-8AD2-4FD2-86F3-CB743D96E573}" destId="{BA013CC7-D717-40CE-8433-F3F9CF2C54D4}" srcOrd="0" destOrd="0" presId="urn:microsoft.com/office/officeart/2005/8/layout/radial6"/>
    <dgm:cxn modelId="{2C459AAE-EBEA-475C-99F7-D493A2A00467}" srcId="{81EF564F-9D8E-4BE8-B65C-5ED7A797215E}" destId="{74809110-697A-4AF7-9902-759319C76298}" srcOrd="3" destOrd="0" parTransId="{21F5B83D-4D1E-4C51-A3ED-1E50EACEB043}" sibTransId="{21B1B3F8-8AD2-4FD2-86F3-CB743D96E573}"/>
    <dgm:cxn modelId="{2A1D55BD-CFC5-4CA8-B8FA-31023E71772F}" type="presOf" srcId="{87B91C62-0DD6-422A-8805-ACFAE089BD31}" destId="{52FE76CD-4BF8-4839-9120-514780792E63}" srcOrd="0" destOrd="0" presId="urn:microsoft.com/office/officeart/2005/8/layout/radial6"/>
    <dgm:cxn modelId="{3FDE62CE-1AE9-4D19-A47E-DE815BD3A152}" srcId="{81EF564F-9D8E-4BE8-B65C-5ED7A797215E}" destId="{C212FAFD-191A-46E1-B003-108E66F43D25}" srcOrd="2" destOrd="0" parTransId="{8E84ACA7-DBDA-4892-AA2B-A9783A20A32B}" sibTransId="{521C3712-4416-4313-8287-3E63C0629F03}"/>
    <dgm:cxn modelId="{6EA5C3CE-A7F7-4E0C-80D1-611F1D555BF9}" srcId="{FCA77E1F-3428-4AB8-8DFE-6BDC4CC42F05}" destId="{81EF564F-9D8E-4BE8-B65C-5ED7A797215E}" srcOrd="0" destOrd="0" parTransId="{2E9AB549-6D7A-4680-B181-90F1002D4D6F}" sibTransId="{37766039-4D1D-4826-BD23-BFE0F7649002}"/>
    <dgm:cxn modelId="{5B25E8CE-9875-4095-84F9-6B1B0C0A3C85}" type="presOf" srcId="{FCA77E1F-3428-4AB8-8DFE-6BDC4CC42F05}" destId="{AE0500D9-783A-4104-91F1-15F0184CDCB5}" srcOrd="0" destOrd="0" presId="urn:microsoft.com/office/officeart/2005/8/layout/radial6"/>
    <dgm:cxn modelId="{6C9490EE-E44C-4646-90D8-BC4B54B8BB8B}" srcId="{81EF564F-9D8E-4BE8-B65C-5ED7A797215E}" destId="{D41E7398-238F-4698-A936-84805298E5C6}" srcOrd="1" destOrd="0" parTransId="{1FC36DA1-EE8D-4AEF-BC6C-DCF4E0A388C3}" sibTransId="{2218CAB2-94E6-4EC3-9647-7AE08B08E02D}"/>
    <dgm:cxn modelId="{C309CCF5-96A7-4673-A148-2D3487261486}" type="presOf" srcId="{C212FAFD-191A-46E1-B003-108E66F43D25}" destId="{9EF91A87-0940-4125-9EB7-9F0A32FB0137}" srcOrd="0" destOrd="0" presId="urn:microsoft.com/office/officeart/2005/8/layout/radial6"/>
    <dgm:cxn modelId="{A8F80D89-5A12-4871-A688-2587E6DA6718}" type="presParOf" srcId="{AE0500D9-783A-4104-91F1-15F0184CDCB5}" destId="{E86CAE79-5E6F-41A6-8901-01B6CC03F535}" srcOrd="0" destOrd="0" presId="urn:microsoft.com/office/officeart/2005/8/layout/radial6"/>
    <dgm:cxn modelId="{CD330097-4A81-44EE-9E1D-CF819E21F9AB}" type="presParOf" srcId="{AE0500D9-783A-4104-91F1-15F0184CDCB5}" destId="{1A61FFAC-9222-4280-A79E-93775C195B5A}" srcOrd="1" destOrd="0" presId="urn:microsoft.com/office/officeart/2005/8/layout/radial6"/>
    <dgm:cxn modelId="{60084F5E-2C4F-48DB-A1B2-E2C5FC183D1D}" type="presParOf" srcId="{AE0500D9-783A-4104-91F1-15F0184CDCB5}" destId="{CAEAA7FC-FFAA-4877-B354-9A78ECD2E806}" srcOrd="2" destOrd="0" presId="urn:microsoft.com/office/officeart/2005/8/layout/radial6"/>
    <dgm:cxn modelId="{A9D460BB-BC66-494E-A5EF-B043E3D137F2}" type="presParOf" srcId="{AE0500D9-783A-4104-91F1-15F0184CDCB5}" destId="{52FE76CD-4BF8-4839-9120-514780792E63}" srcOrd="3" destOrd="0" presId="urn:microsoft.com/office/officeart/2005/8/layout/radial6"/>
    <dgm:cxn modelId="{16EC4C5E-998D-4C24-A46A-3E88D78DBD77}" type="presParOf" srcId="{AE0500D9-783A-4104-91F1-15F0184CDCB5}" destId="{794C0C09-39E4-4DBD-B0BC-7F0F02EADCA7}" srcOrd="4" destOrd="0" presId="urn:microsoft.com/office/officeart/2005/8/layout/radial6"/>
    <dgm:cxn modelId="{BBCAD3FB-14E7-417F-B918-9CD4E2313EE2}" type="presParOf" srcId="{AE0500D9-783A-4104-91F1-15F0184CDCB5}" destId="{55FB88D2-DF51-4A16-9E0D-C02818260F5E}" srcOrd="5" destOrd="0" presId="urn:microsoft.com/office/officeart/2005/8/layout/radial6"/>
    <dgm:cxn modelId="{FEB79839-FFEB-4DF8-A544-34CE5393B53A}" type="presParOf" srcId="{AE0500D9-783A-4104-91F1-15F0184CDCB5}" destId="{17376EEF-FA01-4ED6-872D-EF4BE57BFC59}" srcOrd="6" destOrd="0" presId="urn:microsoft.com/office/officeart/2005/8/layout/radial6"/>
    <dgm:cxn modelId="{CC98DC50-A52A-4C98-BF3E-F1A8A9E7534F}" type="presParOf" srcId="{AE0500D9-783A-4104-91F1-15F0184CDCB5}" destId="{9EF91A87-0940-4125-9EB7-9F0A32FB0137}" srcOrd="7" destOrd="0" presId="urn:microsoft.com/office/officeart/2005/8/layout/radial6"/>
    <dgm:cxn modelId="{A216EB65-8AA0-440B-8ED3-9F0A56FE30B1}" type="presParOf" srcId="{AE0500D9-783A-4104-91F1-15F0184CDCB5}" destId="{F1FCBD8A-96BE-4435-81BE-1038713B13B2}" srcOrd="8" destOrd="0" presId="urn:microsoft.com/office/officeart/2005/8/layout/radial6"/>
    <dgm:cxn modelId="{8B6D7FA0-F37C-4359-9F43-18CB69014F85}" type="presParOf" srcId="{AE0500D9-783A-4104-91F1-15F0184CDCB5}" destId="{3D75F2F4-83D9-4A32-8C04-764837DEA3FC}" srcOrd="9" destOrd="0" presId="urn:microsoft.com/office/officeart/2005/8/layout/radial6"/>
    <dgm:cxn modelId="{F51D3CF5-2AF4-41A3-A8DE-1CBA52B77881}" type="presParOf" srcId="{AE0500D9-783A-4104-91F1-15F0184CDCB5}" destId="{75AA7E92-D59F-41CD-B7D1-A5C29AD77BE2}" srcOrd="10" destOrd="0" presId="urn:microsoft.com/office/officeart/2005/8/layout/radial6"/>
    <dgm:cxn modelId="{CE8AD50F-2393-4A50-8524-CFA5377C74DB}" type="presParOf" srcId="{AE0500D9-783A-4104-91F1-15F0184CDCB5}" destId="{1943E5AD-DE99-49C5-A3B5-712C9E96C3DA}" srcOrd="11" destOrd="0" presId="urn:microsoft.com/office/officeart/2005/8/layout/radial6"/>
    <dgm:cxn modelId="{42274A02-F596-4486-8B4E-D7AC0CABE45B}" type="presParOf" srcId="{AE0500D9-783A-4104-91F1-15F0184CDCB5}" destId="{BA013CC7-D717-40CE-8433-F3F9CF2C54D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4A3CD6-7698-4BDE-BACB-F4F06A3D7F5F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D6DBD7-262F-43AA-A011-140A89B929FA}">
      <dgm:prSet phldrT="[Text]" custT="1"/>
      <dgm:spPr/>
      <dgm:t>
        <a:bodyPr/>
        <a:lstStyle/>
        <a:p>
          <a:r>
            <a:rPr lang="en-IN" sz="2000" b="1" dirty="0">
              <a:solidFill>
                <a:schemeClr val="accent2">
                  <a:lumMod val="75000"/>
                </a:schemeClr>
              </a:solidFill>
            </a:rPr>
            <a:t>Why </a:t>
          </a:r>
        </a:p>
        <a:p>
          <a:r>
            <a:rPr lang="en-IN" sz="2000" b="1" dirty="0">
              <a:solidFill>
                <a:schemeClr val="accent2">
                  <a:lumMod val="75000"/>
                </a:schemeClr>
              </a:solidFill>
            </a:rPr>
            <a:t>Business </a:t>
          </a:r>
        </a:p>
        <a:p>
          <a:r>
            <a:rPr lang="en-IN" sz="2000" b="1" dirty="0">
              <a:solidFill>
                <a:schemeClr val="accent2">
                  <a:lumMod val="75000"/>
                </a:schemeClr>
              </a:solidFill>
            </a:rPr>
            <a:t>Analytics</a:t>
          </a:r>
        </a:p>
      </dgm:t>
    </dgm:pt>
    <dgm:pt modelId="{1EF4D8F0-8DB5-47C3-93BE-5AA6107C56E9}" type="parTrans" cxnId="{E5D95A49-67A2-4EEF-9346-23EBD1E77614}">
      <dgm:prSet/>
      <dgm:spPr/>
      <dgm:t>
        <a:bodyPr/>
        <a:lstStyle/>
        <a:p>
          <a:endParaRPr lang="en-IN"/>
        </a:p>
      </dgm:t>
    </dgm:pt>
    <dgm:pt modelId="{8614917A-C929-40A4-9066-D2FBCEDBD1AF}" type="sibTrans" cxnId="{E5D95A49-67A2-4EEF-9346-23EBD1E77614}">
      <dgm:prSet/>
      <dgm:spPr/>
      <dgm:t>
        <a:bodyPr/>
        <a:lstStyle/>
        <a:p>
          <a:endParaRPr lang="en-IN"/>
        </a:p>
      </dgm:t>
    </dgm:pt>
    <dgm:pt modelId="{F9393341-238A-4DD6-A58F-4093DEA71D46}">
      <dgm:prSet phldrT="[Text]" custT="1"/>
      <dgm:spPr/>
      <dgm:t>
        <a:bodyPr/>
        <a:lstStyle/>
        <a:p>
          <a:r>
            <a:rPr lang="en-IN" sz="1200" b="1" kern="1200" dirty="0">
              <a:solidFill>
                <a:schemeClr val="bg2">
                  <a:lumMod val="25000"/>
                </a:schemeClr>
              </a:solidFill>
              <a:latin typeface="Calibri" panose="020F0502020204030204"/>
              <a:ea typeface="+mn-ea"/>
              <a:cs typeface="+mn-cs"/>
            </a:rPr>
            <a:t>Understanding</a:t>
          </a:r>
        </a:p>
        <a:p>
          <a:r>
            <a:rPr lang="en-IN" sz="1200" b="1" kern="1200" dirty="0">
              <a:solidFill>
                <a:schemeClr val="bg2">
                  <a:lumMod val="25000"/>
                </a:schemeClr>
              </a:solidFill>
              <a:latin typeface="Calibri" panose="020F0502020204030204"/>
              <a:ea typeface="+mn-ea"/>
              <a:cs typeface="+mn-cs"/>
            </a:rPr>
            <a:t>Business Requirement</a:t>
          </a:r>
        </a:p>
      </dgm:t>
    </dgm:pt>
    <dgm:pt modelId="{F66F823D-E95F-4761-854E-538D8EA34189}" type="parTrans" cxnId="{03B3FDB8-7FB2-42A6-8FC5-671BD1620AE1}">
      <dgm:prSet/>
      <dgm:spPr/>
      <dgm:t>
        <a:bodyPr/>
        <a:lstStyle/>
        <a:p>
          <a:endParaRPr lang="en-IN"/>
        </a:p>
      </dgm:t>
    </dgm:pt>
    <dgm:pt modelId="{CE051B96-4CEC-4D4D-92FD-56404EB9C260}" type="sibTrans" cxnId="{03B3FDB8-7FB2-42A6-8FC5-671BD1620AE1}">
      <dgm:prSet/>
      <dgm:spPr/>
      <dgm:t>
        <a:bodyPr/>
        <a:lstStyle/>
        <a:p>
          <a:endParaRPr lang="en-IN"/>
        </a:p>
      </dgm:t>
    </dgm:pt>
    <dgm:pt modelId="{9FE914F2-35E3-4F98-890E-0CCF764C69AA}">
      <dgm:prSet phldrT="[Text]" custT="1"/>
      <dgm:spPr/>
      <dgm:t>
        <a:bodyPr/>
        <a:lstStyle/>
        <a:p>
          <a:r>
            <a:rPr lang="en-IN" sz="1200" b="1" kern="1200" dirty="0">
              <a:solidFill>
                <a:schemeClr val="bg2">
                  <a:lumMod val="25000"/>
                </a:schemeClr>
              </a:solidFill>
              <a:latin typeface="Calibri" panose="020F0502020204030204"/>
              <a:ea typeface="+mn-ea"/>
              <a:cs typeface="+mn-cs"/>
            </a:rPr>
            <a:t>Review Business</a:t>
          </a:r>
        </a:p>
        <a:p>
          <a:r>
            <a:rPr lang="en-IN" sz="1200" b="1" kern="1200" dirty="0">
              <a:solidFill>
                <a:schemeClr val="bg2">
                  <a:lumMod val="25000"/>
                </a:schemeClr>
              </a:solidFill>
              <a:latin typeface="Calibri" panose="020F0502020204030204"/>
              <a:ea typeface="+mn-ea"/>
              <a:cs typeface="+mn-cs"/>
            </a:rPr>
            <a:t>Performance</a:t>
          </a:r>
        </a:p>
      </dgm:t>
    </dgm:pt>
    <dgm:pt modelId="{B291C5B8-6DFC-46D0-AD59-95A7123296D1}" type="parTrans" cxnId="{0193370B-F129-41E5-8E34-F10FE326E521}">
      <dgm:prSet/>
      <dgm:spPr/>
      <dgm:t>
        <a:bodyPr/>
        <a:lstStyle/>
        <a:p>
          <a:endParaRPr lang="en-IN"/>
        </a:p>
      </dgm:t>
    </dgm:pt>
    <dgm:pt modelId="{A8F60145-4899-4E40-A984-7B0434BD9C6B}" type="sibTrans" cxnId="{0193370B-F129-41E5-8E34-F10FE326E521}">
      <dgm:prSet/>
      <dgm:spPr/>
      <dgm:t>
        <a:bodyPr/>
        <a:lstStyle/>
        <a:p>
          <a:endParaRPr lang="en-IN"/>
        </a:p>
      </dgm:t>
    </dgm:pt>
    <dgm:pt modelId="{E866797A-B5DB-4FD7-9147-8ABC241AA4A8}">
      <dgm:prSet phldrT="[Text]" custT="1"/>
      <dgm:spPr/>
      <dgm:t>
        <a:bodyPr/>
        <a:lstStyle/>
        <a:p>
          <a:r>
            <a:rPr lang="en-IN" sz="1200" b="1" kern="1200" dirty="0">
              <a:solidFill>
                <a:schemeClr val="bg2">
                  <a:lumMod val="25000"/>
                </a:schemeClr>
              </a:solidFill>
              <a:latin typeface="Calibri" panose="020F0502020204030204"/>
              <a:ea typeface="+mn-ea"/>
              <a:cs typeface="+mn-cs"/>
            </a:rPr>
            <a:t>Competitor </a:t>
          </a:r>
        </a:p>
        <a:p>
          <a:r>
            <a:rPr lang="en-IN" sz="1200" b="1" kern="1200" dirty="0">
              <a:solidFill>
                <a:schemeClr val="bg2">
                  <a:lumMod val="25000"/>
                </a:schemeClr>
              </a:solidFill>
              <a:latin typeface="Calibri" panose="020F0502020204030204"/>
              <a:ea typeface="+mn-ea"/>
              <a:cs typeface="+mn-cs"/>
            </a:rPr>
            <a:t>Analysis</a:t>
          </a:r>
        </a:p>
      </dgm:t>
    </dgm:pt>
    <dgm:pt modelId="{912B87CB-0B9A-4D22-81F7-8CB3DDBB00A9}" type="parTrans" cxnId="{84FC2572-EB81-40D4-80B8-922FC19A9C40}">
      <dgm:prSet/>
      <dgm:spPr/>
      <dgm:t>
        <a:bodyPr/>
        <a:lstStyle/>
        <a:p>
          <a:endParaRPr lang="en-IN"/>
        </a:p>
      </dgm:t>
    </dgm:pt>
    <dgm:pt modelId="{8BBD4760-5559-41AB-9402-0537D80EB1E3}" type="sibTrans" cxnId="{84FC2572-EB81-40D4-80B8-922FC19A9C40}">
      <dgm:prSet/>
      <dgm:spPr/>
      <dgm:t>
        <a:bodyPr/>
        <a:lstStyle/>
        <a:p>
          <a:endParaRPr lang="en-IN"/>
        </a:p>
      </dgm:t>
    </dgm:pt>
    <dgm:pt modelId="{B8D1C863-371D-4F24-8BD7-75238EF427C2}">
      <dgm:prSet phldrT="[Text]" custT="1"/>
      <dgm:spPr/>
      <dgm:t>
        <a:bodyPr/>
        <a:lstStyle/>
        <a:p>
          <a:r>
            <a:rPr lang="en-IN" sz="1200" b="1" dirty="0">
              <a:solidFill>
                <a:schemeClr val="bg2">
                  <a:lumMod val="25000"/>
                </a:schemeClr>
              </a:solidFill>
            </a:rPr>
            <a:t>Informed Decision Making</a:t>
          </a:r>
        </a:p>
      </dgm:t>
    </dgm:pt>
    <dgm:pt modelId="{D5A943BB-D70C-421E-83C0-9949EC709CA0}" type="parTrans" cxnId="{1217006B-2740-4674-BC79-E6D42CD702D4}">
      <dgm:prSet/>
      <dgm:spPr/>
      <dgm:t>
        <a:bodyPr/>
        <a:lstStyle/>
        <a:p>
          <a:endParaRPr lang="en-IN"/>
        </a:p>
      </dgm:t>
    </dgm:pt>
    <dgm:pt modelId="{80FAB295-34E2-4745-BE09-CB687EEF753E}" type="sibTrans" cxnId="{1217006B-2740-4674-BC79-E6D42CD702D4}">
      <dgm:prSet/>
      <dgm:spPr/>
      <dgm:t>
        <a:bodyPr/>
        <a:lstStyle/>
        <a:p>
          <a:endParaRPr lang="en-IN"/>
        </a:p>
      </dgm:t>
    </dgm:pt>
    <dgm:pt modelId="{869EA740-4A8F-4019-8952-4A0246CEC0E9}" type="pres">
      <dgm:prSet presAssocID="{A64A3CD6-7698-4BDE-BACB-F4F06A3D7F5F}" presName="composite" presStyleCnt="0">
        <dgm:presLayoutVars>
          <dgm:chMax val="1"/>
          <dgm:dir/>
          <dgm:resizeHandles val="exact"/>
        </dgm:presLayoutVars>
      </dgm:prSet>
      <dgm:spPr/>
    </dgm:pt>
    <dgm:pt modelId="{3C67B8D8-E4BD-43F4-B232-40A67C0830BF}" type="pres">
      <dgm:prSet presAssocID="{A64A3CD6-7698-4BDE-BACB-F4F06A3D7F5F}" presName="radial" presStyleCnt="0">
        <dgm:presLayoutVars>
          <dgm:animLvl val="ctr"/>
        </dgm:presLayoutVars>
      </dgm:prSet>
      <dgm:spPr/>
    </dgm:pt>
    <dgm:pt modelId="{A764739F-DC4A-4AF3-B95C-80E3F9534985}" type="pres">
      <dgm:prSet presAssocID="{64D6DBD7-262F-43AA-A011-140A89B929FA}" presName="centerShape" presStyleLbl="vennNode1" presStyleIdx="0" presStyleCnt="5" custScaleX="76551" custScaleY="68627" custLinFactNeighborX="576" custLinFactNeighborY="239"/>
      <dgm:spPr/>
    </dgm:pt>
    <dgm:pt modelId="{E234D98B-3488-4D54-ACB1-60A0BF5771D3}" type="pres">
      <dgm:prSet presAssocID="{F9393341-238A-4DD6-A58F-4093DEA71D46}" presName="node" presStyleLbl="vennNode1" presStyleIdx="1" presStyleCnt="5" custScaleX="92630" custScaleY="98063" custRadScaleRad="72331" custRadScaleInc="362">
        <dgm:presLayoutVars>
          <dgm:bulletEnabled val="1"/>
        </dgm:presLayoutVars>
      </dgm:prSet>
      <dgm:spPr/>
    </dgm:pt>
    <dgm:pt modelId="{2A9545E1-D331-4858-9671-50ACD99080BA}" type="pres">
      <dgm:prSet presAssocID="{9FE914F2-35E3-4F98-890E-0CCF764C69AA}" presName="node" presStyleLbl="vennNode1" presStyleIdx="2" presStyleCnt="5" custScaleX="122798" custScaleY="79918" custRadScaleRad="86572" custRadScaleInc="-2113">
        <dgm:presLayoutVars>
          <dgm:bulletEnabled val="1"/>
        </dgm:presLayoutVars>
      </dgm:prSet>
      <dgm:spPr/>
    </dgm:pt>
    <dgm:pt modelId="{B575E3AF-207D-4E73-83E6-82D1647B8E00}" type="pres">
      <dgm:prSet presAssocID="{E866797A-B5DB-4FD7-9147-8ABC241AA4A8}" presName="node" presStyleLbl="vennNode1" presStyleIdx="3" presStyleCnt="5" custScaleX="100379" custScaleY="103714" custRadScaleRad="77363" custRadScaleInc="-5955">
        <dgm:presLayoutVars>
          <dgm:bulletEnabled val="1"/>
        </dgm:presLayoutVars>
      </dgm:prSet>
      <dgm:spPr/>
    </dgm:pt>
    <dgm:pt modelId="{24AB0C50-F315-40CE-9C52-BE1812965778}" type="pres">
      <dgm:prSet presAssocID="{B8D1C863-371D-4F24-8BD7-75238EF427C2}" presName="node" presStyleLbl="vennNode1" presStyleIdx="4" presStyleCnt="5" custScaleX="116795" custScaleY="88079" custRadScaleRad="82287" custRadScaleInc="356">
        <dgm:presLayoutVars>
          <dgm:bulletEnabled val="1"/>
        </dgm:presLayoutVars>
      </dgm:prSet>
      <dgm:spPr/>
    </dgm:pt>
  </dgm:ptLst>
  <dgm:cxnLst>
    <dgm:cxn modelId="{83A7F50A-7ADE-47C5-8E33-AB9B2578703C}" type="presOf" srcId="{F9393341-238A-4DD6-A58F-4093DEA71D46}" destId="{E234D98B-3488-4D54-ACB1-60A0BF5771D3}" srcOrd="0" destOrd="0" presId="urn:microsoft.com/office/officeart/2005/8/layout/radial3"/>
    <dgm:cxn modelId="{0193370B-F129-41E5-8E34-F10FE326E521}" srcId="{64D6DBD7-262F-43AA-A011-140A89B929FA}" destId="{9FE914F2-35E3-4F98-890E-0CCF764C69AA}" srcOrd="1" destOrd="0" parTransId="{B291C5B8-6DFC-46D0-AD59-95A7123296D1}" sibTransId="{A8F60145-4899-4E40-A984-7B0434BD9C6B}"/>
    <dgm:cxn modelId="{8156F43B-2DEC-443F-B099-7EF92F696DB7}" type="presOf" srcId="{A64A3CD6-7698-4BDE-BACB-F4F06A3D7F5F}" destId="{869EA740-4A8F-4019-8952-4A0246CEC0E9}" srcOrd="0" destOrd="0" presId="urn:microsoft.com/office/officeart/2005/8/layout/radial3"/>
    <dgm:cxn modelId="{E5D95A49-67A2-4EEF-9346-23EBD1E77614}" srcId="{A64A3CD6-7698-4BDE-BACB-F4F06A3D7F5F}" destId="{64D6DBD7-262F-43AA-A011-140A89B929FA}" srcOrd="0" destOrd="0" parTransId="{1EF4D8F0-8DB5-47C3-93BE-5AA6107C56E9}" sibTransId="{8614917A-C929-40A4-9066-D2FBCEDBD1AF}"/>
    <dgm:cxn modelId="{1217006B-2740-4674-BC79-E6D42CD702D4}" srcId="{64D6DBD7-262F-43AA-A011-140A89B929FA}" destId="{B8D1C863-371D-4F24-8BD7-75238EF427C2}" srcOrd="3" destOrd="0" parTransId="{D5A943BB-D70C-421E-83C0-9949EC709CA0}" sibTransId="{80FAB295-34E2-4745-BE09-CB687EEF753E}"/>
    <dgm:cxn modelId="{84FC2572-EB81-40D4-80B8-922FC19A9C40}" srcId="{64D6DBD7-262F-43AA-A011-140A89B929FA}" destId="{E866797A-B5DB-4FD7-9147-8ABC241AA4A8}" srcOrd="2" destOrd="0" parTransId="{912B87CB-0B9A-4D22-81F7-8CB3DDBB00A9}" sibTransId="{8BBD4760-5559-41AB-9402-0537D80EB1E3}"/>
    <dgm:cxn modelId="{9D312D8B-D40A-41DB-BAE0-8849EA753839}" type="presOf" srcId="{E866797A-B5DB-4FD7-9147-8ABC241AA4A8}" destId="{B575E3AF-207D-4E73-83E6-82D1647B8E00}" srcOrd="0" destOrd="0" presId="urn:microsoft.com/office/officeart/2005/8/layout/radial3"/>
    <dgm:cxn modelId="{5AF4298C-6EB1-4CE3-A280-A76EDC1E6E13}" type="presOf" srcId="{64D6DBD7-262F-43AA-A011-140A89B929FA}" destId="{A764739F-DC4A-4AF3-B95C-80E3F9534985}" srcOrd="0" destOrd="0" presId="urn:microsoft.com/office/officeart/2005/8/layout/radial3"/>
    <dgm:cxn modelId="{7BD64F94-8C26-40FB-8010-2CD364447440}" type="presOf" srcId="{9FE914F2-35E3-4F98-890E-0CCF764C69AA}" destId="{2A9545E1-D331-4858-9671-50ACD99080BA}" srcOrd="0" destOrd="0" presId="urn:microsoft.com/office/officeart/2005/8/layout/radial3"/>
    <dgm:cxn modelId="{03B3FDB8-7FB2-42A6-8FC5-671BD1620AE1}" srcId="{64D6DBD7-262F-43AA-A011-140A89B929FA}" destId="{F9393341-238A-4DD6-A58F-4093DEA71D46}" srcOrd="0" destOrd="0" parTransId="{F66F823D-E95F-4761-854E-538D8EA34189}" sibTransId="{CE051B96-4CEC-4D4D-92FD-56404EB9C260}"/>
    <dgm:cxn modelId="{14B3D1F1-7BD4-47E9-8B54-46A6E5E3B452}" type="presOf" srcId="{B8D1C863-371D-4F24-8BD7-75238EF427C2}" destId="{24AB0C50-F315-40CE-9C52-BE1812965778}" srcOrd="0" destOrd="0" presId="urn:microsoft.com/office/officeart/2005/8/layout/radial3"/>
    <dgm:cxn modelId="{44E9A7E5-BFDB-4715-B89E-4D435A94B860}" type="presParOf" srcId="{869EA740-4A8F-4019-8952-4A0246CEC0E9}" destId="{3C67B8D8-E4BD-43F4-B232-40A67C0830BF}" srcOrd="0" destOrd="0" presId="urn:microsoft.com/office/officeart/2005/8/layout/radial3"/>
    <dgm:cxn modelId="{956C6669-62F8-4A06-8F84-9BC04BAB74E5}" type="presParOf" srcId="{3C67B8D8-E4BD-43F4-B232-40A67C0830BF}" destId="{A764739F-DC4A-4AF3-B95C-80E3F9534985}" srcOrd="0" destOrd="0" presId="urn:microsoft.com/office/officeart/2005/8/layout/radial3"/>
    <dgm:cxn modelId="{ED0B76E3-A9EB-4F8E-B3E0-9ED3C287F070}" type="presParOf" srcId="{3C67B8D8-E4BD-43F4-B232-40A67C0830BF}" destId="{E234D98B-3488-4D54-ACB1-60A0BF5771D3}" srcOrd="1" destOrd="0" presId="urn:microsoft.com/office/officeart/2005/8/layout/radial3"/>
    <dgm:cxn modelId="{B2417DD4-A654-4008-A3FF-D284960548FA}" type="presParOf" srcId="{3C67B8D8-E4BD-43F4-B232-40A67C0830BF}" destId="{2A9545E1-D331-4858-9671-50ACD99080BA}" srcOrd="2" destOrd="0" presId="urn:microsoft.com/office/officeart/2005/8/layout/radial3"/>
    <dgm:cxn modelId="{CB85770B-DF96-465E-8575-944685026029}" type="presParOf" srcId="{3C67B8D8-E4BD-43F4-B232-40A67C0830BF}" destId="{B575E3AF-207D-4E73-83E6-82D1647B8E00}" srcOrd="3" destOrd="0" presId="urn:microsoft.com/office/officeart/2005/8/layout/radial3"/>
    <dgm:cxn modelId="{DAD42AA5-4EF3-48F6-9E0F-CFA41A0F37B2}" type="presParOf" srcId="{3C67B8D8-E4BD-43F4-B232-40A67C0830BF}" destId="{24AB0C50-F315-40CE-9C52-BE1812965778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7CE188-C083-42E2-824A-8EFCF33D7B78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1306573-0A46-4EA5-8807-FB560BBADBE2}">
      <dgm:prSet phldrT="[Text]"/>
      <dgm:spPr/>
      <dgm:t>
        <a:bodyPr/>
        <a:lstStyle/>
        <a:p>
          <a:r>
            <a:rPr lang="en-IN" dirty="0"/>
            <a:t>Business</a:t>
          </a:r>
        </a:p>
        <a:p>
          <a:r>
            <a:rPr lang="en-IN" dirty="0"/>
            <a:t>Analytics</a:t>
          </a:r>
        </a:p>
      </dgm:t>
    </dgm:pt>
    <dgm:pt modelId="{8A2F2924-C1C7-47D6-918B-3FA2DCB70E50}" type="parTrans" cxnId="{5BFBCFE3-C35F-4277-8BE6-E9FC3C4752D7}">
      <dgm:prSet/>
      <dgm:spPr/>
      <dgm:t>
        <a:bodyPr/>
        <a:lstStyle/>
        <a:p>
          <a:endParaRPr lang="en-IN"/>
        </a:p>
      </dgm:t>
    </dgm:pt>
    <dgm:pt modelId="{3E6909B1-14CC-481D-A9DE-6AF23B0F57A1}" type="sibTrans" cxnId="{5BFBCFE3-C35F-4277-8BE6-E9FC3C4752D7}">
      <dgm:prSet/>
      <dgm:spPr/>
      <dgm:t>
        <a:bodyPr/>
        <a:lstStyle/>
        <a:p>
          <a:endParaRPr lang="en-IN"/>
        </a:p>
      </dgm:t>
    </dgm:pt>
    <dgm:pt modelId="{703C0605-A12C-49D4-AC51-EFBD7013F259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Stock</a:t>
          </a:r>
        </a:p>
        <a:p>
          <a:r>
            <a:rPr lang="en-IN" b="1" dirty="0" err="1">
              <a:solidFill>
                <a:schemeClr val="tx2">
                  <a:lumMod val="50000"/>
                </a:schemeClr>
              </a:solidFill>
            </a:rPr>
            <a:t>MarketDigital</a:t>
          </a:r>
          <a:endParaRPr lang="en-IN" b="1" dirty="0">
            <a:solidFill>
              <a:schemeClr val="tx2">
                <a:lumMod val="50000"/>
              </a:schemeClr>
            </a:solidFill>
          </a:endParaRPr>
        </a:p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Marketing</a:t>
          </a:r>
        </a:p>
      </dgm:t>
    </dgm:pt>
    <dgm:pt modelId="{4A5D3E7B-CC51-490F-A2F5-3C29568AABAD}" type="parTrans" cxnId="{E53AAA21-D53B-42DD-8245-87656BF83BFD}">
      <dgm:prSet/>
      <dgm:spPr/>
      <dgm:t>
        <a:bodyPr/>
        <a:lstStyle/>
        <a:p>
          <a:endParaRPr lang="en-IN"/>
        </a:p>
      </dgm:t>
    </dgm:pt>
    <dgm:pt modelId="{E871ECFD-4814-4BAC-A388-2BF41C8A035B}" type="sibTrans" cxnId="{E53AAA21-D53B-42DD-8245-87656BF83BFD}">
      <dgm:prSet/>
      <dgm:spPr/>
      <dgm:t>
        <a:bodyPr/>
        <a:lstStyle/>
        <a:p>
          <a:endParaRPr lang="en-IN"/>
        </a:p>
      </dgm:t>
    </dgm:pt>
    <dgm:pt modelId="{DD7923B9-6734-4DA0-8B74-505477463BBE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Customer</a:t>
          </a:r>
        </a:p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Relationship</a:t>
          </a:r>
        </a:p>
      </dgm:t>
    </dgm:pt>
    <dgm:pt modelId="{E0D02340-DD26-4491-BA3B-FC6CFEE41C69}" type="parTrans" cxnId="{52D38B49-59D3-49AF-82C4-9609FCEE6DE7}">
      <dgm:prSet/>
      <dgm:spPr/>
      <dgm:t>
        <a:bodyPr/>
        <a:lstStyle/>
        <a:p>
          <a:endParaRPr lang="en-IN"/>
        </a:p>
      </dgm:t>
    </dgm:pt>
    <dgm:pt modelId="{930C4673-82C7-452A-ADF2-D19A9F1E2CE7}" type="sibTrans" cxnId="{52D38B49-59D3-49AF-82C4-9609FCEE6DE7}">
      <dgm:prSet/>
      <dgm:spPr/>
      <dgm:t>
        <a:bodyPr/>
        <a:lstStyle/>
        <a:p>
          <a:endParaRPr lang="en-IN"/>
        </a:p>
      </dgm:t>
    </dgm:pt>
    <dgm:pt modelId="{4DAD73BE-A8B4-4644-A498-767942CEE017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Entertainment</a:t>
          </a:r>
        </a:p>
      </dgm:t>
    </dgm:pt>
    <dgm:pt modelId="{1E9165D6-BB5B-4BB7-A0EB-572EFDB16565}" type="parTrans" cxnId="{F7AF6272-2988-42E5-9800-E25346E79F81}">
      <dgm:prSet/>
      <dgm:spPr/>
      <dgm:t>
        <a:bodyPr/>
        <a:lstStyle/>
        <a:p>
          <a:endParaRPr lang="en-IN"/>
        </a:p>
      </dgm:t>
    </dgm:pt>
    <dgm:pt modelId="{6367D6F8-09D1-4CE0-B0FA-BFF3C85BACE1}" type="sibTrans" cxnId="{F7AF6272-2988-42E5-9800-E25346E79F81}">
      <dgm:prSet/>
      <dgm:spPr/>
      <dgm:t>
        <a:bodyPr/>
        <a:lstStyle/>
        <a:p>
          <a:endParaRPr lang="en-IN"/>
        </a:p>
      </dgm:t>
    </dgm:pt>
    <dgm:pt modelId="{5D9F17D0-9C27-44EC-A957-0D09EF2A9B78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Promotions</a:t>
          </a:r>
        </a:p>
      </dgm:t>
    </dgm:pt>
    <dgm:pt modelId="{358F0A30-CC00-479D-94CE-03C6312E82BC}" type="parTrans" cxnId="{F7128C11-DA77-4A0E-854D-5AC3AE4ED889}">
      <dgm:prSet/>
      <dgm:spPr/>
      <dgm:t>
        <a:bodyPr/>
        <a:lstStyle/>
        <a:p>
          <a:endParaRPr lang="en-IN"/>
        </a:p>
      </dgm:t>
    </dgm:pt>
    <dgm:pt modelId="{67F5AB4B-FC29-464F-874C-C55DA83BDC89}" type="sibTrans" cxnId="{F7128C11-DA77-4A0E-854D-5AC3AE4ED889}">
      <dgm:prSet/>
      <dgm:spPr/>
      <dgm:t>
        <a:bodyPr/>
        <a:lstStyle/>
        <a:p>
          <a:endParaRPr lang="en-IN"/>
        </a:p>
      </dgm:t>
    </dgm:pt>
    <dgm:pt modelId="{DD6330E3-18FB-49C4-A847-1DEF9CD156E9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HealthCare</a:t>
          </a:r>
        </a:p>
      </dgm:t>
    </dgm:pt>
    <dgm:pt modelId="{25B9C89E-4E48-4600-8559-9363F218B18C}" type="parTrans" cxnId="{09427FF8-1A70-46E1-AF4B-9A1F54C997F4}">
      <dgm:prSet/>
      <dgm:spPr/>
      <dgm:t>
        <a:bodyPr/>
        <a:lstStyle/>
        <a:p>
          <a:endParaRPr lang="en-IN"/>
        </a:p>
      </dgm:t>
    </dgm:pt>
    <dgm:pt modelId="{361937D0-D44D-4B6E-981B-821A9090A760}" type="sibTrans" cxnId="{09427FF8-1A70-46E1-AF4B-9A1F54C997F4}">
      <dgm:prSet/>
      <dgm:spPr/>
      <dgm:t>
        <a:bodyPr/>
        <a:lstStyle/>
        <a:p>
          <a:endParaRPr lang="en-IN"/>
        </a:p>
      </dgm:t>
    </dgm:pt>
    <dgm:pt modelId="{50E77B0D-213B-4927-A10C-A76E9E3B8C95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Insurance</a:t>
          </a:r>
        </a:p>
      </dgm:t>
    </dgm:pt>
    <dgm:pt modelId="{4DDBE4CD-C7A8-4B28-B10F-4F801107C305}" type="parTrans" cxnId="{CD0116AF-DCEA-4C6C-904D-0A7A22F31835}">
      <dgm:prSet/>
      <dgm:spPr/>
      <dgm:t>
        <a:bodyPr/>
        <a:lstStyle/>
        <a:p>
          <a:endParaRPr lang="en-IN"/>
        </a:p>
      </dgm:t>
    </dgm:pt>
    <dgm:pt modelId="{9047962C-33A7-477C-B96E-3259A5DE27AF}" type="sibTrans" cxnId="{CD0116AF-DCEA-4C6C-904D-0A7A22F31835}">
      <dgm:prSet/>
      <dgm:spPr/>
      <dgm:t>
        <a:bodyPr/>
        <a:lstStyle/>
        <a:p>
          <a:endParaRPr lang="en-IN"/>
        </a:p>
      </dgm:t>
    </dgm:pt>
    <dgm:pt modelId="{7B99B2C4-645E-49AE-8F47-0DA5D6A240B2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Sports</a:t>
          </a:r>
        </a:p>
      </dgm:t>
    </dgm:pt>
    <dgm:pt modelId="{34DA76C9-452C-450C-9FF3-36D721B6104D}" type="parTrans" cxnId="{5F751D84-6DCA-4471-8654-0387B8C2A310}">
      <dgm:prSet/>
      <dgm:spPr/>
      <dgm:t>
        <a:bodyPr/>
        <a:lstStyle/>
        <a:p>
          <a:endParaRPr lang="en-IN"/>
        </a:p>
      </dgm:t>
    </dgm:pt>
    <dgm:pt modelId="{E005459A-E446-45AD-B8B0-DEFC8835B8ED}" type="sibTrans" cxnId="{5F751D84-6DCA-4471-8654-0387B8C2A310}">
      <dgm:prSet/>
      <dgm:spPr/>
      <dgm:t>
        <a:bodyPr/>
        <a:lstStyle/>
        <a:p>
          <a:endParaRPr lang="en-IN"/>
        </a:p>
      </dgm:t>
    </dgm:pt>
    <dgm:pt modelId="{CA8D1DB5-BE00-47FF-A7A2-52E940148C3B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Digital</a:t>
          </a:r>
        </a:p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Marketing</a:t>
          </a:r>
        </a:p>
      </dgm:t>
    </dgm:pt>
    <dgm:pt modelId="{80492714-0F9D-4412-9772-52C9E406B589}" type="parTrans" cxnId="{16B6CEFC-764F-453C-ACD1-87D5B9F11E0D}">
      <dgm:prSet/>
      <dgm:spPr/>
      <dgm:t>
        <a:bodyPr/>
        <a:lstStyle/>
        <a:p>
          <a:endParaRPr lang="en-IN"/>
        </a:p>
      </dgm:t>
    </dgm:pt>
    <dgm:pt modelId="{D297BC96-456D-4AC7-A37B-A6948AFBB023}" type="sibTrans" cxnId="{16B6CEFC-764F-453C-ACD1-87D5B9F11E0D}">
      <dgm:prSet/>
      <dgm:spPr/>
      <dgm:t>
        <a:bodyPr/>
        <a:lstStyle/>
        <a:p>
          <a:endParaRPr lang="en-IN"/>
        </a:p>
      </dgm:t>
    </dgm:pt>
    <dgm:pt modelId="{2981164E-5405-4522-ADA2-FF058DBB6601}" type="pres">
      <dgm:prSet presAssocID="{CC7CE188-C083-42E2-824A-8EFCF33D7B7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DC7547-BE1C-4D66-9502-A9B04B16B8F1}" type="pres">
      <dgm:prSet presAssocID="{51306573-0A46-4EA5-8807-FB560BBADBE2}" presName="centerShape" presStyleLbl="node0" presStyleIdx="0" presStyleCnt="1"/>
      <dgm:spPr/>
    </dgm:pt>
    <dgm:pt modelId="{243E461C-BF56-404A-B2E6-1AE06CEA10BE}" type="pres">
      <dgm:prSet presAssocID="{4A5D3E7B-CC51-490F-A2F5-3C29568AABAD}" presName="parTrans" presStyleLbl="bgSibTrans2D1" presStyleIdx="0" presStyleCnt="8" custLinFactNeighborX="6219" custLinFactNeighborY="10113"/>
      <dgm:spPr/>
    </dgm:pt>
    <dgm:pt modelId="{65F03BF1-A9E3-485D-ABC1-3A81E2730FEF}" type="pres">
      <dgm:prSet presAssocID="{703C0605-A12C-49D4-AC51-EFBD7013F259}" presName="node" presStyleLbl="node1" presStyleIdx="0" presStyleCnt="8" custScaleY="55386">
        <dgm:presLayoutVars>
          <dgm:bulletEnabled val="1"/>
        </dgm:presLayoutVars>
      </dgm:prSet>
      <dgm:spPr/>
    </dgm:pt>
    <dgm:pt modelId="{CB7F2239-19DA-4545-9927-0BF4C327B625}" type="pres">
      <dgm:prSet presAssocID="{34DA76C9-452C-450C-9FF3-36D721B6104D}" presName="parTrans" presStyleLbl="bgSibTrans2D1" presStyleIdx="1" presStyleCnt="8" custLinFactNeighborX="6290" custLinFactNeighborY="15497"/>
      <dgm:spPr/>
    </dgm:pt>
    <dgm:pt modelId="{942C94BF-0AD9-4CEF-97D8-4AC967449B7B}" type="pres">
      <dgm:prSet presAssocID="{7B99B2C4-645E-49AE-8F47-0DA5D6A240B2}" presName="node" presStyleLbl="node1" presStyleIdx="1" presStyleCnt="8" custScaleY="55386">
        <dgm:presLayoutVars>
          <dgm:bulletEnabled val="1"/>
        </dgm:presLayoutVars>
      </dgm:prSet>
      <dgm:spPr/>
    </dgm:pt>
    <dgm:pt modelId="{B84F2498-E683-467E-9D51-2D87B6EE4568}" type="pres">
      <dgm:prSet presAssocID="{80492714-0F9D-4412-9772-52C9E406B589}" presName="parTrans" presStyleLbl="bgSibTrans2D1" presStyleIdx="2" presStyleCnt="8" custLinFactNeighborX="3330" custLinFactNeighborY="27550"/>
      <dgm:spPr/>
    </dgm:pt>
    <dgm:pt modelId="{98ED25F6-14B2-4D84-AB48-51E461C383BC}" type="pres">
      <dgm:prSet presAssocID="{CA8D1DB5-BE00-47FF-A7A2-52E940148C3B}" presName="node" presStyleLbl="node1" presStyleIdx="2" presStyleCnt="8" custScaleY="55386">
        <dgm:presLayoutVars>
          <dgm:bulletEnabled val="1"/>
        </dgm:presLayoutVars>
      </dgm:prSet>
      <dgm:spPr/>
    </dgm:pt>
    <dgm:pt modelId="{3C2FCC88-0008-4ADF-BD9B-5C6E96A80554}" type="pres">
      <dgm:prSet presAssocID="{358F0A30-CC00-479D-94CE-03C6312E82BC}" presName="parTrans" presStyleLbl="bgSibTrans2D1" presStyleIdx="3" presStyleCnt="8" custLinFactNeighborX="2960" custLinFactNeighborY="29272"/>
      <dgm:spPr/>
    </dgm:pt>
    <dgm:pt modelId="{C1A8A03D-7E4A-4B90-A53B-3E1A7B902F97}" type="pres">
      <dgm:prSet presAssocID="{5D9F17D0-9C27-44EC-A957-0D09EF2A9B78}" presName="node" presStyleLbl="node1" presStyleIdx="3" presStyleCnt="8" custScaleY="55386" custRadScaleRad="99618" custRadScaleInc="4043">
        <dgm:presLayoutVars>
          <dgm:bulletEnabled val="1"/>
        </dgm:presLayoutVars>
      </dgm:prSet>
      <dgm:spPr/>
    </dgm:pt>
    <dgm:pt modelId="{83EE9F30-E686-46F0-93D6-7D0CCBE1AED7}" type="pres">
      <dgm:prSet presAssocID="{25B9C89E-4E48-4600-8559-9363F218B18C}" presName="parTrans" presStyleLbl="bgSibTrans2D1" presStyleIdx="4" presStyleCnt="8" custLinFactNeighborX="791" custLinFactNeighborY="30994"/>
      <dgm:spPr/>
    </dgm:pt>
    <dgm:pt modelId="{3C227EB4-687D-48CA-8B11-0E3F55295294}" type="pres">
      <dgm:prSet presAssocID="{DD6330E3-18FB-49C4-A847-1DEF9CD156E9}" presName="node" presStyleLbl="node1" presStyleIdx="4" presStyleCnt="8" custScaleY="55386">
        <dgm:presLayoutVars>
          <dgm:bulletEnabled val="1"/>
        </dgm:presLayoutVars>
      </dgm:prSet>
      <dgm:spPr/>
    </dgm:pt>
    <dgm:pt modelId="{E2BC4244-AA6E-43B2-86E5-3E686E1C006D}" type="pres">
      <dgm:prSet presAssocID="{4DDBE4CD-C7A8-4B28-B10F-4F801107C305}" presName="parTrans" presStyleLbl="bgSibTrans2D1" presStyleIdx="5" presStyleCnt="8" custLinFactNeighborX="-370" custLinFactNeighborY="34438"/>
      <dgm:spPr/>
    </dgm:pt>
    <dgm:pt modelId="{A7BDDD73-D24A-445F-AD1A-20FDBBA06F19}" type="pres">
      <dgm:prSet presAssocID="{50E77B0D-213B-4927-A10C-A76E9E3B8C95}" presName="node" presStyleLbl="node1" presStyleIdx="5" presStyleCnt="8" custScaleY="55386">
        <dgm:presLayoutVars>
          <dgm:bulletEnabled val="1"/>
        </dgm:presLayoutVars>
      </dgm:prSet>
      <dgm:spPr/>
    </dgm:pt>
    <dgm:pt modelId="{F67BE17D-439F-4413-932C-FDBCB90A1576}" type="pres">
      <dgm:prSet presAssocID="{E0D02340-DD26-4491-BA3B-FC6CFEE41C69}" presName="parTrans" presStyleLbl="bgSibTrans2D1" presStyleIdx="6" presStyleCnt="8" custScaleX="88089" custScaleY="86894" custLinFactNeighborX="-13415" custLinFactNeighborY="14227"/>
      <dgm:spPr/>
    </dgm:pt>
    <dgm:pt modelId="{4CC942BE-F4FF-4082-9A14-2BF8C720C140}" type="pres">
      <dgm:prSet presAssocID="{DD7923B9-6734-4DA0-8B74-505477463BBE}" presName="node" presStyleLbl="node1" presStyleIdx="6" presStyleCnt="8" custScaleY="47175" custRadScaleRad="98074" custRadScaleInc="24094">
        <dgm:presLayoutVars>
          <dgm:bulletEnabled val="1"/>
        </dgm:presLayoutVars>
      </dgm:prSet>
      <dgm:spPr/>
    </dgm:pt>
    <dgm:pt modelId="{96D6F101-97FB-4DCE-A276-453F43A65AE2}" type="pres">
      <dgm:prSet presAssocID="{1E9165D6-BB5B-4BB7-A0EB-572EFDB16565}" presName="parTrans" presStyleLbl="bgSibTrans2D1" presStyleIdx="7" presStyleCnt="8" custLinFactNeighborX="-7495" custLinFactNeighborY="2168"/>
      <dgm:spPr/>
    </dgm:pt>
    <dgm:pt modelId="{C8590C32-FB1A-48C5-9F44-4EB7C23E282E}" type="pres">
      <dgm:prSet presAssocID="{4DAD73BE-A8B4-4644-A498-767942CEE017}" presName="node" presStyleLbl="node1" presStyleIdx="7" presStyleCnt="8" custScaleY="41261" custRadScaleRad="99250" custRadScaleInc="5567">
        <dgm:presLayoutVars>
          <dgm:bulletEnabled val="1"/>
        </dgm:presLayoutVars>
      </dgm:prSet>
      <dgm:spPr/>
    </dgm:pt>
  </dgm:ptLst>
  <dgm:cxnLst>
    <dgm:cxn modelId="{5ED91D04-C7F6-4E3C-81CE-37B90F51DAC2}" type="presOf" srcId="{4DAD73BE-A8B4-4644-A498-767942CEE017}" destId="{C8590C32-FB1A-48C5-9F44-4EB7C23E282E}" srcOrd="0" destOrd="0" presId="urn:microsoft.com/office/officeart/2005/8/layout/radial4"/>
    <dgm:cxn modelId="{1BEDE004-5AEE-4704-8A2F-80833E1DF6E4}" type="presOf" srcId="{CA8D1DB5-BE00-47FF-A7A2-52E940148C3B}" destId="{98ED25F6-14B2-4D84-AB48-51E461C383BC}" srcOrd="0" destOrd="0" presId="urn:microsoft.com/office/officeart/2005/8/layout/radial4"/>
    <dgm:cxn modelId="{F7128C11-DA77-4A0E-854D-5AC3AE4ED889}" srcId="{51306573-0A46-4EA5-8807-FB560BBADBE2}" destId="{5D9F17D0-9C27-44EC-A957-0D09EF2A9B78}" srcOrd="3" destOrd="0" parTransId="{358F0A30-CC00-479D-94CE-03C6312E82BC}" sibTransId="{67F5AB4B-FC29-464F-874C-C55DA83BDC89}"/>
    <dgm:cxn modelId="{E53AAA21-D53B-42DD-8245-87656BF83BFD}" srcId="{51306573-0A46-4EA5-8807-FB560BBADBE2}" destId="{703C0605-A12C-49D4-AC51-EFBD7013F259}" srcOrd="0" destOrd="0" parTransId="{4A5D3E7B-CC51-490F-A2F5-3C29568AABAD}" sibTransId="{E871ECFD-4814-4BAC-A388-2BF41C8A035B}"/>
    <dgm:cxn modelId="{4576C128-E3A5-4711-9C1A-EC6E6C2B1F11}" type="presOf" srcId="{CC7CE188-C083-42E2-824A-8EFCF33D7B78}" destId="{2981164E-5405-4522-ADA2-FF058DBB6601}" srcOrd="0" destOrd="0" presId="urn:microsoft.com/office/officeart/2005/8/layout/radial4"/>
    <dgm:cxn modelId="{BA159E2F-995D-456A-99C3-C91738A80F4F}" type="presOf" srcId="{80492714-0F9D-4412-9772-52C9E406B589}" destId="{B84F2498-E683-467E-9D51-2D87B6EE4568}" srcOrd="0" destOrd="0" presId="urn:microsoft.com/office/officeart/2005/8/layout/radial4"/>
    <dgm:cxn modelId="{1BCA1931-4ABC-4E19-9AAA-1CE8514C18EB}" type="presOf" srcId="{358F0A30-CC00-479D-94CE-03C6312E82BC}" destId="{3C2FCC88-0008-4ADF-BD9B-5C6E96A80554}" srcOrd="0" destOrd="0" presId="urn:microsoft.com/office/officeart/2005/8/layout/radial4"/>
    <dgm:cxn modelId="{3917FC38-6309-47F1-935F-FBD27D974A2D}" type="presOf" srcId="{4A5D3E7B-CC51-490F-A2F5-3C29568AABAD}" destId="{243E461C-BF56-404A-B2E6-1AE06CEA10BE}" srcOrd="0" destOrd="0" presId="urn:microsoft.com/office/officeart/2005/8/layout/radial4"/>
    <dgm:cxn modelId="{E768A23A-2EB7-42BE-AABA-1803D3690212}" type="presOf" srcId="{7B99B2C4-645E-49AE-8F47-0DA5D6A240B2}" destId="{942C94BF-0AD9-4CEF-97D8-4AC967449B7B}" srcOrd="0" destOrd="0" presId="urn:microsoft.com/office/officeart/2005/8/layout/radial4"/>
    <dgm:cxn modelId="{5F37E63A-0E0F-436C-977F-BD77A2AEB746}" type="presOf" srcId="{703C0605-A12C-49D4-AC51-EFBD7013F259}" destId="{65F03BF1-A9E3-485D-ABC1-3A81E2730FEF}" srcOrd="0" destOrd="0" presId="urn:microsoft.com/office/officeart/2005/8/layout/radial4"/>
    <dgm:cxn modelId="{6A74A25F-5E6A-4A11-89B9-5CAE329944DC}" type="presOf" srcId="{1E9165D6-BB5B-4BB7-A0EB-572EFDB16565}" destId="{96D6F101-97FB-4DCE-A276-453F43A65AE2}" srcOrd="0" destOrd="0" presId="urn:microsoft.com/office/officeart/2005/8/layout/radial4"/>
    <dgm:cxn modelId="{52D38B49-59D3-49AF-82C4-9609FCEE6DE7}" srcId="{51306573-0A46-4EA5-8807-FB560BBADBE2}" destId="{DD7923B9-6734-4DA0-8B74-505477463BBE}" srcOrd="6" destOrd="0" parTransId="{E0D02340-DD26-4491-BA3B-FC6CFEE41C69}" sibTransId="{930C4673-82C7-452A-ADF2-D19A9F1E2CE7}"/>
    <dgm:cxn modelId="{96FDC44D-A22F-4B43-83E7-178DF991FF3F}" type="presOf" srcId="{4DDBE4CD-C7A8-4B28-B10F-4F801107C305}" destId="{E2BC4244-AA6E-43B2-86E5-3E686E1C006D}" srcOrd="0" destOrd="0" presId="urn:microsoft.com/office/officeart/2005/8/layout/radial4"/>
    <dgm:cxn modelId="{F7AF6272-2988-42E5-9800-E25346E79F81}" srcId="{51306573-0A46-4EA5-8807-FB560BBADBE2}" destId="{4DAD73BE-A8B4-4644-A498-767942CEE017}" srcOrd="7" destOrd="0" parTransId="{1E9165D6-BB5B-4BB7-A0EB-572EFDB16565}" sibTransId="{6367D6F8-09D1-4CE0-B0FA-BFF3C85BACE1}"/>
    <dgm:cxn modelId="{61F6D782-D10E-4750-8A43-E2E5A8D17109}" type="presOf" srcId="{50E77B0D-213B-4927-A10C-A76E9E3B8C95}" destId="{A7BDDD73-D24A-445F-AD1A-20FDBBA06F19}" srcOrd="0" destOrd="0" presId="urn:microsoft.com/office/officeart/2005/8/layout/radial4"/>
    <dgm:cxn modelId="{5F751D84-6DCA-4471-8654-0387B8C2A310}" srcId="{51306573-0A46-4EA5-8807-FB560BBADBE2}" destId="{7B99B2C4-645E-49AE-8F47-0DA5D6A240B2}" srcOrd="1" destOrd="0" parTransId="{34DA76C9-452C-450C-9FF3-36D721B6104D}" sibTransId="{E005459A-E446-45AD-B8B0-DEFC8835B8ED}"/>
    <dgm:cxn modelId="{852E678E-504F-4F77-B89D-B60EC3AD2068}" type="presOf" srcId="{51306573-0A46-4EA5-8807-FB560BBADBE2}" destId="{BFDC7547-BE1C-4D66-9502-A9B04B16B8F1}" srcOrd="0" destOrd="0" presId="urn:microsoft.com/office/officeart/2005/8/layout/radial4"/>
    <dgm:cxn modelId="{CD0116AF-DCEA-4C6C-904D-0A7A22F31835}" srcId="{51306573-0A46-4EA5-8807-FB560BBADBE2}" destId="{50E77B0D-213B-4927-A10C-A76E9E3B8C95}" srcOrd="5" destOrd="0" parTransId="{4DDBE4CD-C7A8-4B28-B10F-4F801107C305}" sibTransId="{9047962C-33A7-477C-B96E-3259A5DE27AF}"/>
    <dgm:cxn modelId="{58F8F9BD-7E43-4E64-B10C-59D478140A4D}" type="presOf" srcId="{34DA76C9-452C-450C-9FF3-36D721B6104D}" destId="{CB7F2239-19DA-4545-9927-0BF4C327B625}" srcOrd="0" destOrd="0" presId="urn:microsoft.com/office/officeart/2005/8/layout/radial4"/>
    <dgm:cxn modelId="{F0793BC9-ECA3-48CF-8BF5-0EECDF10A3A9}" type="presOf" srcId="{5D9F17D0-9C27-44EC-A957-0D09EF2A9B78}" destId="{C1A8A03D-7E4A-4B90-A53B-3E1A7B902F97}" srcOrd="0" destOrd="0" presId="urn:microsoft.com/office/officeart/2005/8/layout/radial4"/>
    <dgm:cxn modelId="{5BFBCFE3-C35F-4277-8BE6-E9FC3C4752D7}" srcId="{CC7CE188-C083-42E2-824A-8EFCF33D7B78}" destId="{51306573-0A46-4EA5-8807-FB560BBADBE2}" srcOrd="0" destOrd="0" parTransId="{8A2F2924-C1C7-47D6-918B-3FA2DCB70E50}" sibTransId="{3E6909B1-14CC-481D-A9DE-6AF23B0F57A1}"/>
    <dgm:cxn modelId="{A58753E6-ADA2-4255-91B6-7DA00395EFA7}" type="presOf" srcId="{DD6330E3-18FB-49C4-A847-1DEF9CD156E9}" destId="{3C227EB4-687D-48CA-8B11-0E3F55295294}" srcOrd="0" destOrd="0" presId="urn:microsoft.com/office/officeart/2005/8/layout/radial4"/>
    <dgm:cxn modelId="{E580A1E6-178A-44BF-A30F-470E2E072FB9}" type="presOf" srcId="{DD7923B9-6734-4DA0-8B74-505477463BBE}" destId="{4CC942BE-F4FF-4082-9A14-2BF8C720C140}" srcOrd="0" destOrd="0" presId="urn:microsoft.com/office/officeart/2005/8/layout/radial4"/>
    <dgm:cxn modelId="{C18989E7-7FA2-4D1D-B5C2-B9F1C8BB403A}" type="presOf" srcId="{E0D02340-DD26-4491-BA3B-FC6CFEE41C69}" destId="{F67BE17D-439F-4413-932C-FDBCB90A1576}" srcOrd="0" destOrd="0" presId="urn:microsoft.com/office/officeart/2005/8/layout/radial4"/>
    <dgm:cxn modelId="{C2CB65EF-2BA1-473C-BB48-C4EE0B172B55}" type="presOf" srcId="{25B9C89E-4E48-4600-8559-9363F218B18C}" destId="{83EE9F30-E686-46F0-93D6-7D0CCBE1AED7}" srcOrd="0" destOrd="0" presId="urn:microsoft.com/office/officeart/2005/8/layout/radial4"/>
    <dgm:cxn modelId="{09427FF8-1A70-46E1-AF4B-9A1F54C997F4}" srcId="{51306573-0A46-4EA5-8807-FB560BBADBE2}" destId="{DD6330E3-18FB-49C4-A847-1DEF9CD156E9}" srcOrd="4" destOrd="0" parTransId="{25B9C89E-4E48-4600-8559-9363F218B18C}" sibTransId="{361937D0-D44D-4B6E-981B-821A9090A760}"/>
    <dgm:cxn modelId="{16B6CEFC-764F-453C-ACD1-87D5B9F11E0D}" srcId="{51306573-0A46-4EA5-8807-FB560BBADBE2}" destId="{CA8D1DB5-BE00-47FF-A7A2-52E940148C3B}" srcOrd="2" destOrd="0" parTransId="{80492714-0F9D-4412-9772-52C9E406B589}" sibTransId="{D297BC96-456D-4AC7-A37B-A6948AFBB023}"/>
    <dgm:cxn modelId="{D5A37366-4957-43AB-8C01-2DFE01DDD8B8}" type="presParOf" srcId="{2981164E-5405-4522-ADA2-FF058DBB6601}" destId="{BFDC7547-BE1C-4D66-9502-A9B04B16B8F1}" srcOrd="0" destOrd="0" presId="urn:microsoft.com/office/officeart/2005/8/layout/radial4"/>
    <dgm:cxn modelId="{5345BB11-F5C3-4908-904B-9A72E931C00B}" type="presParOf" srcId="{2981164E-5405-4522-ADA2-FF058DBB6601}" destId="{243E461C-BF56-404A-B2E6-1AE06CEA10BE}" srcOrd="1" destOrd="0" presId="urn:microsoft.com/office/officeart/2005/8/layout/radial4"/>
    <dgm:cxn modelId="{EF005C5B-05DE-48DE-9915-C7A8F570177C}" type="presParOf" srcId="{2981164E-5405-4522-ADA2-FF058DBB6601}" destId="{65F03BF1-A9E3-485D-ABC1-3A81E2730FEF}" srcOrd="2" destOrd="0" presId="urn:microsoft.com/office/officeart/2005/8/layout/radial4"/>
    <dgm:cxn modelId="{1C78DA70-7CA2-479F-B2B5-96EFE051189A}" type="presParOf" srcId="{2981164E-5405-4522-ADA2-FF058DBB6601}" destId="{CB7F2239-19DA-4545-9927-0BF4C327B625}" srcOrd="3" destOrd="0" presId="urn:microsoft.com/office/officeart/2005/8/layout/radial4"/>
    <dgm:cxn modelId="{2CC42338-F618-494E-85FD-21F7448D2F27}" type="presParOf" srcId="{2981164E-5405-4522-ADA2-FF058DBB6601}" destId="{942C94BF-0AD9-4CEF-97D8-4AC967449B7B}" srcOrd="4" destOrd="0" presId="urn:microsoft.com/office/officeart/2005/8/layout/radial4"/>
    <dgm:cxn modelId="{60A840DE-AA5E-4069-BD39-DEF1FD6BF20B}" type="presParOf" srcId="{2981164E-5405-4522-ADA2-FF058DBB6601}" destId="{B84F2498-E683-467E-9D51-2D87B6EE4568}" srcOrd="5" destOrd="0" presId="urn:microsoft.com/office/officeart/2005/8/layout/radial4"/>
    <dgm:cxn modelId="{055DC62C-90DE-4346-A795-628C13D9AB66}" type="presParOf" srcId="{2981164E-5405-4522-ADA2-FF058DBB6601}" destId="{98ED25F6-14B2-4D84-AB48-51E461C383BC}" srcOrd="6" destOrd="0" presId="urn:microsoft.com/office/officeart/2005/8/layout/radial4"/>
    <dgm:cxn modelId="{DCE76F64-E1AB-4480-AC7D-2406BEC12B16}" type="presParOf" srcId="{2981164E-5405-4522-ADA2-FF058DBB6601}" destId="{3C2FCC88-0008-4ADF-BD9B-5C6E96A80554}" srcOrd="7" destOrd="0" presId="urn:microsoft.com/office/officeart/2005/8/layout/radial4"/>
    <dgm:cxn modelId="{3012DCD3-4E85-465A-9A74-AE38DA99EFE6}" type="presParOf" srcId="{2981164E-5405-4522-ADA2-FF058DBB6601}" destId="{C1A8A03D-7E4A-4B90-A53B-3E1A7B902F97}" srcOrd="8" destOrd="0" presId="urn:microsoft.com/office/officeart/2005/8/layout/radial4"/>
    <dgm:cxn modelId="{FF17B18B-104C-49C9-BF71-22D7DB070EB2}" type="presParOf" srcId="{2981164E-5405-4522-ADA2-FF058DBB6601}" destId="{83EE9F30-E686-46F0-93D6-7D0CCBE1AED7}" srcOrd="9" destOrd="0" presId="urn:microsoft.com/office/officeart/2005/8/layout/radial4"/>
    <dgm:cxn modelId="{65D53DC7-75E4-43AE-A6EA-BE1EC619E749}" type="presParOf" srcId="{2981164E-5405-4522-ADA2-FF058DBB6601}" destId="{3C227EB4-687D-48CA-8B11-0E3F55295294}" srcOrd="10" destOrd="0" presId="urn:microsoft.com/office/officeart/2005/8/layout/radial4"/>
    <dgm:cxn modelId="{0C70974E-B57F-4269-8E6D-2C932FBD57F4}" type="presParOf" srcId="{2981164E-5405-4522-ADA2-FF058DBB6601}" destId="{E2BC4244-AA6E-43B2-86E5-3E686E1C006D}" srcOrd="11" destOrd="0" presId="urn:microsoft.com/office/officeart/2005/8/layout/radial4"/>
    <dgm:cxn modelId="{933C9FF2-3451-403F-8DD2-77B677C4D1AB}" type="presParOf" srcId="{2981164E-5405-4522-ADA2-FF058DBB6601}" destId="{A7BDDD73-D24A-445F-AD1A-20FDBBA06F19}" srcOrd="12" destOrd="0" presId="urn:microsoft.com/office/officeart/2005/8/layout/radial4"/>
    <dgm:cxn modelId="{28624DFA-5C6B-46F9-ABA2-94E4B49987FD}" type="presParOf" srcId="{2981164E-5405-4522-ADA2-FF058DBB6601}" destId="{F67BE17D-439F-4413-932C-FDBCB90A1576}" srcOrd="13" destOrd="0" presId="urn:microsoft.com/office/officeart/2005/8/layout/radial4"/>
    <dgm:cxn modelId="{97D0B6E6-0FD6-4B3B-8CBF-E48B0FB72E64}" type="presParOf" srcId="{2981164E-5405-4522-ADA2-FF058DBB6601}" destId="{4CC942BE-F4FF-4082-9A14-2BF8C720C140}" srcOrd="14" destOrd="0" presId="urn:microsoft.com/office/officeart/2005/8/layout/radial4"/>
    <dgm:cxn modelId="{E0EBF425-C8E6-4AA5-9C94-F1E21D3FB512}" type="presParOf" srcId="{2981164E-5405-4522-ADA2-FF058DBB6601}" destId="{96D6F101-97FB-4DCE-A276-453F43A65AE2}" srcOrd="15" destOrd="0" presId="urn:microsoft.com/office/officeart/2005/8/layout/radial4"/>
    <dgm:cxn modelId="{2EC4748C-4EA6-470A-9A0A-640FC0033D2A}" type="presParOf" srcId="{2981164E-5405-4522-ADA2-FF058DBB6601}" destId="{C8590C32-FB1A-48C5-9F44-4EB7C23E282E}" srcOrd="1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A22703-EFBA-4EFB-AF13-46A546D60EC0}" type="doc">
      <dgm:prSet loTypeId="urn:microsoft.com/office/officeart/2008/layout/RadialCluster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5D41EE3E-AA00-4E50-A887-C4A89741C3B4}">
      <dgm:prSet phldrT="[Text]"/>
      <dgm:spPr/>
      <dgm:t>
        <a:bodyPr/>
        <a:lstStyle/>
        <a:p>
          <a:r>
            <a:rPr lang="en-IN" dirty="0"/>
            <a:t>Business</a:t>
          </a:r>
        </a:p>
        <a:p>
          <a:r>
            <a:rPr lang="en-IN" dirty="0"/>
            <a:t>Analytics</a:t>
          </a:r>
        </a:p>
      </dgm:t>
    </dgm:pt>
    <dgm:pt modelId="{971AD932-9ED0-456C-A08F-87612315DABE}" type="parTrans" cxnId="{0211C9D0-08FA-4E81-8B05-02F3324B2181}">
      <dgm:prSet/>
      <dgm:spPr/>
      <dgm:t>
        <a:bodyPr/>
        <a:lstStyle/>
        <a:p>
          <a:endParaRPr lang="en-IN"/>
        </a:p>
      </dgm:t>
    </dgm:pt>
    <dgm:pt modelId="{E49E3E64-1619-4E01-A1C9-394D9E067402}" type="sibTrans" cxnId="{0211C9D0-08FA-4E81-8B05-02F3324B2181}">
      <dgm:prSet/>
      <dgm:spPr/>
      <dgm:t>
        <a:bodyPr/>
        <a:lstStyle/>
        <a:p>
          <a:endParaRPr lang="en-IN"/>
        </a:p>
      </dgm:t>
    </dgm:pt>
    <dgm:pt modelId="{99E7C221-EA43-4350-A525-C454CE26E20F}">
      <dgm:prSet phldrT="[Text]"/>
      <dgm:spPr/>
      <dgm:t>
        <a:bodyPr/>
        <a:lstStyle/>
        <a:p>
          <a:r>
            <a:rPr lang="en-IN" dirty="0"/>
            <a:t>Operational Efficiency</a:t>
          </a:r>
        </a:p>
      </dgm:t>
    </dgm:pt>
    <dgm:pt modelId="{E5D530E0-51CF-4F3D-9E58-72EBB5A6B94D}" type="parTrans" cxnId="{4B558415-9E64-480C-95C3-8709B99AF699}">
      <dgm:prSet/>
      <dgm:spPr/>
      <dgm:t>
        <a:bodyPr/>
        <a:lstStyle/>
        <a:p>
          <a:endParaRPr lang="en-IN"/>
        </a:p>
      </dgm:t>
    </dgm:pt>
    <dgm:pt modelId="{9967CE3A-97C5-4A88-B732-A1C2C724BE8D}" type="sibTrans" cxnId="{4B558415-9E64-480C-95C3-8709B99AF699}">
      <dgm:prSet/>
      <dgm:spPr/>
      <dgm:t>
        <a:bodyPr/>
        <a:lstStyle/>
        <a:p>
          <a:endParaRPr lang="en-IN"/>
        </a:p>
      </dgm:t>
    </dgm:pt>
    <dgm:pt modelId="{BFC93565-4F12-4126-8D01-557A3EDD3A81}">
      <dgm:prSet phldrT="[Text]"/>
      <dgm:spPr/>
      <dgm:t>
        <a:bodyPr/>
        <a:lstStyle/>
        <a:p>
          <a:r>
            <a:rPr lang="en-IN" dirty="0"/>
            <a:t>Smart Decision </a:t>
          </a:r>
        </a:p>
        <a:p>
          <a:r>
            <a:rPr lang="en-IN" dirty="0"/>
            <a:t>Making</a:t>
          </a:r>
        </a:p>
      </dgm:t>
    </dgm:pt>
    <dgm:pt modelId="{56B9A98A-C40D-4CEF-8951-5B98701BAB45}" type="parTrans" cxnId="{BADD3282-3E7B-494E-91C3-31E961338F1F}">
      <dgm:prSet/>
      <dgm:spPr/>
      <dgm:t>
        <a:bodyPr/>
        <a:lstStyle/>
        <a:p>
          <a:endParaRPr lang="en-IN"/>
        </a:p>
      </dgm:t>
    </dgm:pt>
    <dgm:pt modelId="{987A8020-43A8-4775-88FF-26A9C2BCC727}" type="sibTrans" cxnId="{BADD3282-3E7B-494E-91C3-31E961338F1F}">
      <dgm:prSet/>
      <dgm:spPr/>
      <dgm:t>
        <a:bodyPr/>
        <a:lstStyle/>
        <a:p>
          <a:endParaRPr lang="en-IN"/>
        </a:p>
      </dgm:t>
    </dgm:pt>
    <dgm:pt modelId="{CD5E51C5-3F11-41D4-B0C6-E757ADF2EF64}">
      <dgm:prSet phldrT="[Text]"/>
      <dgm:spPr/>
      <dgm:t>
        <a:bodyPr/>
        <a:lstStyle/>
        <a:p>
          <a:r>
            <a:rPr lang="en-IN" dirty="0"/>
            <a:t>Clear Picture about Data through Data visualisation</a:t>
          </a:r>
        </a:p>
      </dgm:t>
    </dgm:pt>
    <dgm:pt modelId="{B1B56104-9F74-463F-89EC-DA3350E4926A}" type="parTrans" cxnId="{E8C30B00-0FF9-4CE6-87A9-30DCC16BABFC}">
      <dgm:prSet/>
      <dgm:spPr/>
      <dgm:t>
        <a:bodyPr/>
        <a:lstStyle/>
        <a:p>
          <a:endParaRPr lang="en-IN"/>
        </a:p>
      </dgm:t>
    </dgm:pt>
    <dgm:pt modelId="{9C1B39F7-63EA-40D7-9DC8-C0114C798124}" type="sibTrans" cxnId="{E8C30B00-0FF9-4CE6-87A9-30DCC16BABFC}">
      <dgm:prSet/>
      <dgm:spPr/>
      <dgm:t>
        <a:bodyPr/>
        <a:lstStyle/>
        <a:p>
          <a:endParaRPr lang="en-IN"/>
        </a:p>
      </dgm:t>
    </dgm:pt>
    <dgm:pt modelId="{36E4E09A-2CE3-4749-84AC-FB407F1B66C6}">
      <dgm:prSet phldrT="[Text]"/>
      <dgm:spPr/>
      <dgm:t>
        <a:bodyPr/>
        <a:lstStyle/>
        <a:p>
          <a:r>
            <a:rPr lang="en-IN" dirty="0"/>
            <a:t>Driving Profitability</a:t>
          </a:r>
        </a:p>
      </dgm:t>
    </dgm:pt>
    <dgm:pt modelId="{651795DF-4BCB-45DD-AA7F-73057F3D3809}" type="parTrans" cxnId="{3C14BF6B-8C1C-4039-A4D6-6271DB366E8E}">
      <dgm:prSet/>
      <dgm:spPr/>
      <dgm:t>
        <a:bodyPr/>
        <a:lstStyle/>
        <a:p>
          <a:endParaRPr lang="en-IN"/>
        </a:p>
      </dgm:t>
    </dgm:pt>
    <dgm:pt modelId="{9A63D8E9-12C7-4000-BC19-973835E921C4}" type="sibTrans" cxnId="{3C14BF6B-8C1C-4039-A4D6-6271DB366E8E}">
      <dgm:prSet/>
      <dgm:spPr/>
      <dgm:t>
        <a:bodyPr/>
        <a:lstStyle/>
        <a:p>
          <a:endParaRPr lang="en-IN"/>
        </a:p>
      </dgm:t>
    </dgm:pt>
    <dgm:pt modelId="{BF046677-335D-498B-9105-0565A4AB6307}">
      <dgm:prSet phldrT="[Text]"/>
      <dgm:spPr/>
      <dgm:t>
        <a:bodyPr/>
        <a:lstStyle/>
        <a:p>
          <a:r>
            <a:rPr lang="en-IN" dirty="0"/>
            <a:t>Achieve Business Targets in a Time Bound Manner</a:t>
          </a:r>
        </a:p>
      </dgm:t>
    </dgm:pt>
    <dgm:pt modelId="{320A2A19-8EA2-459E-9386-E225D3EFDB13}" type="parTrans" cxnId="{CEBEA3C8-2011-4118-A8CF-426E43012885}">
      <dgm:prSet/>
      <dgm:spPr/>
      <dgm:t>
        <a:bodyPr/>
        <a:lstStyle/>
        <a:p>
          <a:endParaRPr lang="en-IN"/>
        </a:p>
      </dgm:t>
    </dgm:pt>
    <dgm:pt modelId="{8F1D8DBE-6ED1-4AC3-80B5-EC5E72CCC617}" type="sibTrans" cxnId="{CEBEA3C8-2011-4118-A8CF-426E43012885}">
      <dgm:prSet/>
      <dgm:spPr/>
      <dgm:t>
        <a:bodyPr/>
        <a:lstStyle/>
        <a:p>
          <a:endParaRPr lang="en-IN"/>
        </a:p>
      </dgm:t>
    </dgm:pt>
    <dgm:pt modelId="{E149D5D9-3610-4B4B-A1CC-EE2A3F0F14A2}">
      <dgm:prSet phldrT="[Text]"/>
      <dgm:spPr/>
      <dgm:t>
        <a:bodyPr/>
        <a:lstStyle/>
        <a:p>
          <a:r>
            <a:rPr lang="en-IN" dirty="0"/>
            <a:t>Formulate right </a:t>
          </a:r>
        </a:p>
        <a:p>
          <a:r>
            <a:rPr lang="en-IN" dirty="0"/>
            <a:t>strategies</a:t>
          </a:r>
        </a:p>
      </dgm:t>
    </dgm:pt>
    <dgm:pt modelId="{40321DB1-20F5-4658-8966-3602F056722A}" type="parTrans" cxnId="{26E7D2D7-DA93-4EFA-98BF-55624D4D8038}">
      <dgm:prSet/>
      <dgm:spPr/>
      <dgm:t>
        <a:bodyPr/>
        <a:lstStyle/>
        <a:p>
          <a:endParaRPr lang="en-IN"/>
        </a:p>
      </dgm:t>
    </dgm:pt>
    <dgm:pt modelId="{771D2499-FF8E-438D-AE26-F52643E4D50A}" type="sibTrans" cxnId="{26E7D2D7-DA93-4EFA-98BF-55624D4D8038}">
      <dgm:prSet/>
      <dgm:spPr/>
      <dgm:t>
        <a:bodyPr/>
        <a:lstStyle/>
        <a:p>
          <a:endParaRPr lang="en-IN"/>
        </a:p>
      </dgm:t>
    </dgm:pt>
    <dgm:pt modelId="{A5283B3A-0C49-4F63-83F9-C4F0CB5283EF}" type="pres">
      <dgm:prSet presAssocID="{0BA22703-EFBA-4EFB-AF13-46A546D60EC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CCE5304-0089-4B21-9653-8310634BFE76}" type="pres">
      <dgm:prSet presAssocID="{5D41EE3E-AA00-4E50-A887-C4A89741C3B4}" presName="singleCycle" presStyleCnt="0"/>
      <dgm:spPr/>
    </dgm:pt>
    <dgm:pt modelId="{7DF1577D-6C49-4CA8-85D6-3105468B35D7}" type="pres">
      <dgm:prSet presAssocID="{5D41EE3E-AA00-4E50-A887-C4A89741C3B4}" presName="singleCenter" presStyleLbl="node1" presStyleIdx="0" presStyleCnt="7">
        <dgm:presLayoutVars>
          <dgm:chMax val="7"/>
          <dgm:chPref val="7"/>
        </dgm:presLayoutVars>
      </dgm:prSet>
      <dgm:spPr/>
    </dgm:pt>
    <dgm:pt modelId="{C1BF8F75-8B94-4938-BD8C-CFD7A2AED54A}" type="pres">
      <dgm:prSet presAssocID="{E5D530E0-51CF-4F3D-9E58-72EBB5A6B94D}" presName="Name56" presStyleLbl="parChTrans1D2" presStyleIdx="0" presStyleCnt="6"/>
      <dgm:spPr/>
    </dgm:pt>
    <dgm:pt modelId="{66F20F73-415A-4973-80F6-C396E7F0C283}" type="pres">
      <dgm:prSet presAssocID="{99E7C221-EA43-4350-A525-C454CE26E20F}" presName="text0" presStyleLbl="node1" presStyleIdx="1" presStyleCnt="7" custScaleX="251531">
        <dgm:presLayoutVars>
          <dgm:bulletEnabled val="1"/>
        </dgm:presLayoutVars>
      </dgm:prSet>
      <dgm:spPr/>
    </dgm:pt>
    <dgm:pt modelId="{B6AF8C10-AF19-4D50-8657-4EBCC444707A}" type="pres">
      <dgm:prSet presAssocID="{56B9A98A-C40D-4CEF-8951-5B98701BAB45}" presName="Name56" presStyleLbl="parChTrans1D2" presStyleIdx="1" presStyleCnt="6"/>
      <dgm:spPr/>
    </dgm:pt>
    <dgm:pt modelId="{659D2FBB-FEE5-4E99-BF53-C2E7336EE0CF}" type="pres">
      <dgm:prSet presAssocID="{BFC93565-4F12-4126-8D01-557A3EDD3A81}" presName="text0" presStyleLbl="node1" presStyleIdx="2" presStyleCnt="7" custScaleX="247809" custRadScaleRad="132628" custRadScaleInc="22592">
        <dgm:presLayoutVars>
          <dgm:bulletEnabled val="1"/>
        </dgm:presLayoutVars>
      </dgm:prSet>
      <dgm:spPr/>
    </dgm:pt>
    <dgm:pt modelId="{4595E641-63B4-418F-8CB8-3400D645A66C}" type="pres">
      <dgm:prSet presAssocID="{B1B56104-9F74-463F-89EC-DA3350E4926A}" presName="Name56" presStyleLbl="parChTrans1D2" presStyleIdx="2" presStyleCnt="6"/>
      <dgm:spPr/>
    </dgm:pt>
    <dgm:pt modelId="{D7ED6E6C-1859-4FFC-B8F5-DB2213705BBE}" type="pres">
      <dgm:prSet presAssocID="{CD5E51C5-3F11-41D4-B0C6-E757ADF2EF64}" presName="text0" presStyleLbl="node1" presStyleIdx="3" presStyleCnt="7" custScaleX="268674" custRadScaleRad="127318" custRadScaleInc="-51189">
        <dgm:presLayoutVars>
          <dgm:bulletEnabled val="1"/>
        </dgm:presLayoutVars>
      </dgm:prSet>
      <dgm:spPr/>
    </dgm:pt>
    <dgm:pt modelId="{25E34554-06C5-4FA8-9BCF-1FB50E645174}" type="pres">
      <dgm:prSet presAssocID="{320A2A19-8EA2-459E-9386-E225D3EFDB13}" presName="Name56" presStyleLbl="parChTrans1D2" presStyleIdx="3" presStyleCnt="6"/>
      <dgm:spPr/>
    </dgm:pt>
    <dgm:pt modelId="{E19F7D2F-AF7F-40E9-9B79-D5C75432BC36}" type="pres">
      <dgm:prSet presAssocID="{BF046677-335D-498B-9105-0565A4AB6307}" presName="text0" presStyleLbl="node1" presStyleIdx="4" presStyleCnt="7" custScaleX="288891" custScaleY="125221">
        <dgm:presLayoutVars>
          <dgm:bulletEnabled val="1"/>
        </dgm:presLayoutVars>
      </dgm:prSet>
      <dgm:spPr/>
    </dgm:pt>
    <dgm:pt modelId="{708563D9-AABF-462B-B47C-BDFFBAC6865E}" type="pres">
      <dgm:prSet presAssocID="{40321DB1-20F5-4658-8966-3602F056722A}" presName="Name56" presStyleLbl="parChTrans1D2" presStyleIdx="4" presStyleCnt="6"/>
      <dgm:spPr/>
    </dgm:pt>
    <dgm:pt modelId="{52603944-665B-4BC0-BBFD-DC44060CD154}" type="pres">
      <dgm:prSet presAssocID="{E149D5D9-3610-4B4B-A1CC-EE2A3F0F14A2}" presName="text0" presStyleLbl="node1" presStyleIdx="5" presStyleCnt="7" custScaleX="268674" custRadScaleRad="134087" custRadScaleInc="45388">
        <dgm:presLayoutVars>
          <dgm:bulletEnabled val="1"/>
        </dgm:presLayoutVars>
      </dgm:prSet>
      <dgm:spPr/>
    </dgm:pt>
    <dgm:pt modelId="{83600909-6F76-4C33-92BE-9F0E43C7378F}" type="pres">
      <dgm:prSet presAssocID="{651795DF-4BCB-45DD-AA7F-73057F3D3809}" presName="Name56" presStyleLbl="parChTrans1D2" presStyleIdx="5" presStyleCnt="6"/>
      <dgm:spPr/>
    </dgm:pt>
    <dgm:pt modelId="{174AD2B5-71D8-4BD6-836D-2829A0C68B51}" type="pres">
      <dgm:prSet presAssocID="{36E4E09A-2CE3-4749-84AC-FB407F1B66C6}" presName="text0" presStyleLbl="node1" presStyleIdx="6" presStyleCnt="7" custScaleX="268674" custRadScaleRad="137873" custRadScaleInc="-35941">
        <dgm:presLayoutVars>
          <dgm:bulletEnabled val="1"/>
        </dgm:presLayoutVars>
      </dgm:prSet>
      <dgm:spPr/>
    </dgm:pt>
  </dgm:ptLst>
  <dgm:cxnLst>
    <dgm:cxn modelId="{E8C30B00-0FF9-4CE6-87A9-30DCC16BABFC}" srcId="{5D41EE3E-AA00-4E50-A887-C4A89741C3B4}" destId="{CD5E51C5-3F11-41D4-B0C6-E757ADF2EF64}" srcOrd="2" destOrd="0" parTransId="{B1B56104-9F74-463F-89EC-DA3350E4926A}" sibTransId="{9C1B39F7-63EA-40D7-9DC8-C0114C798124}"/>
    <dgm:cxn modelId="{4B558415-9E64-480C-95C3-8709B99AF699}" srcId="{5D41EE3E-AA00-4E50-A887-C4A89741C3B4}" destId="{99E7C221-EA43-4350-A525-C454CE26E20F}" srcOrd="0" destOrd="0" parTransId="{E5D530E0-51CF-4F3D-9E58-72EBB5A6B94D}" sibTransId="{9967CE3A-97C5-4A88-B732-A1C2C724BE8D}"/>
    <dgm:cxn modelId="{A5F13C16-C2F4-4507-978E-701A6F72A998}" type="presOf" srcId="{5D41EE3E-AA00-4E50-A887-C4A89741C3B4}" destId="{7DF1577D-6C49-4CA8-85D6-3105468B35D7}" srcOrd="0" destOrd="0" presId="urn:microsoft.com/office/officeart/2008/layout/RadialCluster"/>
    <dgm:cxn modelId="{2D71921E-E732-457F-8C96-4F243C72E9F3}" type="presOf" srcId="{B1B56104-9F74-463F-89EC-DA3350E4926A}" destId="{4595E641-63B4-418F-8CB8-3400D645A66C}" srcOrd="0" destOrd="0" presId="urn:microsoft.com/office/officeart/2008/layout/RadialCluster"/>
    <dgm:cxn modelId="{ACAE9738-6873-4A16-BDE6-3F57C1EDA2C2}" type="presOf" srcId="{CD5E51C5-3F11-41D4-B0C6-E757ADF2EF64}" destId="{D7ED6E6C-1859-4FFC-B8F5-DB2213705BBE}" srcOrd="0" destOrd="0" presId="urn:microsoft.com/office/officeart/2008/layout/RadialCluster"/>
    <dgm:cxn modelId="{E5067342-F266-4815-8203-8B09247D32B2}" type="presOf" srcId="{651795DF-4BCB-45DD-AA7F-73057F3D3809}" destId="{83600909-6F76-4C33-92BE-9F0E43C7378F}" srcOrd="0" destOrd="0" presId="urn:microsoft.com/office/officeart/2008/layout/RadialCluster"/>
    <dgm:cxn modelId="{9885F046-6BE3-48E6-8F7D-5DCF1C9FAA71}" type="presOf" srcId="{99E7C221-EA43-4350-A525-C454CE26E20F}" destId="{66F20F73-415A-4973-80F6-C396E7F0C283}" srcOrd="0" destOrd="0" presId="urn:microsoft.com/office/officeart/2008/layout/RadialCluster"/>
    <dgm:cxn modelId="{3C14BF6B-8C1C-4039-A4D6-6271DB366E8E}" srcId="{5D41EE3E-AA00-4E50-A887-C4A89741C3B4}" destId="{36E4E09A-2CE3-4749-84AC-FB407F1B66C6}" srcOrd="5" destOrd="0" parTransId="{651795DF-4BCB-45DD-AA7F-73057F3D3809}" sibTransId="{9A63D8E9-12C7-4000-BC19-973835E921C4}"/>
    <dgm:cxn modelId="{3195C173-3A6D-43B5-BDA1-AF89B602FF6A}" type="presOf" srcId="{56B9A98A-C40D-4CEF-8951-5B98701BAB45}" destId="{B6AF8C10-AF19-4D50-8657-4EBCC444707A}" srcOrd="0" destOrd="0" presId="urn:microsoft.com/office/officeart/2008/layout/RadialCluster"/>
    <dgm:cxn modelId="{BADD3282-3E7B-494E-91C3-31E961338F1F}" srcId="{5D41EE3E-AA00-4E50-A887-C4A89741C3B4}" destId="{BFC93565-4F12-4126-8D01-557A3EDD3A81}" srcOrd="1" destOrd="0" parTransId="{56B9A98A-C40D-4CEF-8951-5B98701BAB45}" sibTransId="{987A8020-43A8-4775-88FF-26A9C2BCC727}"/>
    <dgm:cxn modelId="{F30FA79D-918B-4EC1-9FAF-4D9B0FAF47CC}" type="presOf" srcId="{36E4E09A-2CE3-4749-84AC-FB407F1B66C6}" destId="{174AD2B5-71D8-4BD6-836D-2829A0C68B51}" srcOrd="0" destOrd="0" presId="urn:microsoft.com/office/officeart/2008/layout/RadialCluster"/>
    <dgm:cxn modelId="{9DD341A5-0EC9-40CA-95B1-C6C604B8CDAE}" type="presOf" srcId="{0BA22703-EFBA-4EFB-AF13-46A546D60EC0}" destId="{A5283B3A-0C49-4F63-83F9-C4F0CB5283EF}" srcOrd="0" destOrd="0" presId="urn:microsoft.com/office/officeart/2008/layout/RadialCluster"/>
    <dgm:cxn modelId="{6BB8FBB7-56FF-47F7-B608-1013818961E6}" type="presOf" srcId="{40321DB1-20F5-4658-8966-3602F056722A}" destId="{708563D9-AABF-462B-B47C-BDFFBAC6865E}" srcOrd="0" destOrd="0" presId="urn:microsoft.com/office/officeart/2008/layout/RadialCluster"/>
    <dgm:cxn modelId="{977D59BF-D517-41B2-AA58-C60C4AFEFDBD}" type="presOf" srcId="{E5D530E0-51CF-4F3D-9E58-72EBB5A6B94D}" destId="{C1BF8F75-8B94-4938-BD8C-CFD7A2AED54A}" srcOrd="0" destOrd="0" presId="urn:microsoft.com/office/officeart/2008/layout/RadialCluster"/>
    <dgm:cxn modelId="{F659F3C7-74AA-4A44-B70D-FB7E94554514}" type="presOf" srcId="{E149D5D9-3610-4B4B-A1CC-EE2A3F0F14A2}" destId="{52603944-665B-4BC0-BBFD-DC44060CD154}" srcOrd="0" destOrd="0" presId="urn:microsoft.com/office/officeart/2008/layout/RadialCluster"/>
    <dgm:cxn modelId="{CEBEA3C8-2011-4118-A8CF-426E43012885}" srcId="{5D41EE3E-AA00-4E50-A887-C4A89741C3B4}" destId="{BF046677-335D-498B-9105-0565A4AB6307}" srcOrd="3" destOrd="0" parTransId="{320A2A19-8EA2-459E-9386-E225D3EFDB13}" sibTransId="{8F1D8DBE-6ED1-4AC3-80B5-EC5E72CCC617}"/>
    <dgm:cxn modelId="{196AAFC8-37AF-4398-8DF4-FE4A4F1B19C0}" type="presOf" srcId="{BFC93565-4F12-4126-8D01-557A3EDD3A81}" destId="{659D2FBB-FEE5-4E99-BF53-C2E7336EE0CF}" srcOrd="0" destOrd="0" presId="urn:microsoft.com/office/officeart/2008/layout/RadialCluster"/>
    <dgm:cxn modelId="{0211C9D0-08FA-4E81-8B05-02F3324B2181}" srcId="{0BA22703-EFBA-4EFB-AF13-46A546D60EC0}" destId="{5D41EE3E-AA00-4E50-A887-C4A89741C3B4}" srcOrd="0" destOrd="0" parTransId="{971AD932-9ED0-456C-A08F-87612315DABE}" sibTransId="{E49E3E64-1619-4E01-A1C9-394D9E067402}"/>
    <dgm:cxn modelId="{A90F7AD2-07E3-46DA-A1C9-03B318DBB2EA}" type="presOf" srcId="{320A2A19-8EA2-459E-9386-E225D3EFDB13}" destId="{25E34554-06C5-4FA8-9BCF-1FB50E645174}" srcOrd="0" destOrd="0" presId="urn:microsoft.com/office/officeart/2008/layout/RadialCluster"/>
    <dgm:cxn modelId="{26E7D2D7-DA93-4EFA-98BF-55624D4D8038}" srcId="{5D41EE3E-AA00-4E50-A887-C4A89741C3B4}" destId="{E149D5D9-3610-4B4B-A1CC-EE2A3F0F14A2}" srcOrd="4" destOrd="0" parTransId="{40321DB1-20F5-4658-8966-3602F056722A}" sibTransId="{771D2499-FF8E-438D-AE26-F52643E4D50A}"/>
    <dgm:cxn modelId="{60810DF8-014E-4EA6-ABC4-EA8177854AF3}" type="presOf" srcId="{BF046677-335D-498B-9105-0565A4AB6307}" destId="{E19F7D2F-AF7F-40E9-9B79-D5C75432BC36}" srcOrd="0" destOrd="0" presId="urn:microsoft.com/office/officeart/2008/layout/RadialCluster"/>
    <dgm:cxn modelId="{BE5E10C3-594F-43B6-B7CF-6A0D24E4B7F4}" type="presParOf" srcId="{A5283B3A-0C49-4F63-83F9-C4F0CB5283EF}" destId="{FCCE5304-0089-4B21-9653-8310634BFE76}" srcOrd="0" destOrd="0" presId="urn:microsoft.com/office/officeart/2008/layout/RadialCluster"/>
    <dgm:cxn modelId="{7CE2B7DF-AA5D-4F9E-9818-305085C88DEE}" type="presParOf" srcId="{FCCE5304-0089-4B21-9653-8310634BFE76}" destId="{7DF1577D-6C49-4CA8-85D6-3105468B35D7}" srcOrd="0" destOrd="0" presId="urn:microsoft.com/office/officeart/2008/layout/RadialCluster"/>
    <dgm:cxn modelId="{18F2D717-7CC7-415D-99E3-C2B3EF49C77D}" type="presParOf" srcId="{FCCE5304-0089-4B21-9653-8310634BFE76}" destId="{C1BF8F75-8B94-4938-BD8C-CFD7A2AED54A}" srcOrd="1" destOrd="0" presId="urn:microsoft.com/office/officeart/2008/layout/RadialCluster"/>
    <dgm:cxn modelId="{C34EA394-8067-4298-A099-6D433A663780}" type="presParOf" srcId="{FCCE5304-0089-4B21-9653-8310634BFE76}" destId="{66F20F73-415A-4973-80F6-C396E7F0C283}" srcOrd="2" destOrd="0" presId="urn:microsoft.com/office/officeart/2008/layout/RadialCluster"/>
    <dgm:cxn modelId="{8BFA5EDB-E439-43A4-91A9-0748782EE139}" type="presParOf" srcId="{FCCE5304-0089-4B21-9653-8310634BFE76}" destId="{B6AF8C10-AF19-4D50-8657-4EBCC444707A}" srcOrd="3" destOrd="0" presId="urn:microsoft.com/office/officeart/2008/layout/RadialCluster"/>
    <dgm:cxn modelId="{94C1F0EF-AE73-4214-A84B-AFF058E617B6}" type="presParOf" srcId="{FCCE5304-0089-4B21-9653-8310634BFE76}" destId="{659D2FBB-FEE5-4E99-BF53-C2E7336EE0CF}" srcOrd="4" destOrd="0" presId="urn:microsoft.com/office/officeart/2008/layout/RadialCluster"/>
    <dgm:cxn modelId="{2B201D45-036E-4634-A828-FF3BD0C6E6CA}" type="presParOf" srcId="{FCCE5304-0089-4B21-9653-8310634BFE76}" destId="{4595E641-63B4-418F-8CB8-3400D645A66C}" srcOrd="5" destOrd="0" presId="urn:microsoft.com/office/officeart/2008/layout/RadialCluster"/>
    <dgm:cxn modelId="{B17B2788-C485-49CC-9C2E-66CDCD6018BF}" type="presParOf" srcId="{FCCE5304-0089-4B21-9653-8310634BFE76}" destId="{D7ED6E6C-1859-4FFC-B8F5-DB2213705BBE}" srcOrd="6" destOrd="0" presId="urn:microsoft.com/office/officeart/2008/layout/RadialCluster"/>
    <dgm:cxn modelId="{6BDA9F3A-DA5E-48D1-851D-79992BF7F973}" type="presParOf" srcId="{FCCE5304-0089-4B21-9653-8310634BFE76}" destId="{25E34554-06C5-4FA8-9BCF-1FB50E645174}" srcOrd="7" destOrd="0" presId="urn:microsoft.com/office/officeart/2008/layout/RadialCluster"/>
    <dgm:cxn modelId="{D189A109-7D4E-4B70-B413-90356B92324A}" type="presParOf" srcId="{FCCE5304-0089-4B21-9653-8310634BFE76}" destId="{E19F7D2F-AF7F-40E9-9B79-D5C75432BC36}" srcOrd="8" destOrd="0" presId="urn:microsoft.com/office/officeart/2008/layout/RadialCluster"/>
    <dgm:cxn modelId="{9D330E78-A57B-4D38-AF46-B35A2048FC5B}" type="presParOf" srcId="{FCCE5304-0089-4B21-9653-8310634BFE76}" destId="{708563D9-AABF-462B-B47C-BDFFBAC6865E}" srcOrd="9" destOrd="0" presId="urn:microsoft.com/office/officeart/2008/layout/RadialCluster"/>
    <dgm:cxn modelId="{0DA0F670-FB20-492B-9EC7-3B5B86A3EBF2}" type="presParOf" srcId="{FCCE5304-0089-4B21-9653-8310634BFE76}" destId="{52603944-665B-4BC0-BBFD-DC44060CD154}" srcOrd="10" destOrd="0" presId="urn:microsoft.com/office/officeart/2008/layout/RadialCluster"/>
    <dgm:cxn modelId="{6FAD6D54-809A-41CA-B36E-6E53DD195EAF}" type="presParOf" srcId="{FCCE5304-0089-4B21-9653-8310634BFE76}" destId="{83600909-6F76-4C33-92BE-9F0E43C7378F}" srcOrd="11" destOrd="0" presId="urn:microsoft.com/office/officeart/2008/layout/RadialCluster"/>
    <dgm:cxn modelId="{5DD630A6-EBAE-4E6C-94E1-CB42E56A4DAA}" type="presParOf" srcId="{FCCE5304-0089-4B21-9653-8310634BFE76}" destId="{174AD2B5-71D8-4BD6-836D-2829A0C68B51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9F6114-5D19-4F23-95DC-B5E7FD9655B6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B887F36-0CA6-4DB0-96E7-6A18088BFE65}" type="pres">
      <dgm:prSet presAssocID="{DB9F6114-5D19-4F23-95DC-B5E7FD9655B6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946E390F-0B8C-4165-AA58-9585F16D14F0}" type="presOf" srcId="{DB9F6114-5D19-4F23-95DC-B5E7FD9655B6}" destId="{BB887F36-0CA6-4DB0-96E7-6A18088BFE65}" srcOrd="0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E20D72-6F7F-475F-AC1E-5A9599EE5F00}" type="doc">
      <dgm:prSet loTypeId="urn:microsoft.com/office/officeart/2005/8/layout/arrow2" loCatId="process" qsTypeId="urn:microsoft.com/office/officeart/2005/8/quickstyle/simple1" qsCatId="simple" csTypeId="urn:microsoft.com/office/officeart/2005/8/colors/accent1_1" csCatId="accent1" phldr="1"/>
      <dgm:spPr/>
    </dgm:pt>
    <dgm:pt modelId="{FD8C5EE2-CDF9-420A-9424-6AD892E89F14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Descriptive</a:t>
          </a:r>
        </a:p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Analytics</a:t>
          </a:r>
        </a:p>
      </dgm:t>
    </dgm:pt>
    <dgm:pt modelId="{A2E20DAA-6586-4125-A200-7EE1421BEA5C}" type="parTrans" cxnId="{346AABAC-7590-41BB-91A0-DB7CF7F02BA3}">
      <dgm:prSet/>
      <dgm:spPr/>
      <dgm:t>
        <a:bodyPr/>
        <a:lstStyle/>
        <a:p>
          <a:endParaRPr lang="en-IN"/>
        </a:p>
      </dgm:t>
    </dgm:pt>
    <dgm:pt modelId="{3F1AFC42-7D82-4C61-8F28-881F364349B4}" type="sibTrans" cxnId="{346AABAC-7590-41BB-91A0-DB7CF7F02BA3}">
      <dgm:prSet/>
      <dgm:spPr/>
      <dgm:t>
        <a:bodyPr/>
        <a:lstStyle/>
        <a:p>
          <a:endParaRPr lang="en-IN"/>
        </a:p>
      </dgm:t>
    </dgm:pt>
    <dgm:pt modelId="{ECB8EF9D-15EE-4FD0-8346-BDD13736CDD4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Diagnostic</a:t>
          </a:r>
        </a:p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Analytics</a:t>
          </a:r>
        </a:p>
      </dgm:t>
    </dgm:pt>
    <dgm:pt modelId="{7CA33B14-9B6B-466E-8856-BA14DC86A965}" type="parTrans" cxnId="{C6F61A1E-E150-47F6-BDCA-533BB073766C}">
      <dgm:prSet/>
      <dgm:spPr/>
      <dgm:t>
        <a:bodyPr/>
        <a:lstStyle/>
        <a:p>
          <a:endParaRPr lang="en-IN"/>
        </a:p>
      </dgm:t>
    </dgm:pt>
    <dgm:pt modelId="{9FF3B40C-810D-4FF8-83B2-49F81F9F0F75}" type="sibTrans" cxnId="{C6F61A1E-E150-47F6-BDCA-533BB073766C}">
      <dgm:prSet/>
      <dgm:spPr/>
      <dgm:t>
        <a:bodyPr/>
        <a:lstStyle/>
        <a:p>
          <a:endParaRPr lang="en-IN"/>
        </a:p>
      </dgm:t>
    </dgm:pt>
    <dgm:pt modelId="{4E4382FE-E2CD-47F3-9979-42C5B5F1A982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Cognitive</a:t>
          </a:r>
        </a:p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Analytics</a:t>
          </a:r>
        </a:p>
      </dgm:t>
    </dgm:pt>
    <dgm:pt modelId="{3B3415C9-EF94-4241-AD85-5190BB320EE9}" type="parTrans" cxnId="{9BAFFAE9-B314-4DAA-A09C-CBDA9A961BB0}">
      <dgm:prSet/>
      <dgm:spPr/>
      <dgm:t>
        <a:bodyPr/>
        <a:lstStyle/>
        <a:p>
          <a:endParaRPr lang="en-IN"/>
        </a:p>
      </dgm:t>
    </dgm:pt>
    <dgm:pt modelId="{FB153107-92D3-4544-ADD5-712D0D22106C}" type="sibTrans" cxnId="{9BAFFAE9-B314-4DAA-A09C-CBDA9A961BB0}">
      <dgm:prSet/>
      <dgm:spPr/>
      <dgm:t>
        <a:bodyPr/>
        <a:lstStyle/>
        <a:p>
          <a:endParaRPr lang="en-IN"/>
        </a:p>
      </dgm:t>
    </dgm:pt>
    <dgm:pt modelId="{3D33C816-E4A0-433A-AAC1-7394AD06576E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Predictive</a:t>
          </a:r>
        </a:p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Analytics</a:t>
          </a:r>
        </a:p>
      </dgm:t>
    </dgm:pt>
    <dgm:pt modelId="{DD7F5E74-EC6D-40E3-9A9E-F6CF16505B18}" type="parTrans" cxnId="{65CD29E8-DEEC-477A-8D4C-D3661AE72E8C}">
      <dgm:prSet/>
      <dgm:spPr/>
      <dgm:t>
        <a:bodyPr/>
        <a:lstStyle/>
        <a:p>
          <a:endParaRPr lang="en-IN"/>
        </a:p>
      </dgm:t>
    </dgm:pt>
    <dgm:pt modelId="{A878BC80-E2D2-4735-9A33-B792FA69D512}" type="sibTrans" cxnId="{65CD29E8-DEEC-477A-8D4C-D3661AE72E8C}">
      <dgm:prSet/>
      <dgm:spPr/>
      <dgm:t>
        <a:bodyPr/>
        <a:lstStyle/>
        <a:p>
          <a:endParaRPr lang="en-IN"/>
        </a:p>
      </dgm:t>
    </dgm:pt>
    <dgm:pt modelId="{162FE518-5627-496D-AE00-101E2E45D87C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Prescriptive</a:t>
          </a:r>
        </a:p>
        <a:p>
          <a:r>
            <a:rPr lang="en-IN" b="1" dirty="0">
              <a:solidFill>
                <a:schemeClr val="tx2">
                  <a:lumMod val="50000"/>
                </a:schemeClr>
              </a:solidFill>
            </a:rPr>
            <a:t>Analytics</a:t>
          </a:r>
        </a:p>
      </dgm:t>
    </dgm:pt>
    <dgm:pt modelId="{12D5E66E-A7FD-443F-9B60-291F2028F5AF}" type="parTrans" cxnId="{F10F7BB8-330C-4FBA-8FF5-BA75E2CC1D0F}">
      <dgm:prSet/>
      <dgm:spPr/>
      <dgm:t>
        <a:bodyPr/>
        <a:lstStyle/>
        <a:p>
          <a:endParaRPr lang="en-IN"/>
        </a:p>
      </dgm:t>
    </dgm:pt>
    <dgm:pt modelId="{D1CB1492-618F-4174-A84F-60BDD052AD04}" type="sibTrans" cxnId="{F10F7BB8-330C-4FBA-8FF5-BA75E2CC1D0F}">
      <dgm:prSet/>
      <dgm:spPr/>
      <dgm:t>
        <a:bodyPr/>
        <a:lstStyle/>
        <a:p>
          <a:endParaRPr lang="en-IN"/>
        </a:p>
      </dgm:t>
    </dgm:pt>
    <dgm:pt modelId="{9E40166C-2CE7-47FB-976D-AADD83D4297A}" type="pres">
      <dgm:prSet presAssocID="{AEE20D72-6F7F-475F-AC1E-5A9599EE5F00}" presName="arrowDiagram" presStyleCnt="0">
        <dgm:presLayoutVars>
          <dgm:chMax val="5"/>
          <dgm:dir/>
          <dgm:resizeHandles val="exact"/>
        </dgm:presLayoutVars>
      </dgm:prSet>
      <dgm:spPr/>
    </dgm:pt>
    <dgm:pt modelId="{9F13E743-4281-4A92-B85B-85B818509FC9}" type="pres">
      <dgm:prSet presAssocID="{AEE20D72-6F7F-475F-AC1E-5A9599EE5F00}" presName="arrow" presStyleLbl="bgShp" presStyleIdx="0" presStyleCn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</dgm:pt>
    <dgm:pt modelId="{C7D15324-603E-427E-9193-2765E6072CB1}" type="pres">
      <dgm:prSet presAssocID="{AEE20D72-6F7F-475F-AC1E-5A9599EE5F00}" presName="arrowDiagram5" presStyleCnt="0"/>
      <dgm:spPr/>
    </dgm:pt>
    <dgm:pt modelId="{EE9FDB23-E8EC-4BAD-B153-26F54ADBB0FF}" type="pres">
      <dgm:prSet presAssocID="{FD8C5EE2-CDF9-420A-9424-6AD892E89F14}" presName="bullet5a" presStyleLbl="node1" presStyleIdx="0" presStyleCnt="5"/>
      <dgm:spPr/>
    </dgm:pt>
    <dgm:pt modelId="{385C9380-5346-4DBF-BECA-28E3CF681EF1}" type="pres">
      <dgm:prSet presAssocID="{FD8C5EE2-CDF9-420A-9424-6AD892E89F14}" presName="textBox5a" presStyleLbl="revTx" presStyleIdx="0" presStyleCnt="5">
        <dgm:presLayoutVars>
          <dgm:bulletEnabled val="1"/>
        </dgm:presLayoutVars>
      </dgm:prSet>
      <dgm:spPr/>
    </dgm:pt>
    <dgm:pt modelId="{52230204-B6F8-479A-BD49-B320DDCCDD8B}" type="pres">
      <dgm:prSet presAssocID="{ECB8EF9D-15EE-4FD0-8346-BDD13736CDD4}" presName="bullet5b" presStyleLbl="node1" presStyleIdx="1" presStyleCnt="5"/>
      <dgm:spPr/>
    </dgm:pt>
    <dgm:pt modelId="{892BC832-FF95-4739-B9D7-C6C6EFD9DA64}" type="pres">
      <dgm:prSet presAssocID="{ECB8EF9D-15EE-4FD0-8346-BDD13736CDD4}" presName="textBox5b" presStyleLbl="revTx" presStyleIdx="1" presStyleCnt="5">
        <dgm:presLayoutVars>
          <dgm:bulletEnabled val="1"/>
        </dgm:presLayoutVars>
      </dgm:prSet>
      <dgm:spPr/>
    </dgm:pt>
    <dgm:pt modelId="{6FCC7108-373F-4D43-AC18-E939569E0C96}" type="pres">
      <dgm:prSet presAssocID="{3D33C816-E4A0-433A-AAC1-7394AD06576E}" presName="bullet5c" presStyleLbl="node1" presStyleIdx="2" presStyleCnt="5"/>
      <dgm:spPr/>
    </dgm:pt>
    <dgm:pt modelId="{8D83805A-4C66-41D9-AAFF-FF4BB8D2EF33}" type="pres">
      <dgm:prSet presAssocID="{3D33C816-E4A0-433A-AAC1-7394AD06576E}" presName="textBox5c" presStyleLbl="revTx" presStyleIdx="2" presStyleCnt="5">
        <dgm:presLayoutVars>
          <dgm:bulletEnabled val="1"/>
        </dgm:presLayoutVars>
      </dgm:prSet>
      <dgm:spPr/>
    </dgm:pt>
    <dgm:pt modelId="{E00E624D-5149-44F1-AC0C-36CFE4A8D867}" type="pres">
      <dgm:prSet presAssocID="{162FE518-5627-496D-AE00-101E2E45D87C}" presName="bullet5d" presStyleLbl="node1" presStyleIdx="3" presStyleCnt="5"/>
      <dgm:spPr/>
    </dgm:pt>
    <dgm:pt modelId="{ADF75A9D-5685-4BD8-ACAE-C361DE287D1D}" type="pres">
      <dgm:prSet presAssocID="{162FE518-5627-496D-AE00-101E2E45D87C}" presName="textBox5d" presStyleLbl="revTx" presStyleIdx="3" presStyleCnt="5">
        <dgm:presLayoutVars>
          <dgm:bulletEnabled val="1"/>
        </dgm:presLayoutVars>
      </dgm:prSet>
      <dgm:spPr/>
    </dgm:pt>
    <dgm:pt modelId="{00F53761-1B8E-41A9-AE43-F59BAF2D4B6C}" type="pres">
      <dgm:prSet presAssocID="{4E4382FE-E2CD-47F3-9979-42C5B5F1A982}" presName="bullet5e" presStyleLbl="node1" presStyleIdx="4" presStyleCnt="5"/>
      <dgm:spPr/>
    </dgm:pt>
    <dgm:pt modelId="{E8A84A45-D11B-4F3B-9C68-586D434F1260}" type="pres">
      <dgm:prSet presAssocID="{4E4382FE-E2CD-47F3-9979-42C5B5F1A982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C6F61A1E-E150-47F6-BDCA-533BB073766C}" srcId="{AEE20D72-6F7F-475F-AC1E-5A9599EE5F00}" destId="{ECB8EF9D-15EE-4FD0-8346-BDD13736CDD4}" srcOrd="1" destOrd="0" parTransId="{7CA33B14-9B6B-466E-8856-BA14DC86A965}" sibTransId="{9FF3B40C-810D-4FF8-83B2-49F81F9F0F75}"/>
    <dgm:cxn modelId="{5FAA5936-5E68-494F-8D6B-1891F001484B}" type="presOf" srcId="{162FE518-5627-496D-AE00-101E2E45D87C}" destId="{ADF75A9D-5685-4BD8-ACAE-C361DE287D1D}" srcOrd="0" destOrd="0" presId="urn:microsoft.com/office/officeart/2005/8/layout/arrow2"/>
    <dgm:cxn modelId="{ED531147-CD5D-4783-9E56-89AEEB1C092E}" type="presOf" srcId="{AEE20D72-6F7F-475F-AC1E-5A9599EE5F00}" destId="{9E40166C-2CE7-47FB-976D-AADD83D4297A}" srcOrd="0" destOrd="0" presId="urn:microsoft.com/office/officeart/2005/8/layout/arrow2"/>
    <dgm:cxn modelId="{A7341C7F-416E-46D7-BDB8-5AB5EF4254EC}" type="presOf" srcId="{4E4382FE-E2CD-47F3-9979-42C5B5F1A982}" destId="{E8A84A45-D11B-4F3B-9C68-586D434F1260}" srcOrd="0" destOrd="0" presId="urn:microsoft.com/office/officeart/2005/8/layout/arrow2"/>
    <dgm:cxn modelId="{9D8B5C9F-298E-412B-92EA-8EDFC31911B3}" type="presOf" srcId="{FD8C5EE2-CDF9-420A-9424-6AD892E89F14}" destId="{385C9380-5346-4DBF-BECA-28E3CF681EF1}" srcOrd="0" destOrd="0" presId="urn:microsoft.com/office/officeart/2005/8/layout/arrow2"/>
    <dgm:cxn modelId="{346AABAC-7590-41BB-91A0-DB7CF7F02BA3}" srcId="{AEE20D72-6F7F-475F-AC1E-5A9599EE5F00}" destId="{FD8C5EE2-CDF9-420A-9424-6AD892E89F14}" srcOrd="0" destOrd="0" parTransId="{A2E20DAA-6586-4125-A200-7EE1421BEA5C}" sibTransId="{3F1AFC42-7D82-4C61-8F28-881F364349B4}"/>
    <dgm:cxn modelId="{F085FEB5-2352-4682-A858-92E541C2B150}" type="presOf" srcId="{3D33C816-E4A0-433A-AAC1-7394AD06576E}" destId="{8D83805A-4C66-41D9-AAFF-FF4BB8D2EF33}" srcOrd="0" destOrd="0" presId="urn:microsoft.com/office/officeart/2005/8/layout/arrow2"/>
    <dgm:cxn modelId="{F10F7BB8-330C-4FBA-8FF5-BA75E2CC1D0F}" srcId="{AEE20D72-6F7F-475F-AC1E-5A9599EE5F00}" destId="{162FE518-5627-496D-AE00-101E2E45D87C}" srcOrd="3" destOrd="0" parTransId="{12D5E66E-A7FD-443F-9B60-291F2028F5AF}" sibTransId="{D1CB1492-618F-4174-A84F-60BDD052AD04}"/>
    <dgm:cxn modelId="{D6EE44CD-832C-4CE5-879B-6201576A8E77}" type="presOf" srcId="{ECB8EF9D-15EE-4FD0-8346-BDD13736CDD4}" destId="{892BC832-FF95-4739-B9D7-C6C6EFD9DA64}" srcOrd="0" destOrd="0" presId="urn:microsoft.com/office/officeart/2005/8/layout/arrow2"/>
    <dgm:cxn modelId="{65CD29E8-DEEC-477A-8D4C-D3661AE72E8C}" srcId="{AEE20D72-6F7F-475F-AC1E-5A9599EE5F00}" destId="{3D33C816-E4A0-433A-AAC1-7394AD06576E}" srcOrd="2" destOrd="0" parTransId="{DD7F5E74-EC6D-40E3-9A9E-F6CF16505B18}" sibTransId="{A878BC80-E2D2-4735-9A33-B792FA69D512}"/>
    <dgm:cxn modelId="{9BAFFAE9-B314-4DAA-A09C-CBDA9A961BB0}" srcId="{AEE20D72-6F7F-475F-AC1E-5A9599EE5F00}" destId="{4E4382FE-E2CD-47F3-9979-42C5B5F1A982}" srcOrd="4" destOrd="0" parTransId="{3B3415C9-EF94-4241-AD85-5190BB320EE9}" sibTransId="{FB153107-92D3-4544-ADD5-712D0D22106C}"/>
    <dgm:cxn modelId="{077B8925-343C-497D-8D93-231485E7B72B}" type="presParOf" srcId="{9E40166C-2CE7-47FB-976D-AADD83D4297A}" destId="{9F13E743-4281-4A92-B85B-85B818509FC9}" srcOrd="0" destOrd="0" presId="urn:microsoft.com/office/officeart/2005/8/layout/arrow2"/>
    <dgm:cxn modelId="{FD31630E-654B-4423-9D06-ADB6DF0FC5B2}" type="presParOf" srcId="{9E40166C-2CE7-47FB-976D-AADD83D4297A}" destId="{C7D15324-603E-427E-9193-2765E6072CB1}" srcOrd="1" destOrd="0" presId="urn:microsoft.com/office/officeart/2005/8/layout/arrow2"/>
    <dgm:cxn modelId="{851990C9-6C2A-4F1F-97DE-7EC91538D66C}" type="presParOf" srcId="{C7D15324-603E-427E-9193-2765E6072CB1}" destId="{EE9FDB23-E8EC-4BAD-B153-26F54ADBB0FF}" srcOrd="0" destOrd="0" presId="urn:microsoft.com/office/officeart/2005/8/layout/arrow2"/>
    <dgm:cxn modelId="{DC9253A7-041E-41C3-ADF8-791EA75A3F14}" type="presParOf" srcId="{C7D15324-603E-427E-9193-2765E6072CB1}" destId="{385C9380-5346-4DBF-BECA-28E3CF681EF1}" srcOrd="1" destOrd="0" presId="urn:microsoft.com/office/officeart/2005/8/layout/arrow2"/>
    <dgm:cxn modelId="{50918CF4-174D-4300-B80D-F214E1C55D0E}" type="presParOf" srcId="{C7D15324-603E-427E-9193-2765E6072CB1}" destId="{52230204-B6F8-479A-BD49-B320DDCCDD8B}" srcOrd="2" destOrd="0" presId="urn:microsoft.com/office/officeart/2005/8/layout/arrow2"/>
    <dgm:cxn modelId="{2006197A-1936-4320-B5F9-0EE08448DE2B}" type="presParOf" srcId="{C7D15324-603E-427E-9193-2765E6072CB1}" destId="{892BC832-FF95-4739-B9D7-C6C6EFD9DA64}" srcOrd="3" destOrd="0" presId="urn:microsoft.com/office/officeart/2005/8/layout/arrow2"/>
    <dgm:cxn modelId="{B0D8815C-1988-4669-A4EF-E7B09B791AEF}" type="presParOf" srcId="{C7D15324-603E-427E-9193-2765E6072CB1}" destId="{6FCC7108-373F-4D43-AC18-E939569E0C96}" srcOrd="4" destOrd="0" presId="urn:microsoft.com/office/officeart/2005/8/layout/arrow2"/>
    <dgm:cxn modelId="{A496D4A0-119B-4D07-BA06-F6789040D999}" type="presParOf" srcId="{C7D15324-603E-427E-9193-2765E6072CB1}" destId="{8D83805A-4C66-41D9-AAFF-FF4BB8D2EF33}" srcOrd="5" destOrd="0" presId="urn:microsoft.com/office/officeart/2005/8/layout/arrow2"/>
    <dgm:cxn modelId="{0A4EDBDD-2371-4599-9184-51BB36DA1AF9}" type="presParOf" srcId="{C7D15324-603E-427E-9193-2765E6072CB1}" destId="{E00E624D-5149-44F1-AC0C-36CFE4A8D867}" srcOrd="6" destOrd="0" presId="urn:microsoft.com/office/officeart/2005/8/layout/arrow2"/>
    <dgm:cxn modelId="{7392681E-D912-4C6A-8DE3-215AFF7106B7}" type="presParOf" srcId="{C7D15324-603E-427E-9193-2765E6072CB1}" destId="{ADF75A9D-5685-4BD8-ACAE-C361DE287D1D}" srcOrd="7" destOrd="0" presId="urn:microsoft.com/office/officeart/2005/8/layout/arrow2"/>
    <dgm:cxn modelId="{0058006E-5A6C-42C3-82CE-A62FE5777697}" type="presParOf" srcId="{C7D15324-603E-427E-9193-2765E6072CB1}" destId="{00F53761-1B8E-41A9-AE43-F59BAF2D4B6C}" srcOrd="8" destOrd="0" presId="urn:microsoft.com/office/officeart/2005/8/layout/arrow2"/>
    <dgm:cxn modelId="{982A8C25-CB86-49BF-97C0-018C87C4CBAC}" type="presParOf" srcId="{C7D15324-603E-427E-9193-2765E6072CB1}" destId="{E8A84A45-D11B-4F3B-9C68-586D434F1260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8569C7-D941-4686-BE56-4D77D350D0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F735DAE-B82C-4031-B4AF-4D411B32244C}" type="pres">
      <dgm:prSet presAssocID="{E08569C7-D941-4686-BE56-4D77D350D02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2F050FD-A8D3-40D8-9A4E-9B1E3A82AF76}" type="presOf" srcId="{E08569C7-D941-4686-BE56-4D77D350D028}" destId="{2F735DAE-B82C-4031-B4AF-4D411B32244C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670A71-6BE6-48F2-90EE-D5710F01846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741EFA1-9F25-4D4D-8896-333A06FE8F9E}">
      <dgm:prSet phldrT="[Text]" custT="1"/>
      <dgm:spPr/>
      <dgm:t>
        <a:bodyPr/>
        <a:lstStyle/>
        <a:p>
          <a:r>
            <a:rPr lang="en-IN" sz="2000" b="1" dirty="0"/>
            <a:t>Computer Science</a:t>
          </a:r>
        </a:p>
      </dgm:t>
    </dgm:pt>
    <dgm:pt modelId="{11E814AB-5D36-4DA4-A2B2-5CF6485EE5D6}" type="parTrans" cxnId="{BF921CE9-B390-47F7-8A19-0E0A26AD50D3}">
      <dgm:prSet/>
      <dgm:spPr/>
      <dgm:t>
        <a:bodyPr/>
        <a:lstStyle/>
        <a:p>
          <a:endParaRPr lang="en-IN"/>
        </a:p>
      </dgm:t>
    </dgm:pt>
    <dgm:pt modelId="{0F97FE76-D188-4E8C-AD39-A8A4DB1CEA77}" type="sibTrans" cxnId="{BF921CE9-B390-47F7-8A19-0E0A26AD50D3}">
      <dgm:prSet/>
      <dgm:spPr/>
      <dgm:t>
        <a:bodyPr/>
        <a:lstStyle/>
        <a:p>
          <a:endParaRPr lang="en-IN"/>
        </a:p>
      </dgm:t>
    </dgm:pt>
    <dgm:pt modelId="{FDD6C50A-7AF1-467D-894D-EA109013757A}">
      <dgm:prSet phldrT="[Text]" custT="1"/>
      <dgm:spPr/>
      <dgm:t>
        <a:bodyPr/>
        <a:lstStyle/>
        <a:p>
          <a:r>
            <a:rPr lang="en-IN" sz="2000" b="1" dirty="0"/>
            <a:t>Domain </a:t>
          </a:r>
        </a:p>
        <a:p>
          <a:r>
            <a:rPr lang="en-IN" sz="2000" b="1" dirty="0"/>
            <a:t>Expertise</a:t>
          </a:r>
        </a:p>
      </dgm:t>
    </dgm:pt>
    <dgm:pt modelId="{01CB2EE9-356E-4783-A3C5-94A463198E77}" type="parTrans" cxnId="{49409077-3DF7-4B32-8618-E6C3A3191AE6}">
      <dgm:prSet/>
      <dgm:spPr/>
      <dgm:t>
        <a:bodyPr/>
        <a:lstStyle/>
        <a:p>
          <a:endParaRPr lang="en-IN"/>
        </a:p>
      </dgm:t>
    </dgm:pt>
    <dgm:pt modelId="{0BA051F5-9693-407F-9E6D-1C8E780455C3}" type="sibTrans" cxnId="{49409077-3DF7-4B32-8618-E6C3A3191AE6}">
      <dgm:prSet/>
      <dgm:spPr/>
      <dgm:t>
        <a:bodyPr/>
        <a:lstStyle/>
        <a:p>
          <a:endParaRPr lang="en-IN"/>
        </a:p>
      </dgm:t>
    </dgm:pt>
    <dgm:pt modelId="{0245E21D-C133-4ACC-A89F-47E815C9DC87}">
      <dgm:prSet phldrT="[Text]" custT="1"/>
      <dgm:spPr/>
      <dgm:t>
        <a:bodyPr/>
        <a:lstStyle/>
        <a:p>
          <a:r>
            <a:rPr lang="en-IN" sz="2000" b="1" dirty="0"/>
            <a:t>Mathematics</a:t>
          </a:r>
        </a:p>
      </dgm:t>
    </dgm:pt>
    <dgm:pt modelId="{0B9A0373-2F1F-4978-A1EA-CBB9E5C4319E}" type="parTrans" cxnId="{FA0AA4AB-1D1E-4404-8098-F4B3EE55BB3E}">
      <dgm:prSet/>
      <dgm:spPr/>
      <dgm:t>
        <a:bodyPr/>
        <a:lstStyle/>
        <a:p>
          <a:endParaRPr lang="en-IN"/>
        </a:p>
      </dgm:t>
    </dgm:pt>
    <dgm:pt modelId="{02805CBC-7C82-4748-B6D9-9C7E77E5B310}" type="sibTrans" cxnId="{FA0AA4AB-1D1E-4404-8098-F4B3EE55BB3E}">
      <dgm:prSet/>
      <dgm:spPr/>
      <dgm:t>
        <a:bodyPr/>
        <a:lstStyle/>
        <a:p>
          <a:endParaRPr lang="en-IN"/>
        </a:p>
      </dgm:t>
    </dgm:pt>
    <dgm:pt modelId="{138B0526-2B86-4F2C-B91B-57396C80F61A}" type="pres">
      <dgm:prSet presAssocID="{49670A71-6BE6-48F2-90EE-D5710F018462}" presName="compositeShape" presStyleCnt="0">
        <dgm:presLayoutVars>
          <dgm:chMax val="7"/>
          <dgm:dir/>
          <dgm:resizeHandles val="exact"/>
        </dgm:presLayoutVars>
      </dgm:prSet>
      <dgm:spPr/>
    </dgm:pt>
    <dgm:pt modelId="{766BC7C9-2252-406A-9EDF-E873834C0AB1}" type="pres">
      <dgm:prSet presAssocID="{8741EFA1-9F25-4D4D-8896-333A06FE8F9E}" presName="circ1" presStyleLbl="vennNode1" presStyleIdx="0" presStyleCnt="3" custLinFactNeighborX="0" custLinFactNeighborY="4348"/>
      <dgm:spPr/>
    </dgm:pt>
    <dgm:pt modelId="{5FEB185E-183A-4A0C-AD98-CE379B105A4C}" type="pres">
      <dgm:prSet presAssocID="{8741EFA1-9F25-4D4D-8896-333A06FE8F9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CBCB1D1-7421-4581-91E6-F13D3B0BB12A}" type="pres">
      <dgm:prSet presAssocID="{FDD6C50A-7AF1-467D-894D-EA109013757A}" presName="circ2" presStyleLbl="vennNode1" presStyleIdx="1" presStyleCnt="3" custLinFactNeighborX="-870" custLinFactNeighborY="-6089"/>
      <dgm:spPr/>
    </dgm:pt>
    <dgm:pt modelId="{26C3F497-16D4-4211-971A-61CD270156FF}" type="pres">
      <dgm:prSet presAssocID="{FDD6C50A-7AF1-467D-894D-EA109013757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6634032-C79D-4501-9739-E8D9A41A5DFD}" type="pres">
      <dgm:prSet presAssocID="{0245E21D-C133-4ACC-A89F-47E815C9DC87}" presName="circ3" presStyleLbl="vennNode1" presStyleIdx="2" presStyleCnt="3" custLinFactNeighborX="4833" custLinFactNeighborY="-5785"/>
      <dgm:spPr/>
    </dgm:pt>
    <dgm:pt modelId="{3BF2E1EB-C244-498F-BD9E-DEDCBFEB7D6B}" type="pres">
      <dgm:prSet presAssocID="{0245E21D-C133-4ACC-A89F-47E815C9DC8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7F7D21A-88C6-4C73-8360-D8A5EBFA185C}" type="presOf" srcId="{FDD6C50A-7AF1-467D-894D-EA109013757A}" destId="{26C3F497-16D4-4211-971A-61CD270156FF}" srcOrd="1" destOrd="0" presId="urn:microsoft.com/office/officeart/2005/8/layout/venn1"/>
    <dgm:cxn modelId="{8E10932D-88A8-45FB-AD23-C527910480A9}" type="presOf" srcId="{0245E21D-C133-4ACC-A89F-47E815C9DC87}" destId="{3BF2E1EB-C244-498F-BD9E-DEDCBFEB7D6B}" srcOrd="1" destOrd="0" presId="urn:microsoft.com/office/officeart/2005/8/layout/venn1"/>
    <dgm:cxn modelId="{BCBF864A-4A3E-41D5-BB7A-AB752607DD08}" type="presOf" srcId="{49670A71-6BE6-48F2-90EE-D5710F018462}" destId="{138B0526-2B86-4F2C-B91B-57396C80F61A}" srcOrd="0" destOrd="0" presId="urn:microsoft.com/office/officeart/2005/8/layout/venn1"/>
    <dgm:cxn modelId="{49409077-3DF7-4B32-8618-E6C3A3191AE6}" srcId="{49670A71-6BE6-48F2-90EE-D5710F018462}" destId="{FDD6C50A-7AF1-467D-894D-EA109013757A}" srcOrd="1" destOrd="0" parTransId="{01CB2EE9-356E-4783-A3C5-94A463198E77}" sibTransId="{0BA051F5-9693-407F-9E6D-1C8E780455C3}"/>
    <dgm:cxn modelId="{04CA757C-6B7D-4088-BE41-327D5ADAB2C3}" type="presOf" srcId="{0245E21D-C133-4ACC-A89F-47E815C9DC87}" destId="{76634032-C79D-4501-9739-E8D9A41A5DFD}" srcOrd="0" destOrd="0" presId="urn:microsoft.com/office/officeart/2005/8/layout/venn1"/>
    <dgm:cxn modelId="{2CDB987C-0E6C-443A-BBFB-A8920B8C32B5}" type="presOf" srcId="{FDD6C50A-7AF1-467D-894D-EA109013757A}" destId="{CCBCB1D1-7421-4581-91E6-F13D3B0BB12A}" srcOrd="0" destOrd="0" presId="urn:microsoft.com/office/officeart/2005/8/layout/venn1"/>
    <dgm:cxn modelId="{59C2EC88-5CD3-4A8B-A42F-41C4BAFD5671}" type="presOf" srcId="{8741EFA1-9F25-4D4D-8896-333A06FE8F9E}" destId="{5FEB185E-183A-4A0C-AD98-CE379B105A4C}" srcOrd="1" destOrd="0" presId="urn:microsoft.com/office/officeart/2005/8/layout/venn1"/>
    <dgm:cxn modelId="{FA0AA4AB-1D1E-4404-8098-F4B3EE55BB3E}" srcId="{49670A71-6BE6-48F2-90EE-D5710F018462}" destId="{0245E21D-C133-4ACC-A89F-47E815C9DC87}" srcOrd="2" destOrd="0" parTransId="{0B9A0373-2F1F-4978-A1EA-CBB9E5C4319E}" sibTransId="{02805CBC-7C82-4748-B6D9-9C7E77E5B310}"/>
    <dgm:cxn modelId="{BF921CE9-B390-47F7-8A19-0E0A26AD50D3}" srcId="{49670A71-6BE6-48F2-90EE-D5710F018462}" destId="{8741EFA1-9F25-4D4D-8896-333A06FE8F9E}" srcOrd="0" destOrd="0" parTransId="{11E814AB-5D36-4DA4-A2B2-5CF6485EE5D6}" sibTransId="{0F97FE76-D188-4E8C-AD39-A8A4DB1CEA77}"/>
    <dgm:cxn modelId="{515C95F1-7B8A-4F6A-825C-E37A16995CCA}" type="presOf" srcId="{8741EFA1-9F25-4D4D-8896-333A06FE8F9E}" destId="{766BC7C9-2252-406A-9EDF-E873834C0AB1}" srcOrd="0" destOrd="0" presId="urn:microsoft.com/office/officeart/2005/8/layout/venn1"/>
    <dgm:cxn modelId="{3F5F3855-1AC7-4683-92EF-2378A4117765}" type="presParOf" srcId="{138B0526-2B86-4F2C-B91B-57396C80F61A}" destId="{766BC7C9-2252-406A-9EDF-E873834C0AB1}" srcOrd="0" destOrd="0" presId="urn:microsoft.com/office/officeart/2005/8/layout/venn1"/>
    <dgm:cxn modelId="{E3E2922D-E341-4181-95D8-2BB3DF241D9B}" type="presParOf" srcId="{138B0526-2B86-4F2C-B91B-57396C80F61A}" destId="{5FEB185E-183A-4A0C-AD98-CE379B105A4C}" srcOrd="1" destOrd="0" presId="urn:microsoft.com/office/officeart/2005/8/layout/venn1"/>
    <dgm:cxn modelId="{9BCAD186-719E-42B9-9661-035C10E61921}" type="presParOf" srcId="{138B0526-2B86-4F2C-B91B-57396C80F61A}" destId="{CCBCB1D1-7421-4581-91E6-F13D3B0BB12A}" srcOrd="2" destOrd="0" presId="urn:microsoft.com/office/officeart/2005/8/layout/venn1"/>
    <dgm:cxn modelId="{2CE0EF37-48E9-4869-A8F5-6DF9FFBA3C05}" type="presParOf" srcId="{138B0526-2B86-4F2C-B91B-57396C80F61A}" destId="{26C3F497-16D4-4211-971A-61CD270156FF}" srcOrd="3" destOrd="0" presId="urn:microsoft.com/office/officeart/2005/8/layout/venn1"/>
    <dgm:cxn modelId="{7B3A8260-677C-42C6-A1DC-77BE9B41C24D}" type="presParOf" srcId="{138B0526-2B86-4F2C-B91B-57396C80F61A}" destId="{76634032-C79D-4501-9739-E8D9A41A5DFD}" srcOrd="4" destOrd="0" presId="urn:microsoft.com/office/officeart/2005/8/layout/venn1"/>
    <dgm:cxn modelId="{235D82DB-4BE1-4648-9485-619CB16D85B2}" type="presParOf" srcId="{138B0526-2B86-4F2C-B91B-57396C80F61A}" destId="{3BF2E1EB-C244-498F-BD9E-DEDCBFEB7D6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13CC7-D717-40CE-8433-F3F9CF2C54D4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5F2F4-83D9-4A32-8C04-764837DEA3FC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76EEF-FA01-4ED6-872D-EF4BE57BFC59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E76CD-4BF8-4839-9120-514780792E63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AE79-5E6F-41A6-8901-01B6CC03F535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Business Analytics</a:t>
          </a:r>
        </a:p>
      </dsp:txBody>
      <dsp:txXfrm>
        <a:off x="3385569" y="2030903"/>
        <a:ext cx="1356860" cy="1356860"/>
      </dsp:txXfrm>
    </dsp:sp>
    <dsp:sp modelId="{1A61FFAC-9222-4280-A79E-93775C195B5A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accent1">
                  <a:lumMod val="75000"/>
                </a:schemeClr>
              </a:solidFill>
            </a:rPr>
            <a:t>Business Problem</a:t>
          </a:r>
        </a:p>
      </dsp:txBody>
      <dsp:txXfrm>
        <a:off x="3589098" y="199168"/>
        <a:ext cx="949803" cy="949803"/>
      </dsp:txXfrm>
    </dsp:sp>
    <dsp:sp modelId="{794C0C09-39E4-4DBD-B0BC-7F0F02EADCA7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bg1"/>
              </a:solidFill>
            </a:rPr>
            <a:t>Data </a:t>
          </a:r>
          <a:r>
            <a:rPr lang="en-IN" sz="1000" b="1" kern="1200" dirty="0" err="1">
              <a:solidFill>
                <a:schemeClr val="bg1"/>
              </a:solidFill>
            </a:rPr>
            <a:t>Preprocessing</a:t>
          </a:r>
          <a:r>
            <a:rPr lang="en-IN" sz="1000" b="1" kern="1200" dirty="0">
              <a:solidFill>
                <a:schemeClr val="bg1"/>
              </a:solidFill>
            </a:rPr>
            <a:t> &amp; Understanding</a:t>
          </a:r>
        </a:p>
      </dsp:txBody>
      <dsp:txXfrm>
        <a:off x="5624361" y="2234431"/>
        <a:ext cx="949803" cy="949803"/>
      </dsp:txXfrm>
    </dsp:sp>
    <dsp:sp modelId="{9EF91A87-0940-4125-9EB7-9F0A32FB0137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bg2">
                  <a:lumMod val="50000"/>
                </a:schemeClr>
              </a:solidFill>
            </a:rPr>
            <a:t>Mathematical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bg2">
                  <a:lumMod val="50000"/>
                </a:schemeClr>
              </a:solidFill>
            </a:rPr>
            <a:t>/Statistical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bg2">
                  <a:lumMod val="50000"/>
                </a:schemeClr>
              </a:solidFill>
            </a:rPr>
            <a:t>Solution</a:t>
          </a:r>
        </a:p>
      </dsp:txBody>
      <dsp:txXfrm>
        <a:off x="3589098" y="4269695"/>
        <a:ext cx="949803" cy="949803"/>
      </dsp:txXfrm>
    </dsp:sp>
    <dsp:sp modelId="{75AA7E92-D59F-41CD-B7D1-A5C29AD77BE2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rgbClr val="FFFF00"/>
              </a:solidFill>
            </a:rPr>
            <a:t>Information Deployment</a:t>
          </a:r>
        </a:p>
      </dsp:txBody>
      <dsp:txXfrm>
        <a:off x="1553834" y="2234431"/>
        <a:ext cx="949803" cy="949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4739F-DC4A-4AF3-B95C-80E3F9534985}">
      <dsp:nvSpPr>
        <dsp:cNvPr id="0" name=""/>
        <dsp:cNvSpPr/>
      </dsp:nvSpPr>
      <dsp:spPr>
        <a:xfrm>
          <a:off x="2913561" y="1666109"/>
          <a:ext cx="2300868" cy="20626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accent2">
                  <a:lumMod val="75000"/>
                </a:schemeClr>
              </a:solidFill>
            </a:rPr>
            <a:t>Why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accent2">
                  <a:lumMod val="75000"/>
                </a:schemeClr>
              </a:solidFill>
            </a:rPr>
            <a:t>Business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accent2">
                  <a:lumMod val="75000"/>
                </a:schemeClr>
              </a:solidFill>
            </a:rPr>
            <a:t>Analytics</a:t>
          </a:r>
        </a:p>
      </dsp:txBody>
      <dsp:txXfrm>
        <a:off x="3250515" y="1968184"/>
        <a:ext cx="1626960" cy="1458548"/>
      </dsp:txXfrm>
    </dsp:sp>
    <dsp:sp modelId="{E234D98B-3488-4D54-ACB1-60A0BF5771D3}">
      <dsp:nvSpPr>
        <dsp:cNvPr id="0" name=""/>
        <dsp:cNvSpPr/>
      </dsp:nvSpPr>
      <dsp:spPr>
        <a:xfrm>
          <a:off x="3353459" y="535470"/>
          <a:ext cx="1392074" cy="14737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bg2">
                  <a:lumMod val="25000"/>
                </a:schemeClr>
              </a:solidFill>
              <a:latin typeface="Calibri" panose="020F0502020204030204"/>
              <a:ea typeface="+mn-ea"/>
              <a:cs typeface="+mn-cs"/>
            </a:rPr>
            <a:t>Understanding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bg2">
                  <a:lumMod val="25000"/>
                </a:schemeClr>
              </a:solidFill>
              <a:latin typeface="Calibri" panose="020F0502020204030204"/>
              <a:ea typeface="+mn-ea"/>
              <a:cs typeface="+mn-cs"/>
            </a:rPr>
            <a:t>Business Requirement</a:t>
          </a:r>
        </a:p>
      </dsp:txBody>
      <dsp:txXfrm>
        <a:off x="3557324" y="751292"/>
        <a:ext cx="984344" cy="1042079"/>
      </dsp:txXfrm>
    </dsp:sp>
    <dsp:sp modelId="{2A9545E1-D331-4858-9671-50ACD99080BA}">
      <dsp:nvSpPr>
        <dsp:cNvPr id="0" name=""/>
        <dsp:cNvSpPr/>
      </dsp:nvSpPr>
      <dsp:spPr>
        <a:xfrm>
          <a:off x="4812331" y="2031351"/>
          <a:ext cx="1845449" cy="12010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bg2">
                  <a:lumMod val="25000"/>
                </a:schemeClr>
              </a:solidFill>
              <a:latin typeface="Calibri" panose="020F0502020204030204"/>
              <a:ea typeface="+mn-ea"/>
              <a:cs typeface="+mn-cs"/>
            </a:rPr>
            <a:t>Review Business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bg2">
                  <a:lumMod val="25000"/>
                </a:schemeClr>
              </a:solidFill>
              <a:latin typeface="Calibri" panose="020F0502020204030204"/>
              <a:ea typeface="+mn-ea"/>
              <a:cs typeface="+mn-cs"/>
            </a:rPr>
            <a:t>Performance</a:t>
          </a:r>
        </a:p>
      </dsp:txBody>
      <dsp:txXfrm>
        <a:off x="5082591" y="2207238"/>
        <a:ext cx="1304929" cy="849260"/>
      </dsp:txXfrm>
    </dsp:sp>
    <dsp:sp modelId="{B575E3AF-207D-4E73-83E6-82D1647B8E00}">
      <dsp:nvSpPr>
        <dsp:cNvPr id="0" name=""/>
        <dsp:cNvSpPr/>
      </dsp:nvSpPr>
      <dsp:spPr>
        <a:xfrm>
          <a:off x="3428623" y="3416445"/>
          <a:ext cx="1508529" cy="15586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bg2">
                  <a:lumMod val="25000"/>
                </a:schemeClr>
              </a:solidFill>
              <a:latin typeface="Calibri" panose="020F0502020204030204"/>
              <a:ea typeface="+mn-ea"/>
              <a:cs typeface="+mn-cs"/>
            </a:rPr>
            <a:t>Competitor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bg2">
                  <a:lumMod val="25000"/>
                </a:schemeClr>
              </a:solidFill>
              <a:latin typeface="Calibri" panose="020F0502020204030204"/>
              <a:ea typeface="+mn-ea"/>
              <a:cs typeface="+mn-cs"/>
            </a:rPr>
            <a:t>Analysis</a:t>
          </a:r>
        </a:p>
      </dsp:txBody>
      <dsp:txXfrm>
        <a:off x="3649542" y="3644704"/>
        <a:ext cx="1066691" cy="1102130"/>
      </dsp:txXfrm>
    </dsp:sp>
    <dsp:sp modelId="{24AB0C50-F315-40CE-9C52-BE1812965778}">
      <dsp:nvSpPr>
        <dsp:cNvPr id="0" name=""/>
        <dsp:cNvSpPr/>
      </dsp:nvSpPr>
      <dsp:spPr>
        <a:xfrm>
          <a:off x="1553184" y="2017255"/>
          <a:ext cx="1755234" cy="13236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bg2">
                  <a:lumMod val="25000"/>
                </a:schemeClr>
              </a:solidFill>
            </a:rPr>
            <a:t>Informed Decision Making</a:t>
          </a:r>
        </a:p>
      </dsp:txBody>
      <dsp:txXfrm>
        <a:off x="1810232" y="2211103"/>
        <a:ext cx="1241138" cy="9359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C7547-BE1C-4D66-9502-A9B04B16B8F1}">
      <dsp:nvSpPr>
        <dsp:cNvPr id="0" name=""/>
        <dsp:cNvSpPr/>
      </dsp:nvSpPr>
      <dsp:spPr>
        <a:xfrm>
          <a:off x="3168173" y="2819345"/>
          <a:ext cx="1791652" cy="1791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Business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Analytics</a:t>
          </a:r>
        </a:p>
      </dsp:txBody>
      <dsp:txXfrm>
        <a:off x="3430554" y="3081726"/>
        <a:ext cx="1266890" cy="1266890"/>
      </dsp:txXfrm>
    </dsp:sp>
    <dsp:sp modelId="{243E461C-BF56-404A-B2E6-1AE06CEA10BE}">
      <dsp:nvSpPr>
        <dsp:cNvPr id="0" name=""/>
        <dsp:cNvSpPr/>
      </dsp:nvSpPr>
      <dsp:spPr>
        <a:xfrm rot="10800000">
          <a:off x="801493" y="3511500"/>
          <a:ext cx="2376158" cy="51062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03BF1-A9E3-485D-ABC1-3A81E2730FEF}">
      <dsp:nvSpPr>
        <dsp:cNvPr id="0" name=""/>
        <dsp:cNvSpPr/>
      </dsp:nvSpPr>
      <dsp:spPr>
        <a:xfrm>
          <a:off x="26642" y="3437321"/>
          <a:ext cx="1254156" cy="5557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solidFill>
                <a:schemeClr val="tx2">
                  <a:lumMod val="50000"/>
                </a:schemeClr>
              </a:solidFill>
            </a:rPr>
            <a:t>Stock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 err="1">
              <a:solidFill>
                <a:schemeClr val="tx2">
                  <a:lumMod val="50000"/>
                </a:schemeClr>
              </a:solidFill>
            </a:rPr>
            <a:t>MarketDigital</a:t>
          </a:r>
          <a:endParaRPr lang="en-IN" sz="900" b="1" kern="1200" dirty="0">
            <a:solidFill>
              <a:schemeClr val="tx2">
                <a:lumMod val="50000"/>
              </a:schemeClr>
            </a:solidFill>
          </a:endParaRP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solidFill>
                <a:schemeClr val="tx2">
                  <a:lumMod val="50000"/>
                </a:schemeClr>
              </a:solidFill>
            </a:rPr>
            <a:t>Marketing</a:t>
          </a:r>
        </a:p>
      </dsp:txBody>
      <dsp:txXfrm>
        <a:off x="42918" y="3453597"/>
        <a:ext cx="1221604" cy="523149"/>
      </dsp:txXfrm>
    </dsp:sp>
    <dsp:sp modelId="{CB7F2239-19DA-4545-9927-0BF4C327B625}">
      <dsp:nvSpPr>
        <dsp:cNvPr id="0" name=""/>
        <dsp:cNvSpPr/>
      </dsp:nvSpPr>
      <dsp:spPr>
        <a:xfrm rot="12342857">
          <a:off x="1023248" y="2574815"/>
          <a:ext cx="2376158" cy="51062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C94BF-0AD9-4CEF-97D8-4AC967449B7B}">
      <dsp:nvSpPr>
        <dsp:cNvPr id="0" name=""/>
        <dsp:cNvSpPr/>
      </dsp:nvSpPr>
      <dsp:spPr>
        <a:xfrm>
          <a:off x="364366" y="1957656"/>
          <a:ext cx="1254156" cy="5557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solidFill>
                <a:schemeClr val="tx2">
                  <a:lumMod val="50000"/>
                </a:schemeClr>
              </a:solidFill>
            </a:rPr>
            <a:t>Sports</a:t>
          </a:r>
        </a:p>
      </dsp:txBody>
      <dsp:txXfrm>
        <a:off x="380642" y="1973932"/>
        <a:ext cx="1221604" cy="523149"/>
      </dsp:txXfrm>
    </dsp:sp>
    <dsp:sp modelId="{B84F2498-E683-467E-9D51-2D87B6EE4568}">
      <dsp:nvSpPr>
        <dsp:cNvPr id="0" name=""/>
        <dsp:cNvSpPr/>
      </dsp:nvSpPr>
      <dsp:spPr>
        <a:xfrm rot="13885714">
          <a:off x="1569527" y="1863151"/>
          <a:ext cx="2376158" cy="51062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D25F6-14B2-4D84-AB48-51E461C383BC}">
      <dsp:nvSpPr>
        <dsp:cNvPr id="0" name=""/>
        <dsp:cNvSpPr/>
      </dsp:nvSpPr>
      <dsp:spPr>
        <a:xfrm>
          <a:off x="1310647" y="771057"/>
          <a:ext cx="1254156" cy="5557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solidFill>
                <a:schemeClr val="tx2">
                  <a:lumMod val="50000"/>
                </a:schemeClr>
              </a:solidFill>
            </a:rPr>
            <a:t>Digital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solidFill>
                <a:schemeClr val="tx2">
                  <a:lumMod val="50000"/>
                </a:schemeClr>
              </a:solidFill>
            </a:rPr>
            <a:t>Marketing</a:t>
          </a:r>
        </a:p>
      </dsp:txBody>
      <dsp:txXfrm>
        <a:off x="1326923" y="787333"/>
        <a:ext cx="1221604" cy="523149"/>
      </dsp:txXfrm>
    </dsp:sp>
    <dsp:sp modelId="{3C2FCC88-0008-4ADF-BD9B-5C6E96A80554}">
      <dsp:nvSpPr>
        <dsp:cNvPr id="0" name=""/>
        <dsp:cNvSpPr/>
      </dsp:nvSpPr>
      <dsp:spPr>
        <a:xfrm rot="15483152">
          <a:off x="2493440" y="1441991"/>
          <a:ext cx="2363847" cy="510620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8A03D-7E4A-4B90-A53B-3E1A7B902F97}">
      <dsp:nvSpPr>
        <dsp:cNvPr id="0" name=""/>
        <dsp:cNvSpPr/>
      </dsp:nvSpPr>
      <dsp:spPr>
        <a:xfrm>
          <a:off x="2733640" y="113661"/>
          <a:ext cx="1254156" cy="5557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solidFill>
                <a:schemeClr val="tx2">
                  <a:lumMod val="50000"/>
                </a:schemeClr>
              </a:solidFill>
            </a:rPr>
            <a:t>Promotions</a:t>
          </a:r>
        </a:p>
      </dsp:txBody>
      <dsp:txXfrm>
        <a:off x="2749916" y="129937"/>
        <a:ext cx="1221604" cy="523149"/>
      </dsp:txXfrm>
    </dsp:sp>
    <dsp:sp modelId="{83EE9F30-E686-46F0-93D6-7D0CCBE1AED7}">
      <dsp:nvSpPr>
        <dsp:cNvPr id="0" name=""/>
        <dsp:cNvSpPr/>
      </dsp:nvSpPr>
      <dsp:spPr>
        <a:xfrm rot="16971429">
          <a:off x="3389202" y="1451638"/>
          <a:ext cx="2376158" cy="510620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27EB4-687D-48CA-8B11-0E3F55295294}">
      <dsp:nvSpPr>
        <dsp:cNvPr id="0" name=""/>
        <dsp:cNvSpPr/>
      </dsp:nvSpPr>
      <dsp:spPr>
        <a:xfrm>
          <a:off x="4195780" y="112544"/>
          <a:ext cx="1254156" cy="5557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solidFill>
                <a:schemeClr val="tx2">
                  <a:lumMod val="50000"/>
                </a:schemeClr>
              </a:solidFill>
            </a:rPr>
            <a:t>HealthCare</a:t>
          </a:r>
        </a:p>
      </dsp:txBody>
      <dsp:txXfrm>
        <a:off x="4212056" y="128820"/>
        <a:ext cx="1221604" cy="523149"/>
      </dsp:txXfrm>
    </dsp:sp>
    <dsp:sp modelId="{E2BC4244-AA6E-43B2-86E5-3E686E1C006D}">
      <dsp:nvSpPr>
        <dsp:cNvPr id="0" name=""/>
        <dsp:cNvSpPr/>
      </dsp:nvSpPr>
      <dsp:spPr>
        <a:xfrm rot="18514286">
          <a:off x="4252648" y="1898323"/>
          <a:ext cx="2376158" cy="51062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DDD73-D24A-445F-AD1A-20FDBBA06F19}">
      <dsp:nvSpPr>
        <dsp:cNvPr id="0" name=""/>
        <dsp:cNvSpPr/>
      </dsp:nvSpPr>
      <dsp:spPr>
        <a:xfrm>
          <a:off x="5563195" y="771057"/>
          <a:ext cx="1254156" cy="5557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solidFill>
                <a:schemeClr val="tx2">
                  <a:lumMod val="50000"/>
                </a:schemeClr>
              </a:solidFill>
            </a:rPr>
            <a:t>Insurance</a:t>
          </a:r>
        </a:p>
      </dsp:txBody>
      <dsp:txXfrm>
        <a:off x="5579471" y="787333"/>
        <a:ext cx="1221604" cy="523149"/>
      </dsp:txXfrm>
    </dsp:sp>
    <dsp:sp modelId="{F67BE17D-439F-4413-932C-FDBCB90A1576}">
      <dsp:nvSpPr>
        <dsp:cNvPr id="0" name=""/>
        <dsp:cNvSpPr/>
      </dsp:nvSpPr>
      <dsp:spPr>
        <a:xfrm rot="20382412">
          <a:off x="4786108" y="2807274"/>
          <a:ext cx="2038457" cy="44369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942BE-F4FF-4082-9A14-2BF8C720C140}">
      <dsp:nvSpPr>
        <dsp:cNvPr id="0" name=""/>
        <dsp:cNvSpPr/>
      </dsp:nvSpPr>
      <dsp:spPr>
        <a:xfrm>
          <a:off x="6573921" y="2318528"/>
          <a:ext cx="1254156" cy="4733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solidFill>
                <a:schemeClr val="tx2">
                  <a:lumMod val="50000"/>
                </a:schemeClr>
              </a:solidFill>
            </a:rPr>
            <a:t>Customer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solidFill>
                <a:schemeClr val="tx2">
                  <a:lumMod val="50000"/>
                </a:schemeClr>
              </a:solidFill>
            </a:rPr>
            <a:t>Relationship</a:t>
          </a:r>
        </a:p>
      </dsp:txBody>
      <dsp:txXfrm>
        <a:off x="6587784" y="2332391"/>
        <a:ext cx="1226430" cy="445592"/>
      </dsp:txXfrm>
    </dsp:sp>
    <dsp:sp modelId="{96D6F101-97FB-4DCE-A276-453F43A65AE2}">
      <dsp:nvSpPr>
        <dsp:cNvPr id="0" name=""/>
        <dsp:cNvSpPr/>
      </dsp:nvSpPr>
      <dsp:spPr>
        <a:xfrm rot="75154">
          <a:off x="4919905" y="3519213"/>
          <a:ext cx="2351987" cy="51062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0C32-FB1A-48C5-9F44-4EB7C23E282E}">
      <dsp:nvSpPr>
        <dsp:cNvPr id="0" name=""/>
        <dsp:cNvSpPr/>
      </dsp:nvSpPr>
      <dsp:spPr>
        <a:xfrm>
          <a:off x="6820815" y="3582169"/>
          <a:ext cx="1254156" cy="413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solidFill>
                <a:schemeClr val="tx2">
                  <a:lumMod val="50000"/>
                </a:schemeClr>
              </a:solidFill>
            </a:rPr>
            <a:t>Entertainment</a:t>
          </a:r>
        </a:p>
      </dsp:txBody>
      <dsp:txXfrm>
        <a:off x="6832940" y="3594294"/>
        <a:ext cx="1229906" cy="389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1577D-6C49-4CA8-85D6-3105468B35D7}">
      <dsp:nvSpPr>
        <dsp:cNvPr id="0" name=""/>
        <dsp:cNvSpPr/>
      </dsp:nvSpPr>
      <dsp:spPr>
        <a:xfrm>
          <a:off x="3275460" y="1773300"/>
          <a:ext cx="1577078" cy="15770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Business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Analytics</a:t>
          </a:r>
        </a:p>
      </dsp:txBody>
      <dsp:txXfrm>
        <a:off x="3352447" y="1850287"/>
        <a:ext cx="1423104" cy="1423104"/>
      </dsp:txXfrm>
    </dsp:sp>
    <dsp:sp modelId="{C1BF8F75-8B94-4938-BD8C-CFD7A2AED54A}">
      <dsp:nvSpPr>
        <dsp:cNvPr id="0" name=""/>
        <dsp:cNvSpPr/>
      </dsp:nvSpPr>
      <dsp:spPr>
        <a:xfrm rot="16200000">
          <a:off x="3672584" y="1381885"/>
          <a:ext cx="7828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283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20F73-415A-4973-80F6-C396E7F0C283}">
      <dsp:nvSpPr>
        <dsp:cNvPr id="0" name=""/>
        <dsp:cNvSpPr/>
      </dsp:nvSpPr>
      <dsp:spPr>
        <a:xfrm>
          <a:off x="2735108" y="-66172"/>
          <a:ext cx="2657783" cy="1056642"/>
        </a:xfrm>
        <a:prstGeom prst="roundRect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Operational Efficiency</a:t>
          </a:r>
        </a:p>
      </dsp:txBody>
      <dsp:txXfrm>
        <a:off x="2786689" y="-14591"/>
        <a:ext cx="2554621" cy="953480"/>
      </dsp:txXfrm>
    </dsp:sp>
    <dsp:sp modelId="{B6AF8C10-AF19-4D50-8657-4EBCC444707A}">
      <dsp:nvSpPr>
        <dsp:cNvPr id="0" name=""/>
        <dsp:cNvSpPr/>
      </dsp:nvSpPr>
      <dsp:spPr>
        <a:xfrm rot="20206656">
          <a:off x="4828767" y="2107813"/>
          <a:ext cx="5868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6827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D2FBB-FEE5-4E99-BF53-C2E7336EE0CF}">
      <dsp:nvSpPr>
        <dsp:cNvPr id="0" name=""/>
        <dsp:cNvSpPr/>
      </dsp:nvSpPr>
      <dsp:spPr>
        <a:xfrm>
          <a:off x="5313931" y="935477"/>
          <a:ext cx="2618455" cy="1056642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Smart Decision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Making</a:t>
          </a:r>
        </a:p>
      </dsp:txBody>
      <dsp:txXfrm>
        <a:off x="5365512" y="987058"/>
        <a:ext cx="2515293" cy="953480"/>
      </dsp:txXfrm>
    </dsp:sp>
    <dsp:sp modelId="{4595E641-63B4-418F-8CB8-3400D645A66C}">
      <dsp:nvSpPr>
        <dsp:cNvPr id="0" name=""/>
        <dsp:cNvSpPr/>
      </dsp:nvSpPr>
      <dsp:spPr>
        <a:xfrm rot="878598">
          <a:off x="4846186" y="2817317"/>
          <a:ext cx="3911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115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D6E6C-1859-4FFC-B8F5-DB2213705BBE}">
      <dsp:nvSpPr>
        <dsp:cNvPr id="0" name=""/>
        <dsp:cNvSpPr/>
      </dsp:nvSpPr>
      <dsp:spPr>
        <a:xfrm>
          <a:off x="5230990" y="2709326"/>
          <a:ext cx="2838923" cy="1056642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Clear Picture about Data through Data visualisation</a:t>
          </a:r>
        </a:p>
      </dsp:txBody>
      <dsp:txXfrm>
        <a:off x="5282571" y="2760907"/>
        <a:ext cx="2735761" cy="953480"/>
      </dsp:txXfrm>
    </dsp:sp>
    <dsp:sp modelId="{25E34554-06C5-4FA8-9BCF-1FB50E645174}">
      <dsp:nvSpPr>
        <dsp:cNvPr id="0" name=""/>
        <dsp:cNvSpPr/>
      </dsp:nvSpPr>
      <dsp:spPr>
        <a:xfrm rot="5400000">
          <a:off x="3739208" y="3675170"/>
          <a:ext cx="649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9582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F7D2F-AF7F-40E9-9B79-D5C75432BC36}">
      <dsp:nvSpPr>
        <dsp:cNvPr id="0" name=""/>
        <dsp:cNvSpPr/>
      </dsp:nvSpPr>
      <dsp:spPr>
        <a:xfrm>
          <a:off x="2537727" y="3999961"/>
          <a:ext cx="3052545" cy="1323138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Achieve Business Targets in a Time Bound Manner</a:t>
          </a:r>
        </a:p>
      </dsp:txBody>
      <dsp:txXfrm>
        <a:off x="2602317" y="4064551"/>
        <a:ext cx="2923365" cy="1193958"/>
      </dsp:txXfrm>
    </dsp:sp>
    <dsp:sp modelId="{708563D9-AABF-462B-B47C-BDFFBAC6865E}">
      <dsp:nvSpPr>
        <dsp:cNvPr id="0" name=""/>
        <dsp:cNvSpPr/>
      </dsp:nvSpPr>
      <dsp:spPr>
        <a:xfrm rot="9797123">
          <a:off x="2829294" y="2864176"/>
          <a:ext cx="4557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579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03944-665B-4BC0-BBFD-DC44060CD154}">
      <dsp:nvSpPr>
        <dsp:cNvPr id="0" name=""/>
        <dsp:cNvSpPr/>
      </dsp:nvSpPr>
      <dsp:spPr>
        <a:xfrm>
          <a:off x="0" y="2827653"/>
          <a:ext cx="2838923" cy="1056642"/>
        </a:xfrm>
        <a:prstGeom prst="roundRect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Formulate right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strategies</a:t>
          </a:r>
        </a:p>
      </dsp:txBody>
      <dsp:txXfrm>
        <a:off x="51581" y="2879234"/>
        <a:ext cx="2735761" cy="953480"/>
      </dsp:txXfrm>
    </dsp:sp>
    <dsp:sp modelId="{83600909-6F76-4C33-92BE-9F0E43C7378F}">
      <dsp:nvSpPr>
        <dsp:cNvPr id="0" name=""/>
        <dsp:cNvSpPr/>
      </dsp:nvSpPr>
      <dsp:spPr>
        <a:xfrm rot="11988910">
          <a:off x="2825186" y="2199065"/>
          <a:ext cx="4640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401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AD2B5-71D8-4BD6-836D-2829A0C68B51}">
      <dsp:nvSpPr>
        <dsp:cNvPr id="0" name=""/>
        <dsp:cNvSpPr/>
      </dsp:nvSpPr>
      <dsp:spPr>
        <a:xfrm>
          <a:off x="0" y="1080635"/>
          <a:ext cx="2838923" cy="1056642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Driving Profitability</a:t>
          </a:r>
        </a:p>
      </dsp:txBody>
      <dsp:txXfrm>
        <a:off x="51581" y="1132216"/>
        <a:ext cx="2735761" cy="953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3E743-4281-4A92-B85B-85B818509FC9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EE9FDB23-E8EC-4BAD-B153-26F54ADBB0FF}">
      <dsp:nvSpPr>
        <dsp:cNvPr id="0" name=""/>
        <dsp:cNvSpPr/>
      </dsp:nvSpPr>
      <dsp:spPr>
        <a:xfrm>
          <a:off x="800607" y="3946821"/>
          <a:ext cx="186944" cy="1869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C9380-5346-4DBF-BECA-28E3CF681EF1}">
      <dsp:nvSpPr>
        <dsp:cNvPr id="0" name=""/>
        <dsp:cNvSpPr/>
      </dsp:nvSpPr>
      <dsp:spPr>
        <a:xfrm>
          <a:off x="894079" y="4040293"/>
          <a:ext cx="1064768" cy="120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2">
                  <a:lumMod val="50000"/>
                </a:schemeClr>
              </a:solidFill>
            </a:rPr>
            <a:t>Descriptive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2">
                  <a:lumMod val="50000"/>
                </a:schemeClr>
              </a:solidFill>
            </a:rPr>
            <a:t>Analytics</a:t>
          </a:r>
        </a:p>
      </dsp:txBody>
      <dsp:txXfrm>
        <a:off x="894079" y="4040293"/>
        <a:ext cx="1064768" cy="1209040"/>
      </dsp:txXfrm>
    </dsp:sp>
    <dsp:sp modelId="{52230204-B6F8-479A-BD49-B320DDCCDD8B}">
      <dsp:nvSpPr>
        <dsp:cNvPr id="0" name=""/>
        <dsp:cNvSpPr/>
      </dsp:nvSpPr>
      <dsp:spPr>
        <a:xfrm>
          <a:off x="1812543" y="2974509"/>
          <a:ext cx="292608" cy="29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BC832-FF95-4739-B9D7-C6C6EFD9DA64}">
      <dsp:nvSpPr>
        <dsp:cNvPr id="0" name=""/>
        <dsp:cNvSpPr/>
      </dsp:nvSpPr>
      <dsp:spPr>
        <a:xfrm>
          <a:off x="1958847" y="3120813"/>
          <a:ext cx="1349248" cy="2128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47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2">
                  <a:lumMod val="50000"/>
                </a:schemeClr>
              </a:solidFill>
            </a:rPr>
            <a:t>Diagnostic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2">
                  <a:lumMod val="50000"/>
                </a:schemeClr>
              </a:solidFill>
            </a:rPr>
            <a:t>Analytics</a:t>
          </a:r>
        </a:p>
      </dsp:txBody>
      <dsp:txXfrm>
        <a:off x="1958847" y="3120813"/>
        <a:ext cx="1349248" cy="2128519"/>
      </dsp:txXfrm>
    </dsp:sp>
    <dsp:sp modelId="{6FCC7108-373F-4D43-AC18-E939569E0C96}">
      <dsp:nvSpPr>
        <dsp:cNvPr id="0" name=""/>
        <dsp:cNvSpPr/>
      </dsp:nvSpPr>
      <dsp:spPr>
        <a:xfrm>
          <a:off x="3113023" y="2199301"/>
          <a:ext cx="390144" cy="3901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3805A-4C66-41D9-AAFF-FF4BB8D2EF33}">
      <dsp:nvSpPr>
        <dsp:cNvPr id="0" name=""/>
        <dsp:cNvSpPr/>
      </dsp:nvSpPr>
      <dsp:spPr>
        <a:xfrm>
          <a:off x="3308095" y="2394373"/>
          <a:ext cx="1568704" cy="285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29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2">
                  <a:lumMod val="50000"/>
                </a:schemeClr>
              </a:solidFill>
            </a:rPr>
            <a:t>Predictive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2">
                  <a:lumMod val="50000"/>
                </a:schemeClr>
              </a:solidFill>
            </a:rPr>
            <a:t>Analytics</a:t>
          </a:r>
        </a:p>
      </dsp:txBody>
      <dsp:txXfrm>
        <a:off x="3308095" y="2394373"/>
        <a:ext cx="1568704" cy="2854960"/>
      </dsp:txXfrm>
    </dsp:sp>
    <dsp:sp modelId="{E00E624D-5149-44F1-AC0C-36CFE4A8D867}">
      <dsp:nvSpPr>
        <dsp:cNvPr id="0" name=""/>
        <dsp:cNvSpPr/>
      </dsp:nvSpPr>
      <dsp:spPr>
        <a:xfrm>
          <a:off x="4624832" y="1593765"/>
          <a:ext cx="503936" cy="503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75A9D-5685-4BD8-ACAE-C361DE287D1D}">
      <dsp:nvSpPr>
        <dsp:cNvPr id="0" name=""/>
        <dsp:cNvSpPr/>
      </dsp:nvSpPr>
      <dsp:spPr>
        <a:xfrm>
          <a:off x="4876800" y="1845733"/>
          <a:ext cx="1625600" cy="340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025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2">
                  <a:lumMod val="50000"/>
                </a:schemeClr>
              </a:solidFill>
            </a:rPr>
            <a:t>Prescriptive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2">
                  <a:lumMod val="50000"/>
                </a:schemeClr>
              </a:solidFill>
            </a:rPr>
            <a:t>Analytics</a:t>
          </a:r>
        </a:p>
      </dsp:txBody>
      <dsp:txXfrm>
        <a:off x="4876800" y="1845733"/>
        <a:ext cx="1625600" cy="3403600"/>
      </dsp:txXfrm>
    </dsp:sp>
    <dsp:sp modelId="{00F53761-1B8E-41A9-AE43-F59BAF2D4B6C}">
      <dsp:nvSpPr>
        <dsp:cNvPr id="0" name=""/>
        <dsp:cNvSpPr/>
      </dsp:nvSpPr>
      <dsp:spPr>
        <a:xfrm>
          <a:off x="6181343" y="1189397"/>
          <a:ext cx="642112" cy="6421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84A45-D11B-4F3B-9C68-586D434F1260}">
      <dsp:nvSpPr>
        <dsp:cNvPr id="0" name=""/>
        <dsp:cNvSpPr/>
      </dsp:nvSpPr>
      <dsp:spPr>
        <a:xfrm>
          <a:off x="6502399" y="1510453"/>
          <a:ext cx="1625600" cy="373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242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2">
                  <a:lumMod val="50000"/>
                </a:schemeClr>
              </a:solidFill>
            </a:rPr>
            <a:t>Cognitive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2">
                  <a:lumMod val="50000"/>
                </a:schemeClr>
              </a:solidFill>
            </a:rPr>
            <a:t>Analytics</a:t>
          </a:r>
        </a:p>
      </dsp:txBody>
      <dsp:txXfrm>
        <a:off x="6502399" y="1510453"/>
        <a:ext cx="1625600" cy="3738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BC7C9-2252-406A-9EDF-E873834C0AB1}">
      <dsp:nvSpPr>
        <dsp:cNvPr id="0" name=""/>
        <dsp:cNvSpPr/>
      </dsp:nvSpPr>
      <dsp:spPr>
        <a:xfrm>
          <a:off x="2438399" y="209095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Computer Science</a:t>
          </a:r>
        </a:p>
      </dsp:txBody>
      <dsp:txXfrm>
        <a:off x="2871893" y="778055"/>
        <a:ext cx="2384213" cy="1463040"/>
      </dsp:txXfrm>
    </dsp:sp>
    <dsp:sp modelId="{CCBCB1D1-7421-4581-91E6-F13D3B0BB12A}">
      <dsp:nvSpPr>
        <dsp:cNvPr id="0" name=""/>
        <dsp:cNvSpPr/>
      </dsp:nvSpPr>
      <dsp:spPr>
        <a:xfrm>
          <a:off x="3583255" y="1901767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Domain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Expertise</a:t>
          </a:r>
        </a:p>
      </dsp:txBody>
      <dsp:txXfrm>
        <a:off x="4577581" y="2741661"/>
        <a:ext cx="1950720" cy="1788160"/>
      </dsp:txXfrm>
    </dsp:sp>
    <dsp:sp modelId="{76634032-C79D-4501-9739-E8D9A41A5DFD}">
      <dsp:nvSpPr>
        <dsp:cNvPr id="0" name=""/>
        <dsp:cNvSpPr/>
      </dsp:nvSpPr>
      <dsp:spPr>
        <a:xfrm>
          <a:off x="1422389" y="1911651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Mathematics</a:t>
          </a:r>
        </a:p>
      </dsp:txBody>
      <dsp:txXfrm>
        <a:off x="1728543" y="2751544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E7A94-35F6-4A3F-8819-14B0F09C475D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DBE8A-BC43-400C-8F59-FEA1C7E1D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0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42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9F41F0-39D4-4218-9621-FC0241A882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429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134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Data science is a multidisciplinary blend of data inference, algorithm development, and technology in order to solve analytically complex problems.</a:t>
            </a:r>
          </a:p>
          <a:p>
            <a:r>
              <a:rPr lang="en-US" dirty="0"/>
              <a:t>Analytical Problem‐Solving - Know how to approach high-level challenges with a clear eye on what is important; Employ</a:t>
            </a:r>
          </a:p>
          <a:p>
            <a:r>
              <a:rPr lang="en-US" dirty="0"/>
              <a:t>the right approach and methodology to make the maximum use of time and human resources.</a:t>
            </a:r>
          </a:p>
          <a:p>
            <a:r>
              <a:rPr lang="en-US" dirty="0"/>
              <a:t>Industry Knowledge-Understand how the industry you work in functions and how data is collected, analyzed and</a:t>
            </a:r>
          </a:p>
          <a:p>
            <a:r>
              <a:rPr lang="en-US" dirty="0"/>
              <a:t>utilized to make decisions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6ABC-A69B-4EEA-B162-7FD50F9A2A4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6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6A3B-A3DC-4535-9699-0CD20F84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14A0A-D307-4059-8118-03DD0E496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481A3-9578-4D85-B4E0-40A6366E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1F5-3F10-4C84-BAEC-D0498A32762D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FCF8-03B4-4442-B22E-60AD8F21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3D00-29FC-446E-A909-0B6F30C1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C197-E310-44DF-B344-3101200A0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9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0436-42B1-4FD4-A806-C4EEC40A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9DF82-26A5-44F1-86DD-DAD73CD5F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C3E11-6DAA-4981-BBD3-C6955059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1F5-3F10-4C84-BAEC-D0498A32762D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049B7-2C5D-44B1-9ED6-1695321F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F3AE-62B2-40A1-90BE-E80ADA2E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C197-E310-44DF-B344-3101200A0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1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45F59-1D25-4625-AB62-5C742DFA5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CE6B-AEBE-487A-8925-04F106B0D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3750-2CB2-4FC3-A6DF-2F758BA7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1F5-3F10-4C84-BAEC-D0498A32762D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7109C-BC68-4686-8EF8-C6632298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0879-95FB-4E86-BA5D-FC1EF8FD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C197-E310-44DF-B344-3101200A0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78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ogo-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100">
                <a:solidFill>
                  <a:srgbClr val="595959"/>
                </a:solidFill>
              </a:rPr>
              <a:t>Copyright © 2009 iPrimed, all rights reserved. This presentation contains information  and data  that is confidential and proprietary to iPRIMED</a:t>
            </a:r>
            <a:r>
              <a:rPr lang="en-US" altLang="en-US" sz="120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5" name="Picture 9" descr="Logo-P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 userDrawn="1"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5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7D8-B376-43F0-AD07-2DE8C602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C4E5-07E5-445B-A37B-41358BC3C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12ADB-C373-492C-A591-10662D96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1F5-3F10-4C84-BAEC-D0498A32762D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09763-4E71-475A-8609-B3A5488F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46614-785E-4791-848D-ACBD8596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C197-E310-44DF-B344-3101200A0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02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5A63-58C6-48A6-954A-31204BA5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07AA-DFB7-4AE2-9C8C-D3B9F8996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0B71-BFBD-40B8-8A64-A9C8E416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1F5-3F10-4C84-BAEC-D0498A32762D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7CD66-365F-47EF-86FD-7B72A2FA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8F453-CA4C-4AC9-9F8D-EE0BAC73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C197-E310-44DF-B344-3101200A0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36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9B72-7ABB-49AC-A70D-3F61AB18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6029-BC07-4BFA-80BB-52C3B91E6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DCDCA-C5C7-4396-9EF4-51877D9AF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FE16-55EC-44CA-9C71-5E586011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1F5-3F10-4C84-BAEC-D0498A32762D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71FB7-3CB5-402F-8CB5-53A79C83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E4659-5A8C-47C3-9452-1B83BB0F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C197-E310-44DF-B344-3101200A0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5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EDD9-4762-4C00-AD59-F4448F6F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32AE6-7FF8-4286-9DB7-7DD812DF2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B5FDB-5FA3-47E4-8377-76F7599BC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DE034-8DCF-41A4-A431-12C5240E1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AD228-FCE4-480A-8A05-8F4CBAB05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DF9C1-99D8-49DA-A70D-4182E1D2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1F5-3F10-4C84-BAEC-D0498A32762D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5F9F4-0E62-437E-944D-DBD9C53E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B4F77-A245-421E-BC1E-F9083746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C197-E310-44DF-B344-3101200A0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9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2266-F002-4090-B422-0FDAA461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6E11B-2562-465D-AF63-983F3D76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1F5-3F10-4C84-BAEC-D0498A32762D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754A-C6F0-4F3C-ADE8-89C0581B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90130-9BD8-4891-9617-6C0FB05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C197-E310-44DF-B344-3101200A0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51ABC-9001-43A7-8EDC-6F74E63B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1F5-3F10-4C84-BAEC-D0498A32762D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10E06-DA85-47AD-BE14-DC90B756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E0F93-C728-409F-B548-4892D118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C197-E310-44DF-B344-3101200A0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2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1307-BB8A-48FF-93BB-C1F54E05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1587-94C1-4597-BDBD-C2340164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CBE4B-15FC-4D68-AC85-61D3BE366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7B2D3-E999-4CF8-8E14-6B03A3EE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1F5-3F10-4C84-BAEC-D0498A32762D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2863-15BB-4D3F-824C-40606784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A5438-7297-41F7-8F3C-1B756038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C197-E310-44DF-B344-3101200A0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5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3A24-6776-43E3-A98A-064A4B72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F392B-21F5-45E7-A557-B337C7161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B701A-FB57-48FD-A64B-1576E1FC1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5E28B-DBC7-4326-A720-C142F410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B1F5-3F10-4C84-BAEC-D0498A32762D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2C888-D9AB-41C1-9E45-A9D8ED15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F7AF1-116A-492B-9508-F35A0433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C197-E310-44DF-B344-3101200A0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4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0C04A-BE97-43DC-B7DC-8FEB599F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A3848-A8C0-4699-9D58-8A08837B3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6723A-9F9B-4C4D-8CB5-D3E4FEFC4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B1F5-3F10-4C84-BAEC-D0498A32762D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9F00-D4A1-44F2-A7A2-8636DB70B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9FCA-F7DC-48E7-BAE3-22D2F69FD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C197-E310-44DF-B344-3101200A0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6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/>
          <p:cNvSpPr>
            <a:spLocks noChangeArrowheads="1"/>
          </p:cNvSpPr>
          <p:nvPr/>
        </p:nvSpPr>
        <p:spPr bwMode="auto">
          <a:xfrm>
            <a:off x="453293" y="4882661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/>
              </a:rPr>
              <a:t>May 2018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sz="1600" dirty="0">
              <a:solidFill>
                <a:srgbClr val="000000"/>
              </a:solidFill>
              <a:latin typeface="Arial" charset="0"/>
              <a:cs typeface="Arial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/>
              </a:rPr>
              <a:t>Bangalore</a:t>
            </a:r>
          </a:p>
        </p:txBody>
      </p:sp>
      <p:sp>
        <p:nvSpPr>
          <p:cNvPr id="13315" name="Rectangle 12"/>
          <p:cNvSpPr>
            <a:spLocks noChangeArrowheads="1"/>
          </p:cNvSpPr>
          <p:nvPr/>
        </p:nvSpPr>
        <p:spPr bwMode="auto">
          <a:xfrm>
            <a:off x="2590800" y="3505200"/>
            <a:ext cx="624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sz="2000" dirty="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13316" name="Title 5"/>
          <p:cNvSpPr>
            <a:spLocks noGrp="1"/>
          </p:cNvSpPr>
          <p:nvPr>
            <p:ph type="ctrTitle"/>
          </p:nvPr>
        </p:nvSpPr>
        <p:spPr>
          <a:xfrm>
            <a:off x="3657600" y="4800600"/>
            <a:ext cx="6705600" cy="1066800"/>
          </a:xfrm>
        </p:spPr>
        <p:txBody>
          <a:bodyPr/>
          <a:lstStyle/>
          <a:p>
            <a:pPr algn="ctr"/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7F71C47-1209-4E8B-9C2B-CC7782752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I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199D4EF-6214-4834-8B37-50F629B54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93" y="4882661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/>
              </a:rPr>
              <a:t>May 2018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sz="1600" dirty="0">
              <a:solidFill>
                <a:srgbClr val="000000"/>
              </a:solidFill>
              <a:latin typeface="Arial" charset="0"/>
              <a:cs typeface="Arial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/>
              </a:rPr>
              <a:t>Bangalore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FB1225C-684F-46AC-AB71-C9A2C8CC0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05200"/>
            <a:ext cx="624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sz="2000" dirty="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7AFA6D-5EF6-46FF-8FA0-1EA21401E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9" y="715956"/>
            <a:ext cx="9937341" cy="37417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AB456E-237F-4A76-85F9-3EF9F8E1F8FA}"/>
              </a:ext>
            </a:extLst>
          </p:cNvPr>
          <p:cNvSpPr/>
          <p:nvPr/>
        </p:nvSpPr>
        <p:spPr>
          <a:xfrm>
            <a:off x="746329" y="4457700"/>
            <a:ext cx="1961701" cy="1409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/>
              </a:rPr>
              <a:t>May 2018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dirty="0">
              <a:solidFill>
                <a:srgbClr val="000000"/>
              </a:solidFill>
              <a:latin typeface="Arial" charset="0"/>
              <a:cs typeface="Arial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/>
              </a:rPr>
              <a:t>Bangalore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5E61E-993E-4E56-B482-DDF9834EA59E}"/>
              </a:ext>
            </a:extLst>
          </p:cNvPr>
          <p:cNvSpPr/>
          <p:nvPr/>
        </p:nvSpPr>
        <p:spPr>
          <a:xfrm>
            <a:off x="2726085" y="4457700"/>
            <a:ext cx="7957586" cy="1409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21112553-7524-465B-B915-A5060E27E8BE}"/>
              </a:ext>
            </a:extLst>
          </p:cNvPr>
          <p:cNvSpPr txBox="1">
            <a:spLocks/>
          </p:cNvSpPr>
          <p:nvPr/>
        </p:nvSpPr>
        <p:spPr>
          <a:xfrm>
            <a:off x="3314700" y="4425461"/>
            <a:ext cx="67056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2078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Prescriptive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0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➢ Stage prescribes recommendations</a:t>
            </a:r>
          </a:p>
          <a:p>
            <a:r>
              <a:rPr lang="en-US" sz="2800" dirty="0"/>
              <a:t>➢ If a certain business metric predicted to go down, what recommended action is required.</a:t>
            </a:r>
          </a:p>
          <a:p>
            <a:r>
              <a:rPr lang="en-US" sz="2800" dirty="0"/>
              <a:t>➢ Helps a business in forming strategies</a:t>
            </a:r>
          </a:p>
          <a:p>
            <a:r>
              <a:rPr lang="en-US" sz="2800" dirty="0"/>
              <a:t>➢ Helps in preparing the plan B if the things are not going in right direction</a:t>
            </a:r>
          </a:p>
          <a:p>
            <a:r>
              <a:rPr lang="en-US" sz="2800" dirty="0"/>
              <a:t>➢ A reactive analysis, as something happens what action required and if not what alternate action required.</a:t>
            </a:r>
          </a:p>
          <a:p>
            <a:r>
              <a:rPr lang="en-US" sz="2800" dirty="0"/>
              <a:t>➢ A set actions always triggered based on predictions</a:t>
            </a:r>
            <a:endParaRPr lang="en-IN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402952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124200" y="1043355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Predictive Analytics</a:t>
            </a:r>
          </a:p>
          <a:p>
            <a:pPr algn="ctr"/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0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➢ This step shows what is likely to happen?</a:t>
            </a:r>
          </a:p>
          <a:p>
            <a:r>
              <a:rPr lang="en-US" sz="2800" dirty="0"/>
              <a:t>➢ Can we predict the future events, given the historical data?</a:t>
            </a:r>
          </a:p>
          <a:p>
            <a:r>
              <a:rPr lang="en-US" sz="2800" dirty="0"/>
              <a:t>➢ How well we can predict given the features?</a:t>
            </a:r>
          </a:p>
          <a:p>
            <a:r>
              <a:rPr lang="en-US" sz="2800" dirty="0"/>
              <a:t>➢ Depends on the previous stage, where we are creating the factors that affect the problem statement</a:t>
            </a:r>
          </a:p>
          <a:p>
            <a:r>
              <a:rPr lang="en-US" sz="2800" dirty="0"/>
              <a:t>➢ Involves a lot of statistical model building</a:t>
            </a:r>
          </a:p>
          <a:p>
            <a:r>
              <a:rPr lang="en-US" sz="2800" dirty="0"/>
              <a:t>➢ Statistical model also requires a sense of probability</a:t>
            </a:r>
          </a:p>
          <a:p>
            <a:r>
              <a:rPr lang="en-US" sz="2800" dirty="0"/>
              <a:t>➢ Probability distribution and future prediction is related</a:t>
            </a:r>
            <a:endParaRPr lang="en-IN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338647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26450" y="824245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303309" y="807267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Cognitive Analytics</a:t>
            </a:r>
          </a:p>
          <a:p>
            <a:pPr algn="ctr"/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1528466"/>
            <a:ext cx="838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➢ This is the artificial intelligence and machine learning layer</a:t>
            </a:r>
          </a:p>
          <a:p>
            <a:r>
              <a:rPr lang="en-US" sz="2800" dirty="0"/>
              <a:t>➢ If we know the prediction and recommended action to be taken:</a:t>
            </a:r>
          </a:p>
          <a:p>
            <a:r>
              <a:rPr lang="en-US" sz="2800" dirty="0"/>
              <a:t>• Can any machine take decisions?</a:t>
            </a:r>
          </a:p>
          <a:p>
            <a:r>
              <a:rPr lang="en-US" sz="2800" dirty="0"/>
              <a:t>• Can we do any what-if analysis?</a:t>
            </a:r>
          </a:p>
          <a:p>
            <a:r>
              <a:rPr lang="en-US" sz="2800" dirty="0"/>
              <a:t>• Can machines decide what recommendation to be given?</a:t>
            </a:r>
          </a:p>
          <a:p>
            <a:r>
              <a:rPr lang="en-US" sz="2800" dirty="0"/>
              <a:t>➢ The cognitive function, based on reasoning and logic</a:t>
            </a:r>
          </a:p>
          <a:p>
            <a:r>
              <a:rPr lang="en-US" sz="2800" dirty="0"/>
              <a:t>➢ Involves machine learning models</a:t>
            </a:r>
          </a:p>
          <a:p>
            <a:r>
              <a:rPr lang="en-US" sz="2800" dirty="0"/>
              <a:t>➢ Involves a set of rules</a:t>
            </a:r>
            <a:endParaRPr lang="en-IN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173470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89EFF0-486F-4B2F-A35F-8EC532508457}"/>
              </a:ext>
            </a:extLst>
          </p:cNvPr>
          <p:cNvSpPr/>
          <p:nvPr/>
        </p:nvSpPr>
        <p:spPr>
          <a:xfrm>
            <a:off x="3267135" y="849984"/>
            <a:ext cx="5075587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Different tools Used for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94F70-E4AB-40AD-BD5D-42C867DCE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8"/>
          <a:stretch/>
        </p:blipFill>
        <p:spPr>
          <a:xfrm>
            <a:off x="157314" y="1257664"/>
            <a:ext cx="2278577" cy="1873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8D7245-C2DE-4530-8281-312DFFD86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323" y="3329430"/>
            <a:ext cx="3345470" cy="693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EF568E-CCB6-4007-8BB4-FA75AEED3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64" y="1677821"/>
            <a:ext cx="3185436" cy="9068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B89988-6A56-4165-B6E1-5C3C73511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981" y="1687098"/>
            <a:ext cx="2019475" cy="929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78DD05-D06B-4DEE-AEB0-BD180D8E12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78" y="4817409"/>
            <a:ext cx="3604572" cy="8611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C12B57-09C8-45CD-97C6-5485FEC874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569" y="3267394"/>
            <a:ext cx="2324301" cy="9830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DF8CD5-6D89-461A-B9F9-43F9CA84F7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72" y="4767660"/>
            <a:ext cx="2156647" cy="8001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A42DB4-89F7-4219-9101-44A1FD78D5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05" y="3925740"/>
            <a:ext cx="1562235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9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7B974-F054-4999-991C-0A5969AC1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54" y="1575011"/>
            <a:ext cx="3931925" cy="3707978"/>
          </a:xfrm>
          <a:prstGeom prst="rect">
            <a:avLst/>
          </a:prstGeom>
        </p:spPr>
      </p:pic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D8D92965-E2E4-4F8D-AB82-C96507D6E803}"/>
              </a:ext>
            </a:extLst>
          </p:cNvPr>
          <p:cNvSpPr/>
          <p:nvPr/>
        </p:nvSpPr>
        <p:spPr>
          <a:xfrm>
            <a:off x="4483192" y="821703"/>
            <a:ext cx="2596337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What is a Model?</a:t>
            </a:r>
          </a:p>
        </p:txBody>
      </p:sp>
    </p:spTree>
    <p:extLst>
      <p:ext uri="{BB962C8B-B14F-4D97-AF65-F5344CB8AC3E}">
        <p14:creationId xmlns:p14="http://schemas.microsoft.com/office/powerpoint/2010/main" val="106581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83385-7913-4CF7-916F-113039650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26" y="1828800"/>
            <a:ext cx="7494747" cy="3949830"/>
          </a:xfrm>
          <a:prstGeom prst="rect">
            <a:avLst/>
          </a:prstGeom>
        </p:spPr>
      </p:pic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9DF33FA5-DBD9-4A49-A259-722D4059A67E}"/>
              </a:ext>
            </a:extLst>
          </p:cNvPr>
          <p:cNvSpPr/>
          <p:nvPr/>
        </p:nvSpPr>
        <p:spPr>
          <a:xfrm>
            <a:off x="4351217" y="848537"/>
            <a:ext cx="3341055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Steps in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73887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881BAE-4B0C-47B1-BAB7-6E513D93B650}"/>
              </a:ext>
            </a:extLst>
          </p:cNvPr>
          <p:cNvGraphicFramePr/>
          <p:nvPr>
            <p:extLst/>
          </p:nvPr>
        </p:nvGraphicFramePr>
        <p:xfrm>
          <a:off x="2032000" y="7966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64887F-986F-4E39-A9EA-6B8B2E5DF107}"/>
              </a:ext>
            </a:extLst>
          </p:cNvPr>
          <p:cNvSpPr txBox="1"/>
          <p:nvPr/>
        </p:nvSpPr>
        <p:spPr>
          <a:xfrm>
            <a:off x="4945145" y="3097769"/>
            <a:ext cx="10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B2D5E-466F-44B5-9752-E0B8F125446B}"/>
              </a:ext>
            </a:extLst>
          </p:cNvPr>
          <p:cNvSpPr txBox="1"/>
          <p:nvPr/>
        </p:nvSpPr>
        <p:spPr>
          <a:xfrm>
            <a:off x="6497163" y="2921168"/>
            <a:ext cx="13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Data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0887B-7CEB-436A-81C5-A72D3C3DFA9A}"/>
              </a:ext>
            </a:extLst>
          </p:cNvPr>
          <p:cNvSpPr txBox="1"/>
          <p:nvPr/>
        </p:nvSpPr>
        <p:spPr>
          <a:xfrm>
            <a:off x="5648228" y="3467101"/>
            <a:ext cx="1074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  </a:t>
            </a:r>
            <a:r>
              <a:rPr lang="en-IN" sz="2000" b="1" dirty="0">
                <a:solidFill>
                  <a:srgbClr val="FFFF00"/>
                </a:solidFill>
              </a:rPr>
              <a:t>DATA</a:t>
            </a:r>
          </a:p>
          <a:p>
            <a:r>
              <a:rPr lang="en-IN" sz="2000" b="1" dirty="0">
                <a:solidFill>
                  <a:srgbClr val="FFFF00"/>
                </a:solidFill>
              </a:rPr>
              <a:t>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10C59-F3FE-4A88-9DD9-098FCEC96CC1}"/>
              </a:ext>
            </a:extLst>
          </p:cNvPr>
          <p:cNvSpPr txBox="1"/>
          <p:nvPr/>
        </p:nvSpPr>
        <p:spPr>
          <a:xfrm>
            <a:off x="5630945" y="4256914"/>
            <a:ext cx="107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</a:t>
            </a:r>
          </a:p>
          <a:p>
            <a:r>
              <a:rPr lang="en-IN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27881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What is Data Science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1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➢ The computer science contributes in making newer programming languages, newer databases, smarter implementation</a:t>
            </a:r>
          </a:p>
          <a:p>
            <a:r>
              <a:rPr lang="en-US" dirty="0"/>
              <a:t>of various newer tools, and integration of applications for smooth data operations.</a:t>
            </a:r>
          </a:p>
          <a:p>
            <a:r>
              <a:rPr lang="en-US" dirty="0"/>
              <a:t>➢ As a Data Scientist, a person should have idea about computer science fundamentals and basic programming knowledge</a:t>
            </a:r>
          </a:p>
          <a:p>
            <a:r>
              <a:rPr lang="en-US" dirty="0"/>
              <a:t>in any one language.</a:t>
            </a:r>
          </a:p>
          <a:p>
            <a:r>
              <a:rPr lang="en-US" dirty="0"/>
              <a:t>➢ If someone is very good at Mathematics and Statistics, understands computer vision, then computers can be trained to</a:t>
            </a:r>
          </a:p>
          <a:p>
            <a:r>
              <a:rPr lang="en-US" dirty="0"/>
              <a:t>perform certain task automatically by learning new patterns from data.</a:t>
            </a:r>
          </a:p>
          <a:p>
            <a:r>
              <a:rPr lang="en-US" dirty="0"/>
              <a:t>➢ Machine Learning is that branch of data science, where the system gets better as it learns new patterns over a period of</a:t>
            </a:r>
          </a:p>
          <a:p>
            <a:r>
              <a:rPr lang="en-US" dirty="0"/>
              <a:t>time, specific to a particular task.</a:t>
            </a:r>
          </a:p>
          <a:p>
            <a:r>
              <a:rPr lang="en-US" dirty="0"/>
              <a:t>➢ As a Data Scientist a person should be thinking towards large scale machine learning.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3649939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176276" y="892704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2550225" y="902228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A day as a Data Scientist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375" y="1528466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➢ A Data Scientist tries to understand the business problem,</a:t>
            </a:r>
          </a:p>
          <a:p>
            <a:r>
              <a:rPr lang="en-US" dirty="0"/>
              <a:t> availability of data relating to a business problem and</a:t>
            </a:r>
          </a:p>
          <a:p>
            <a:r>
              <a:rPr lang="en-US" dirty="0"/>
              <a:t>additional data that they may need to build the solution</a:t>
            </a:r>
          </a:p>
          <a:p>
            <a:r>
              <a:rPr lang="en-US" dirty="0"/>
              <a:t>➢ A Data Scientist formulates hypothesis from the data </a:t>
            </a:r>
          </a:p>
          <a:p>
            <a:r>
              <a:rPr lang="en-US" dirty="0"/>
              <a:t>relating to the business problem</a:t>
            </a:r>
          </a:p>
          <a:p>
            <a:r>
              <a:rPr lang="en-US" dirty="0"/>
              <a:t>➢ A Data Scientist runs various experiments with data</a:t>
            </a:r>
          </a:p>
          <a:p>
            <a:r>
              <a:rPr lang="en-US" dirty="0"/>
              <a:t> by applying mathematical and statistical techniques</a:t>
            </a:r>
          </a:p>
          <a:p>
            <a:r>
              <a:rPr lang="en-US" dirty="0"/>
              <a:t> for data discovery and</a:t>
            </a:r>
          </a:p>
          <a:p>
            <a:r>
              <a:rPr lang="en-US" dirty="0"/>
              <a:t> pattern recognition</a:t>
            </a:r>
          </a:p>
          <a:p>
            <a:r>
              <a:rPr lang="en-US" dirty="0"/>
              <a:t>➢ Finally, a Data Scientist conveys relevant business stories</a:t>
            </a:r>
          </a:p>
          <a:p>
            <a:r>
              <a:rPr lang="en-US" dirty="0"/>
              <a:t> to the stake holders about their business problem </a:t>
            </a:r>
          </a:p>
          <a:p>
            <a:r>
              <a:rPr lang="en-US" dirty="0"/>
              <a:t>and possible recommendations.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  <p:pic>
        <p:nvPicPr>
          <p:cNvPr id="41988" name="Picture 4" descr="Related image">
            <a:extLst>
              <a:ext uri="{FF2B5EF4-FFF2-40B4-BE49-F238E27FC236}">
                <a16:creationId xmlns:a16="http://schemas.microsoft.com/office/drawing/2014/main" id="{7DE96BB0-5D2D-4910-A28C-20D47A3A7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49" y="1354369"/>
            <a:ext cx="5457825" cy="461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2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26450" y="835968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399" y="837539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Pre-requisite of a Data Scientist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7260E-23DD-416F-9BBC-661643234D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0" r="3157"/>
          <a:stretch/>
        </p:blipFill>
        <p:spPr>
          <a:xfrm>
            <a:off x="1679541" y="1414790"/>
            <a:ext cx="8832915" cy="49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0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BUSINESS ANALYTICS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6706081-3517-446A-B1C9-6B6252AB9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855965"/>
              </p:ext>
            </p:extLst>
          </p:nvPr>
        </p:nvGraphicFramePr>
        <p:xfrm>
          <a:off x="181356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53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What is Machine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1"/>
            <a:ext cx="838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             A computer program is said to learn from experience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dirty="0"/>
              <a:t> with respect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to some class of tasks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 and performance measure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, if its performance at tasks in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                               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, as measured by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, improves with experience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dirty="0"/>
              <a:t>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                                            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                                                           -Tom Mitchell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2928298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7A37A2-D027-4C40-AE93-C49365AA8C33}"/>
              </a:ext>
            </a:extLst>
          </p:cNvPr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AbsolutData</a:t>
            </a:r>
            <a:r>
              <a:rPr lang="en-US" dirty="0"/>
              <a:t> Analytics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Fractal Analytics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Loylty</a:t>
            </a:r>
            <a:r>
              <a:rPr lang="en-US" dirty="0"/>
              <a:t> </a:t>
            </a:r>
            <a:r>
              <a:rPr lang="en-US" dirty="0" err="1"/>
              <a:t>Rewardz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Flutura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Vizury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 Sigma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AXA,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Goldman Sachs,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Morgan Stanley,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American Express,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Deloitte,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Metro(Cash &amp; Carry)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F2182-D3C5-4BB7-8154-5E07C671F9EC}"/>
              </a:ext>
            </a:extLst>
          </p:cNvPr>
          <p:cNvSpPr txBox="1"/>
          <p:nvPr/>
        </p:nvSpPr>
        <p:spPr>
          <a:xfrm>
            <a:off x="1691014" y="889348"/>
            <a:ext cx="883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Some of Analytics companies in Bangalore using R and recruiting engineers with R skills</a:t>
            </a:r>
          </a:p>
        </p:txBody>
      </p:sp>
    </p:spTree>
    <p:extLst>
      <p:ext uri="{BB962C8B-B14F-4D97-AF65-F5344CB8AC3E}">
        <p14:creationId xmlns:p14="http://schemas.microsoft.com/office/powerpoint/2010/main" val="156522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WHY BUSINESS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920745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 matters. “Not everything that can be counted counts, and not everything that counts can be counted,” attributed to Albert Einstein, explains the purpose of  business analytics perfectly. 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b="1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B145A-F04A-4483-A752-69B0E9EF13E2}"/>
              </a:ext>
            </a:extLst>
          </p:cNvPr>
          <p:cNvSpPr txBox="1"/>
          <p:nvPr/>
        </p:nvSpPr>
        <p:spPr>
          <a:xfrm>
            <a:off x="1304038" y="453256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5D392-5978-43D5-881D-60CC5DA6CAE3}"/>
              </a:ext>
            </a:extLst>
          </p:cNvPr>
          <p:cNvSpPr txBox="1"/>
          <p:nvPr/>
        </p:nvSpPr>
        <p:spPr>
          <a:xfrm rot="10800000">
            <a:off x="4542066" y="83705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35EBE34-8B4B-45F3-8CF4-4EA71EF5BDED}"/>
              </a:ext>
            </a:extLst>
          </p:cNvPr>
          <p:cNvGraphicFramePr/>
          <p:nvPr>
            <p:extLst/>
          </p:nvPr>
        </p:nvGraphicFramePr>
        <p:xfrm>
          <a:off x="2049437" y="12380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8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WHAT IS BUSINESS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0"/>
            <a:ext cx="838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US" dirty="0"/>
              <a:t>Use of data and information (both structured, semi-structured and unstructured) along with human intelligence</a:t>
            </a:r>
          </a:p>
          <a:p>
            <a:r>
              <a:rPr lang="en-US" dirty="0"/>
              <a:t>➢ In combination with information technology, software's, frameworks and tools</a:t>
            </a:r>
          </a:p>
          <a:p>
            <a:r>
              <a:rPr lang="en-US" dirty="0"/>
              <a:t>➢ Triggering informed business decision making, so that business value can be optimized</a:t>
            </a:r>
          </a:p>
          <a:p>
            <a:r>
              <a:rPr lang="en-US" dirty="0"/>
              <a:t>➢ A very structured thinking process</a:t>
            </a:r>
          </a:p>
          <a:p>
            <a:r>
              <a:rPr lang="en-US" dirty="0"/>
              <a:t>➢ Involves a lot brainstorming sessions with all the stake holders</a:t>
            </a:r>
          </a:p>
          <a:p>
            <a:r>
              <a:rPr lang="en-US" dirty="0"/>
              <a:t>➢ Data can be in any form, that has no defined source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368459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APPLICATION/USE CASES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3C4721B-E602-4705-BA97-E484EBCCAED9}"/>
              </a:ext>
            </a:extLst>
          </p:cNvPr>
          <p:cNvGraphicFramePr/>
          <p:nvPr>
            <p:extLst/>
          </p:nvPr>
        </p:nvGraphicFramePr>
        <p:xfrm>
          <a:off x="2237154" y="1599428"/>
          <a:ext cx="8128000" cy="4723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496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RELEVANCE OF BA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E936AC3-36A0-4308-8EA4-65E73896EB47}"/>
              </a:ext>
            </a:extLst>
          </p:cNvPr>
          <p:cNvGraphicFramePr/>
          <p:nvPr>
            <p:extLst/>
          </p:nvPr>
        </p:nvGraphicFramePr>
        <p:xfrm>
          <a:off x="1762814" y="800536"/>
          <a:ext cx="8128000" cy="5256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09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07069" y="768151"/>
            <a:ext cx="4360985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124200" y="79145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STAGES OF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0"/>
            <a:ext cx="838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EAEA866-6119-402F-A23C-328F2B8F2531}"/>
              </a:ext>
            </a:extLst>
          </p:cNvPr>
          <p:cNvGraphicFramePr/>
          <p:nvPr>
            <p:extLst/>
          </p:nvPr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E1C1D0B-B6F5-4F81-AC7F-5C6F23F9F109}"/>
              </a:ext>
            </a:extLst>
          </p:cNvPr>
          <p:cNvGraphicFramePr/>
          <p:nvPr>
            <p:extLst/>
          </p:nvPr>
        </p:nvGraphicFramePr>
        <p:xfrm>
          <a:off x="2082800" y="8595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7457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Descriptive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948" y="1931709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➢ A method of finding the historical trends</a:t>
            </a:r>
          </a:p>
          <a:p>
            <a:r>
              <a:rPr lang="en-US" dirty="0"/>
              <a:t>➢ Helps in reflecting the as is scenario</a:t>
            </a:r>
          </a:p>
          <a:p>
            <a:r>
              <a:rPr lang="en-US" dirty="0"/>
              <a:t>➢ Shows what has happened in past</a:t>
            </a:r>
          </a:p>
          <a:p>
            <a:r>
              <a:rPr lang="en-US" dirty="0"/>
              <a:t>➢ Shows how the business has performed in past</a:t>
            </a:r>
          </a:p>
          <a:p>
            <a:r>
              <a:rPr lang="en-US" dirty="0"/>
              <a:t>➢ Can be delivered using business intelligence tools</a:t>
            </a:r>
          </a:p>
          <a:p>
            <a:r>
              <a:rPr lang="en-US" dirty="0"/>
              <a:t>➢ Shows basic statistics about any business metrics</a:t>
            </a:r>
          </a:p>
          <a:p>
            <a:r>
              <a:rPr lang="en-US" dirty="0"/>
              <a:t>➢ Easily interprets Business metrics</a:t>
            </a:r>
          </a:p>
          <a:p>
            <a:r>
              <a:rPr lang="en-US" dirty="0"/>
              <a:t>➢ At this stage what happened will be analyzed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1EE5FA0-DE62-489B-9480-7002E76993A2}"/>
              </a:ext>
            </a:extLst>
          </p:cNvPr>
          <p:cNvGraphicFramePr/>
          <p:nvPr>
            <p:extLst/>
          </p:nvPr>
        </p:nvGraphicFramePr>
        <p:xfrm>
          <a:off x="103695" y="772255"/>
          <a:ext cx="11613823" cy="5313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24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Diagnostic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4532" y="1762027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➢ Key factors will be analyzed in this stage</a:t>
            </a:r>
          </a:p>
          <a:p>
            <a:r>
              <a:rPr lang="en-US" sz="2800" dirty="0"/>
              <a:t>➢ Analyses root cause of the problems</a:t>
            </a:r>
          </a:p>
          <a:p>
            <a:r>
              <a:rPr lang="en-US" sz="2800" dirty="0"/>
              <a:t>➢ Identifies different stages of the problem</a:t>
            </a:r>
          </a:p>
          <a:p>
            <a:r>
              <a:rPr lang="en-US" sz="2800" dirty="0"/>
              <a:t>➢ Analyzes why the problem happened</a:t>
            </a:r>
          </a:p>
          <a:p>
            <a:r>
              <a:rPr lang="en-US" sz="2800" dirty="0"/>
              <a:t>➢ Details all the axis of the problem</a:t>
            </a:r>
          </a:p>
          <a:p>
            <a:r>
              <a:rPr lang="en-US" sz="2800" dirty="0"/>
              <a:t>➢ Involves a lot of reporting</a:t>
            </a:r>
          </a:p>
          <a:p>
            <a:r>
              <a:rPr lang="en-US" sz="2800" dirty="0"/>
              <a:t>➢ Various different reports indicate just another perspective</a:t>
            </a:r>
          </a:p>
          <a:p>
            <a:r>
              <a:rPr lang="en-US" sz="2800" dirty="0"/>
              <a:t>➢ Involves some degree of correlation and association</a:t>
            </a:r>
            <a:endParaRPr lang="en-IN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35675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1028</Words>
  <Application>Microsoft Office PowerPoint</Application>
  <PresentationFormat>Widescreen</PresentationFormat>
  <Paragraphs>212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Bookman Old Style</vt:lpstr>
      <vt:lpstr>Calibri</vt:lpstr>
      <vt:lpstr>Calibri Light</vt:lpstr>
      <vt:lpstr>Wingdings</vt:lpstr>
      <vt:lpstr>Office Theme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jain</dc:creator>
  <cp:lastModifiedBy>Prasad Krishnamurthy,Trans Trades</cp:lastModifiedBy>
  <cp:revision>10</cp:revision>
  <dcterms:created xsi:type="dcterms:W3CDTF">2018-06-20T06:08:43Z</dcterms:created>
  <dcterms:modified xsi:type="dcterms:W3CDTF">2018-07-08T16:35:09Z</dcterms:modified>
</cp:coreProperties>
</file>