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772" r:id="rId3"/>
    <p:sldId id="777" r:id="rId4"/>
    <p:sldId id="773" r:id="rId5"/>
    <p:sldId id="782" r:id="rId6"/>
    <p:sldId id="781" r:id="rId7"/>
    <p:sldId id="780" r:id="rId8"/>
    <p:sldId id="779" r:id="rId9"/>
    <p:sldId id="778" r:id="rId10"/>
    <p:sldId id="784" r:id="rId11"/>
    <p:sldId id="783" r:id="rId12"/>
    <p:sldId id="7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14"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AEC5D-CB34-482A-9A31-A81E6F4763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ACA52F8-8530-4F75-8C8A-F421B56094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02FD59-9DDD-4CBB-8AB8-2085A9F8B617}"/>
              </a:ext>
            </a:extLst>
          </p:cNvPr>
          <p:cNvSpPr>
            <a:spLocks noGrp="1"/>
          </p:cNvSpPr>
          <p:nvPr>
            <p:ph type="dt" sz="half" idx="10"/>
          </p:nvPr>
        </p:nvSpPr>
        <p:spPr/>
        <p:txBody>
          <a:bodyPr/>
          <a:lstStyle/>
          <a:p>
            <a:fld id="{562A24F0-0C15-47E4-BCF2-281D8FAC64D5}" type="datetimeFigureOut">
              <a:rPr lang="en-IN" smtClean="0"/>
              <a:t>03-07-2018</a:t>
            </a:fld>
            <a:endParaRPr lang="en-IN"/>
          </a:p>
        </p:txBody>
      </p:sp>
      <p:sp>
        <p:nvSpPr>
          <p:cNvPr id="5" name="Footer Placeholder 4">
            <a:extLst>
              <a:ext uri="{FF2B5EF4-FFF2-40B4-BE49-F238E27FC236}">
                <a16:creationId xmlns:a16="http://schemas.microsoft.com/office/drawing/2014/main" id="{50C9D375-1F06-4F4B-AE4D-6766D96850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63713A-2C2B-4481-89B8-B35FD75917E0}"/>
              </a:ext>
            </a:extLst>
          </p:cNvPr>
          <p:cNvSpPr>
            <a:spLocks noGrp="1"/>
          </p:cNvSpPr>
          <p:nvPr>
            <p:ph type="sldNum" sz="quarter" idx="12"/>
          </p:nvPr>
        </p:nvSpPr>
        <p:spPr/>
        <p:txBody>
          <a:bodyPr/>
          <a:lstStyle/>
          <a:p>
            <a:fld id="{9839C60A-773D-41AB-9AD7-6B21B17410D3}" type="slidenum">
              <a:rPr lang="en-IN" smtClean="0"/>
              <a:t>‹#›</a:t>
            </a:fld>
            <a:endParaRPr lang="en-IN"/>
          </a:p>
        </p:txBody>
      </p:sp>
    </p:spTree>
    <p:extLst>
      <p:ext uri="{BB962C8B-B14F-4D97-AF65-F5344CB8AC3E}">
        <p14:creationId xmlns:p14="http://schemas.microsoft.com/office/powerpoint/2010/main" val="1557760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C4FC1-CC02-42B9-994A-E5B8D16AC46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6ACE62-0927-41F1-AC5A-366ABC4B420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1105A0-3124-4AC5-B11F-8C3532483F76}"/>
              </a:ext>
            </a:extLst>
          </p:cNvPr>
          <p:cNvSpPr>
            <a:spLocks noGrp="1"/>
          </p:cNvSpPr>
          <p:nvPr>
            <p:ph type="dt" sz="half" idx="10"/>
          </p:nvPr>
        </p:nvSpPr>
        <p:spPr/>
        <p:txBody>
          <a:bodyPr/>
          <a:lstStyle/>
          <a:p>
            <a:fld id="{562A24F0-0C15-47E4-BCF2-281D8FAC64D5}" type="datetimeFigureOut">
              <a:rPr lang="en-IN" smtClean="0"/>
              <a:t>03-07-2018</a:t>
            </a:fld>
            <a:endParaRPr lang="en-IN"/>
          </a:p>
        </p:txBody>
      </p:sp>
      <p:sp>
        <p:nvSpPr>
          <p:cNvPr id="5" name="Footer Placeholder 4">
            <a:extLst>
              <a:ext uri="{FF2B5EF4-FFF2-40B4-BE49-F238E27FC236}">
                <a16:creationId xmlns:a16="http://schemas.microsoft.com/office/drawing/2014/main" id="{72076B26-3807-4B3A-BAD9-599B516AB8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42DEF3-6DE2-4162-964A-B70E7597EBD3}"/>
              </a:ext>
            </a:extLst>
          </p:cNvPr>
          <p:cNvSpPr>
            <a:spLocks noGrp="1"/>
          </p:cNvSpPr>
          <p:nvPr>
            <p:ph type="sldNum" sz="quarter" idx="12"/>
          </p:nvPr>
        </p:nvSpPr>
        <p:spPr/>
        <p:txBody>
          <a:bodyPr/>
          <a:lstStyle/>
          <a:p>
            <a:fld id="{9839C60A-773D-41AB-9AD7-6B21B17410D3}" type="slidenum">
              <a:rPr lang="en-IN" smtClean="0"/>
              <a:t>‹#›</a:t>
            </a:fld>
            <a:endParaRPr lang="en-IN"/>
          </a:p>
        </p:txBody>
      </p:sp>
    </p:spTree>
    <p:extLst>
      <p:ext uri="{BB962C8B-B14F-4D97-AF65-F5344CB8AC3E}">
        <p14:creationId xmlns:p14="http://schemas.microsoft.com/office/powerpoint/2010/main" val="1662207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0D90A1-34A2-419B-97EA-0AD9FCF938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E92669-218A-489C-AE61-AC98D3DBBAA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0954E1-0BD9-4FEE-BE3B-8C7EBF0C22A1}"/>
              </a:ext>
            </a:extLst>
          </p:cNvPr>
          <p:cNvSpPr>
            <a:spLocks noGrp="1"/>
          </p:cNvSpPr>
          <p:nvPr>
            <p:ph type="dt" sz="half" idx="10"/>
          </p:nvPr>
        </p:nvSpPr>
        <p:spPr/>
        <p:txBody>
          <a:bodyPr/>
          <a:lstStyle/>
          <a:p>
            <a:fld id="{562A24F0-0C15-47E4-BCF2-281D8FAC64D5}" type="datetimeFigureOut">
              <a:rPr lang="en-IN" smtClean="0"/>
              <a:t>03-07-2018</a:t>
            </a:fld>
            <a:endParaRPr lang="en-IN"/>
          </a:p>
        </p:txBody>
      </p:sp>
      <p:sp>
        <p:nvSpPr>
          <p:cNvPr id="5" name="Footer Placeholder 4">
            <a:extLst>
              <a:ext uri="{FF2B5EF4-FFF2-40B4-BE49-F238E27FC236}">
                <a16:creationId xmlns:a16="http://schemas.microsoft.com/office/drawing/2014/main" id="{C90558B0-0E92-49FF-AEFE-2A9C81A339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358064-05A9-411B-AD46-2AEA48A2CF58}"/>
              </a:ext>
            </a:extLst>
          </p:cNvPr>
          <p:cNvSpPr>
            <a:spLocks noGrp="1"/>
          </p:cNvSpPr>
          <p:nvPr>
            <p:ph type="sldNum" sz="quarter" idx="12"/>
          </p:nvPr>
        </p:nvSpPr>
        <p:spPr/>
        <p:txBody>
          <a:bodyPr/>
          <a:lstStyle/>
          <a:p>
            <a:fld id="{9839C60A-773D-41AB-9AD7-6B21B17410D3}" type="slidenum">
              <a:rPr lang="en-IN" smtClean="0"/>
              <a:t>‹#›</a:t>
            </a:fld>
            <a:endParaRPr lang="en-IN"/>
          </a:p>
        </p:txBody>
      </p:sp>
    </p:spTree>
    <p:extLst>
      <p:ext uri="{BB962C8B-B14F-4D97-AF65-F5344CB8AC3E}">
        <p14:creationId xmlns:p14="http://schemas.microsoft.com/office/powerpoint/2010/main" val="2930328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pic>
        <p:nvPicPr>
          <p:cNvPr id="2" name="Picture 6" descr="Logo-P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75200" y="0"/>
            <a:ext cx="25400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ounded Rectangle 2"/>
          <p:cNvSpPr/>
          <p:nvPr/>
        </p:nvSpPr>
        <p:spPr>
          <a:xfrm>
            <a:off x="101600" y="685800"/>
            <a:ext cx="11988800" cy="5562600"/>
          </a:xfrm>
          <a:prstGeom prst="roundRect">
            <a:avLst>
              <a:gd name="adj" fmla="val 2928"/>
            </a:avLst>
          </a:prstGeom>
          <a:noFill/>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1800" dirty="0">
              <a:solidFill>
                <a:srgbClr val="000000"/>
              </a:solidFill>
            </a:endParaRPr>
          </a:p>
        </p:txBody>
      </p:sp>
      <p:sp>
        <p:nvSpPr>
          <p:cNvPr id="4" name="Footer Placeholder 3"/>
          <p:cNvSpPr txBox="1">
            <a:spLocks/>
          </p:cNvSpPr>
          <p:nvPr/>
        </p:nvSpPr>
        <p:spPr bwMode="auto">
          <a:xfrm>
            <a:off x="33867" y="6432550"/>
            <a:ext cx="121920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altLang="en-US" sz="1100">
                <a:solidFill>
                  <a:srgbClr val="595959"/>
                </a:solidFill>
              </a:rPr>
              <a:t>Copyright © 2009 iPrimed, all rights reserved. This presentation contains information  and data  that is confidential and proprietary to iPRIMED</a:t>
            </a:r>
            <a:r>
              <a:rPr lang="en-US" altLang="en-US" sz="1200">
                <a:solidFill>
                  <a:srgbClr val="595959"/>
                </a:solidFill>
              </a:rPr>
              <a:t>.</a:t>
            </a:r>
          </a:p>
        </p:txBody>
      </p:sp>
      <p:pic>
        <p:nvPicPr>
          <p:cNvPr id="5" name="Picture 9" descr="Logo-Png.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75200" y="0"/>
            <a:ext cx="25400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ounded Rectangle 5"/>
          <p:cNvSpPr/>
          <p:nvPr userDrawn="1"/>
        </p:nvSpPr>
        <p:spPr>
          <a:xfrm>
            <a:off x="101600" y="685800"/>
            <a:ext cx="11988800" cy="5562600"/>
          </a:xfrm>
          <a:prstGeom prst="roundRect">
            <a:avLst>
              <a:gd name="adj" fmla="val 2928"/>
            </a:avLst>
          </a:prstGeom>
          <a:noFill/>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1800" dirty="0">
              <a:solidFill>
                <a:srgbClr val="000000"/>
              </a:solidFill>
            </a:endParaRPr>
          </a:p>
        </p:txBody>
      </p:sp>
      <p:sp>
        <p:nvSpPr>
          <p:cNvPr id="7" name="Footer Placeholder 3"/>
          <p:cNvSpPr txBox="1">
            <a:spLocks/>
          </p:cNvSpPr>
          <p:nvPr userDrawn="1"/>
        </p:nvSpPr>
        <p:spPr bwMode="auto">
          <a:xfrm>
            <a:off x="33867" y="6432550"/>
            <a:ext cx="121920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en-US" altLang="en-US" sz="1100">
              <a:solidFill>
                <a:srgbClr val="595959"/>
              </a:solidFill>
            </a:endParaRPr>
          </a:p>
        </p:txBody>
      </p:sp>
    </p:spTree>
    <p:extLst>
      <p:ext uri="{BB962C8B-B14F-4D97-AF65-F5344CB8AC3E}">
        <p14:creationId xmlns:p14="http://schemas.microsoft.com/office/powerpoint/2010/main" val="3337538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805EA-8D31-4431-AA10-9D92B5E5DC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F625CA-F980-4186-96FF-2EAE07DCA3C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A54D64-5F0B-40D3-804F-EED1D92E53A2}"/>
              </a:ext>
            </a:extLst>
          </p:cNvPr>
          <p:cNvSpPr>
            <a:spLocks noGrp="1"/>
          </p:cNvSpPr>
          <p:nvPr>
            <p:ph type="dt" sz="half" idx="10"/>
          </p:nvPr>
        </p:nvSpPr>
        <p:spPr/>
        <p:txBody>
          <a:bodyPr/>
          <a:lstStyle/>
          <a:p>
            <a:fld id="{562A24F0-0C15-47E4-BCF2-281D8FAC64D5}" type="datetimeFigureOut">
              <a:rPr lang="en-IN" smtClean="0"/>
              <a:t>03-07-2018</a:t>
            </a:fld>
            <a:endParaRPr lang="en-IN"/>
          </a:p>
        </p:txBody>
      </p:sp>
      <p:sp>
        <p:nvSpPr>
          <p:cNvPr id="5" name="Footer Placeholder 4">
            <a:extLst>
              <a:ext uri="{FF2B5EF4-FFF2-40B4-BE49-F238E27FC236}">
                <a16:creationId xmlns:a16="http://schemas.microsoft.com/office/drawing/2014/main" id="{247A55B0-D17C-48D6-B800-FAF3E186C7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5BB2F9-BCF7-4F80-8967-5290E882D1CF}"/>
              </a:ext>
            </a:extLst>
          </p:cNvPr>
          <p:cNvSpPr>
            <a:spLocks noGrp="1"/>
          </p:cNvSpPr>
          <p:nvPr>
            <p:ph type="sldNum" sz="quarter" idx="12"/>
          </p:nvPr>
        </p:nvSpPr>
        <p:spPr/>
        <p:txBody>
          <a:bodyPr/>
          <a:lstStyle/>
          <a:p>
            <a:fld id="{9839C60A-773D-41AB-9AD7-6B21B17410D3}" type="slidenum">
              <a:rPr lang="en-IN" smtClean="0"/>
              <a:t>‹#›</a:t>
            </a:fld>
            <a:endParaRPr lang="en-IN"/>
          </a:p>
        </p:txBody>
      </p:sp>
    </p:spTree>
    <p:extLst>
      <p:ext uri="{BB962C8B-B14F-4D97-AF65-F5344CB8AC3E}">
        <p14:creationId xmlns:p14="http://schemas.microsoft.com/office/powerpoint/2010/main" val="4173529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D2628-DB58-42E7-8B5D-1CCA707DFF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BD9FF24-BB94-47F2-9B6F-6AB5BC43B2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89B280E-31C5-4894-9011-EB38A91F83B3}"/>
              </a:ext>
            </a:extLst>
          </p:cNvPr>
          <p:cNvSpPr>
            <a:spLocks noGrp="1"/>
          </p:cNvSpPr>
          <p:nvPr>
            <p:ph type="dt" sz="half" idx="10"/>
          </p:nvPr>
        </p:nvSpPr>
        <p:spPr/>
        <p:txBody>
          <a:bodyPr/>
          <a:lstStyle/>
          <a:p>
            <a:fld id="{562A24F0-0C15-47E4-BCF2-281D8FAC64D5}" type="datetimeFigureOut">
              <a:rPr lang="en-IN" smtClean="0"/>
              <a:t>03-07-2018</a:t>
            </a:fld>
            <a:endParaRPr lang="en-IN"/>
          </a:p>
        </p:txBody>
      </p:sp>
      <p:sp>
        <p:nvSpPr>
          <p:cNvPr id="5" name="Footer Placeholder 4">
            <a:extLst>
              <a:ext uri="{FF2B5EF4-FFF2-40B4-BE49-F238E27FC236}">
                <a16:creationId xmlns:a16="http://schemas.microsoft.com/office/drawing/2014/main" id="{3C2FD180-F4A2-4197-A424-CCCCA0FF56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0B9C5D-DC6A-49FE-B0C7-AC33701C4DC3}"/>
              </a:ext>
            </a:extLst>
          </p:cNvPr>
          <p:cNvSpPr>
            <a:spLocks noGrp="1"/>
          </p:cNvSpPr>
          <p:nvPr>
            <p:ph type="sldNum" sz="quarter" idx="12"/>
          </p:nvPr>
        </p:nvSpPr>
        <p:spPr/>
        <p:txBody>
          <a:bodyPr/>
          <a:lstStyle/>
          <a:p>
            <a:fld id="{9839C60A-773D-41AB-9AD7-6B21B17410D3}" type="slidenum">
              <a:rPr lang="en-IN" smtClean="0"/>
              <a:t>‹#›</a:t>
            </a:fld>
            <a:endParaRPr lang="en-IN"/>
          </a:p>
        </p:txBody>
      </p:sp>
    </p:spTree>
    <p:extLst>
      <p:ext uri="{BB962C8B-B14F-4D97-AF65-F5344CB8AC3E}">
        <p14:creationId xmlns:p14="http://schemas.microsoft.com/office/powerpoint/2010/main" val="2126293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3130C-3539-46F6-8F89-F54ABFF45F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962A67-AC58-4FCA-9031-AB117AE6306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6CBD851-CBB3-4DA2-A005-120934EBE29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C316C4B-CC32-42B8-9BEE-68EAA21D296E}"/>
              </a:ext>
            </a:extLst>
          </p:cNvPr>
          <p:cNvSpPr>
            <a:spLocks noGrp="1"/>
          </p:cNvSpPr>
          <p:nvPr>
            <p:ph type="dt" sz="half" idx="10"/>
          </p:nvPr>
        </p:nvSpPr>
        <p:spPr/>
        <p:txBody>
          <a:bodyPr/>
          <a:lstStyle/>
          <a:p>
            <a:fld id="{562A24F0-0C15-47E4-BCF2-281D8FAC64D5}" type="datetimeFigureOut">
              <a:rPr lang="en-IN" smtClean="0"/>
              <a:t>03-07-2018</a:t>
            </a:fld>
            <a:endParaRPr lang="en-IN"/>
          </a:p>
        </p:txBody>
      </p:sp>
      <p:sp>
        <p:nvSpPr>
          <p:cNvPr id="6" name="Footer Placeholder 5">
            <a:extLst>
              <a:ext uri="{FF2B5EF4-FFF2-40B4-BE49-F238E27FC236}">
                <a16:creationId xmlns:a16="http://schemas.microsoft.com/office/drawing/2014/main" id="{FE6B14B1-8793-4B2C-9424-7768F3A3FF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176CF3-AE7E-4C9C-87BB-F0321DB72B36}"/>
              </a:ext>
            </a:extLst>
          </p:cNvPr>
          <p:cNvSpPr>
            <a:spLocks noGrp="1"/>
          </p:cNvSpPr>
          <p:nvPr>
            <p:ph type="sldNum" sz="quarter" idx="12"/>
          </p:nvPr>
        </p:nvSpPr>
        <p:spPr/>
        <p:txBody>
          <a:bodyPr/>
          <a:lstStyle/>
          <a:p>
            <a:fld id="{9839C60A-773D-41AB-9AD7-6B21B17410D3}" type="slidenum">
              <a:rPr lang="en-IN" smtClean="0"/>
              <a:t>‹#›</a:t>
            </a:fld>
            <a:endParaRPr lang="en-IN"/>
          </a:p>
        </p:txBody>
      </p:sp>
    </p:spTree>
    <p:extLst>
      <p:ext uri="{BB962C8B-B14F-4D97-AF65-F5344CB8AC3E}">
        <p14:creationId xmlns:p14="http://schemas.microsoft.com/office/powerpoint/2010/main" val="4221912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64A95-3C88-4198-9B27-C7F61C2B528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C10578-A672-42BC-BE59-1EA3C6718F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6E75C20-5606-401D-985F-C32B7686FBC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64336ED-6E3A-4480-A303-3DEC2E7F8A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7E96600-ECAF-4B75-929B-D52D1D7BBE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7BB1385-7ABD-42F8-9FBA-46695A07B209}"/>
              </a:ext>
            </a:extLst>
          </p:cNvPr>
          <p:cNvSpPr>
            <a:spLocks noGrp="1"/>
          </p:cNvSpPr>
          <p:nvPr>
            <p:ph type="dt" sz="half" idx="10"/>
          </p:nvPr>
        </p:nvSpPr>
        <p:spPr/>
        <p:txBody>
          <a:bodyPr/>
          <a:lstStyle/>
          <a:p>
            <a:fld id="{562A24F0-0C15-47E4-BCF2-281D8FAC64D5}" type="datetimeFigureOut">
              <a:rPr lang="en-IN" smtClean="0"/>
              <a:t>03-07-2018</a:t>
            </a:fld>
            <a:endParaRPr lang="en-IN"/>
          </a:p>
        </p:txBody>
      </p:sp>
      <p:sp>
        <p:nvSpPr>
          <p:cNvPr id="8" name="Footer Placeholder 7">
            <a:extLst>
              <a:ext uri="{FF2B5EF4-FFF2-40B4-BE49-F238E27FC236}">
                <a16:creationId xmlns:a16="http://schemas.microsoft.com/office/drawing/2014/main" id="{C5385793-8337-4D7E-B9E1-83F6F2462ED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E8123F0-DBCB-4BB9-B58E-D5B8D23C1D10}"/>
              </a:ext>
            </a:extLst>
          </p:cNvPr>
          <p:cNvSpPr>
            <a:spLocks noGrp="1"/>
          </p:cNvSpPr>
          <p:nvPr>
            <p:ph type="sldNum" sz="quarter" idx="12"/>
          </p:nvPr>
        </p:nvSpPr>
        <p:spPr/>
        <p:txBody>
          <a:bodyPr/>
          <a:lstStyle/>
          <a:p>
            <a:fld id="{9839C60A-773D-41AB-9AD7-6B21B17410D3}" type="slidenum">
              <a:rPr lang="en-IN" smtClean="0"/>
              <a:t>‹#›</a:t>
            </a:fld>
            <a:endParaRPr lang="en-IN"/>
          </a:p>
        </p:txBody>
      </p:sp>
    </p:spTree>
    <p:extLst>
      <p:ext uri="{BB962C8B-B14F-4D97-AF65-F5344CB8AC3E}">
        <p14:creationId xmlns:p14="http://schemas.microsoft.com/office/powerpoint/2010/main" val="3156475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86EA7-CC67-4B33-8CA3-B4F8B23011D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E9CB9E-AC5D-4344-BE40-B41AC770735F}"/>
              </a:ext>
            </a:extLst>
          </p:cNvPr>
          <p:cNvSpPr>
            <a:spLocks noGrp="1"/>
          </p:cNvSpPr>
          <p:nvPr>
            <p:ph type="dt" sz="half" idx="10"/>
          </p:nvPr>
        </p:nvSpPr>
        <p:spPr/>
        <p:txBody>
          <a:bodyPr/>
          <a:lstStyle/>
          <a:p>
            <a:fld id="{562A24F0-0C15-47E4-BCF2-281D8FAC64D5}" type="datetimeFigureOut">
              <a:rPr lang="en-IN" smtClean="0"/>
              <a:t>03-07-2018</a:t>
            </a:fld>
            <a:endParaRPr lang="en-IN"/>
          </a:p>
        </p:txBody>
      </p:sp>
      <p:sp>
        <p:nvSpPr>
          <p:cNvPr id="4" name="Footer Placeholder 3">
            <a:extLst>
              <a:ext uri="{FF2B5EF4-FFF2-40B4-BE49-F238E27FC236}">
                <a16:creationId xmlns:a16="http://schemas.microsoft.com/office/drawing/2014/main" id="{3D5D43D6-26B4-4A81-B72A-69537443FD2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055A412-A5E0-4CC8-B706-96F9DA3F77E1}"/>
              </a:ext>
            </a:extLst>
          </p:cNvPr>
          <p:cNvSpPr>
            <a:spLocks noGrp="1"/>
          </p:cNvSpPr>
          <p:nvPr>
            <p:ph type="sldNum" sz="quarter" idx="12"/>
          </p:nvPr>
        </p:nvSpPr>
        <p:spPr/>
        <p:txBody>
          <a:bodyPr/>
          <a:lstStyle/>
          <a:p>
            <a:fld id="{9839C60A-773D-41AB-9AD7-6B21B17410D3}" type="slidenum">
              <a:rPr lang="en-IN" smtClean="0"/>
              <a:t>‹#›</a:t>
            </a:fld>
            <a:endParaRPr lang="en-IN"/>
          </a:p>
        </p:txBody>
      </p:sp>
    </p:spTree>
    <p:extLst>
      <p:ext uri="{BB962C8B-B14F-4D97-AF65-F5344CB8AC3E}">
        <p14:creationId xmlns:p14="http://schemas.microsoft.com/office/powerpoint/2010/main" val="660356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0C4763-3DAE-44E4-92EA-77A2C9A66383}"/>
              </a:ext>
            </a:extLst>
          </p:cNvPr>
          <p:cNvSpPr>
            <a:spLocks noGrp="1"/>
          </p:cNvSpPr>
          <p:nvPr>
            <p:ph type="dt" sz="half" idx="10"/>
          </p:nvPr>
        </p:nvSpPr>
        <p:spPr/>
        <p:txBody>
          <a:bodyPr/>
          <a:lstStyle/>
          <a:p>
            <a:fld id="{562A24F0-0C15-47E4-BCF2-281D8FAC64D5}" type="datetimeFigureOut">
              <a:rPr lang="en-IN" smtClean="0"/>
              <a:t>03-07-2018</a:t>
            </a:fld>
            <a:endParaRPr lang="en-IN"/>
          </a:p>
        </p:txBody>
      </p:sp>
      <p:sp>
        <p:nvSpPr>
          <p:cNvPr id="3" name="Footer Placeholder 2">
            <a:extLst>
              <a:ext uri="{FF2B5EF4-FFF2-40B4-BE49-F238E27FC236}">
                <a16:creationId xmlns:a16="http://schemas.microsoft.com/office/drawing/2014/main" id="{7025DE1A-09C4-4BD1-8BD5-3837CE7C84E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F9A5874-28F1-442C-9AFC-7A6847A8CD3D}"/>
              </a:ext>
            </a:extLst>
          </p:cNvPr>
          <p:cNvSpPr>
            <a:spLocks noGrp="1"/>
          </p:cNvSpPr>
          <p:nvPr>
            <p:ph type="sldNum" sz="quarter" idx="12"/>
          </p:nvPr>
        </p:nvSpPr>
        <p:spPr/>
        <p:txBody>
          <a:bodyPr/>
          <a:lstStyle/>
          <a:p>
            <a:fld id="{9839C60A-773D-41AB-9AD7-6B21B17410D3}" type="slidenum">
              <a:rPr lang="en-IN" smtClean="0"/>
              <a:t>‹#›</a:t>
            </a:fld>
            <a:endParaRPr lang="en-IN"/>
          </a:p>
        </p:txBody>
      </p:sp>
    </p:spTree>
    <p:extLst>
      <p:ext uri="{BB962C8B-B14F-4D97-AF65-F5344CB8AC3E}">
        <p14:creationId xmlns:p14="http://schemas.microsoft.com/office/powerpoint/2010/main" val="673793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B6912-7F19-47F0-AE31-2E2B3E9A2E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1561B63-EDE6-4E6A-8E52-F90F854961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808436C-0747-460C-9015-3CD92379BF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8F18F27-0F03-4B40-9A38-3E6D44A988F8}"/>
              </a:ext>
            </a:extLst>
          </p:cNvPr>
          <p:cNvSpPr>
            <a:spLocks noGrp="1"/>
          </p:cNvSpPr>
          <p:nvPr>
            <p:ph type="dt" sz="half" idx="10"/>
          </p:nvPr>
        </p:nvSpPr>
        <p:spPr/>
        <p:txBody>
          <a:bodyPr/>
          <a:lstStyle/>
          <a:p>
            <a:fld id="{562A24F0-0C15-47E4-BCF2-281D8FAC64D5}" type="datetimeFigureOut">
              <a:rPr lang="en-IN" smtClean="0"/>
              <a:t>03-07-2018</a:t>
            </a:fld>
            <a:endParaRPr lang="en-IN"/>
          </a:p>
        </p:txBody>
      </p:sp>
      <p:sp>
        <p:nvSpPr>
          <p:cNvPr id="6" name="Footer Placeholder 5">
            <a:extLst>
              <a:ext uri="{FF2B5EF4-FFF2-40B4-BE49-F238E27FC236}">
                <a16:creationId xmlns:a16="http://schemas.microsoft.com/office/drawing/2014/main" id="{790AE8D7-B80A-4F42-AD62-346C53B561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1EBB7C-DE1C-48A1-8D48-D652FA1C2675}"/>
              </a:ext>
            </a:extLst>
          </p:cNvPr>
          <p:cNvSpPr>
            <a:spLocks noGrp="1"/>
          </p:cNvSpPr>
          <p:nvPr>
            <p:ph type="sldNum" sz="quarter" idx="12"/>
          </p:nvPr>
        </p:nvSpPr>
        <p:spPr/>
        <p:txBody>
          <a:bodyPr/>
          <a:lstStyle/>
          <a:p>
            <a:fld id="{9839C60A-773D-41AB-9AD7-6B21B17410D3}" type="slidenum">
              <a:rPr lang="en-IN" smtClean="0"/>
              <a:t>‹#›</a:t>
            </a:fld>
            <a:endParaRPr lang="en-IN"/>
          </a:p>
        </p:txBody>
      </p:sp>
    </p:spTree>
    <p:extLst>
      <p:ext uri="{BB962C8B-B14F-4D97-AF65-F5344CB8AC3E}">
        <p14:creationId xmlns:p14="http://schemas.microsoft.com/office/powerpoint/2010/main" val="586912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D1F6A-C29D-4390-BCB8-FFEAFBD4FD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C5ABABC-1B37-4DF4-9E61-7A683DDCB9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E795958-D78A-4358-9667-03F93AD0E8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2AB667F-9117-4602-AEA6-2A0104DB11BE}"/>
              </a:ext>
            </a:extLst>
          </p:cNvPr>
          <p:cNvSpPr>
            <a:spLocks noGrp="1"/>
          </p:cNvSpPr>
          <p:nvPr>
            <p:ph type="dt" sz="half" idx="10"/>
          </p:nvPr>
        </p:nvSpPr>
        <p:spPr/>
        <p:txBody>
          <a:bodyPr/>
          <a:lstStyle/>
          <a:p>
            <a:fld id="{562A24F0-0C15-47E4-BCF2-281D8FAC64D5}" type="datetimeFigureOut">
              <a:rPr lang="en-IN" smtClean="0"/>
              <a:t>03-07-2018</a:t>
            </a:fld>
            <a:endParaRPr lang="en-IN"/>
          </a:p>
        </p:txBody>
      </p:sp>
      <p:sp>
        <p:nvSpPr>
          <p:cNvPr id="6" name="Footer Placeholder 5">
            <a:extLst>
              <a:ext uri="{FF2B5EF4-FFF2-40B4-BE49-F238E27FC236}">
                <a16:creationId xmlns:a16="http://schemas.microsoft.com/office/drawing/2014/main" id="{79344B33-45FA-4F75-8A56-CD65DCC757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72BC3B-FBD2-4716-AC22-E0E5A8013105}"/>
              </a:ext>
            </a:extLst>
          </p:cNvPr>
          <p:cNvSpPr>
            <a:spLocks noGrp="1"/>
          </p:cNvSpPr>
          <p:nvPr>
            <p:ph type="sldNum" sz="quarter" idx="12"/>
          </p:nvPr>
        </p:nvSpPr>
        <p:spPr/>
        <p:txBody>
          <a:bodyPr/>
          <a:lstStyle/>
          <a:p>
            <a:fld id="{9839C60A-773D-41AB-9AD7-6B21B17410D3}" type="slidenum">
              <a:rPr lang="en-IN" smtClean="0"/>
              <a:t>‹#›</a:t>
            </a:fld>
            <a:endParaRPr lang="en-IN"/>
          </a:p>
        </p:txBody>
      </p:sp>
    </p:spTree>
    <p:extLst>
      <p:ext uri="{BB962C8B-B14F-4D97-AF65-F5344CB8AC3E}">
        <p14:creationId xmlns:p14="http://schemas.microsoft.com/office/powerpoint/2010/main" val="74877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21F7D2-95BB-4177-8365-5118733481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B3ABC6-9077-4794-91A8-451851AE46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52A91E-7DC3-47B9-AC22-DD7ACCBC70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2A24F0-0C15-47E4-BCF2-281D8FAC64D5}" type="datetimeFigureOut">
              <a:rPr lang="en-IN" smtClean="0"/>
              <a:t>03-07-2018</a:t>
            </a:fld>
            <a:endParaRPr lang="en-IN"/>
          </a:p>
        </p:txBody>
      </p:sp>
      <p:sp>
        <p:nvSpPr>
          <p:cNvPr id="5" name="Footer Placeholder 4">
            <a:extLst>
              <a:ext uri="{FF2B5EF4-FFF2-40B4-BE49-F238E27FC236}">
                <a16:creationId xmlns:a16="http://schemas.microsoft.com/office/drawing/2014/main" id="{4267199E-6D33-4762-9DAB-421FC813D4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8229855-6598-4A76-B672-DFC2FC9658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39C60A-773D-41AB-9AD7-6B21B17410D3}" type="slidenum">
              <a:rPr lang="en-IN" smtClean="0"/>
              <a:t>‹#›</a:t>
            </a:fld>
            <a:endParaRPr lang="en-IN"/>
          </a:p>
        </p:txBody>
      </p:sp>
    </p:spTree>
    <p:extLst>
      <p:ext uri="{BB962C8B-B14F-4D97-AF65-F5344CB8AC3E}">
        <p14:creationId xmlns:p14="http://schemas.microsoft.com/office/powerpoint/2010/main" val="1768798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wikipedia.org/wiki/Logistic_function"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E6C76-EAA4-4B76-825C-B4304BA9A52F}"/>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98DD0723-F777-4C0A-8073-4D165CFEA93F}"/>
              </a:ext>
            </a:extLst>
          </p:cNvPr>
          <p:cNvSpPr>
            <a:spLocks noGrp="1"/>
          </p:cNvSpPr>
          <p:nvPr>
            <p:ph type="subTitle" idx="1"/>
          </p:nvPr>
        </p:nvSpPr>
        <p:spPr/>
        <p:txBody>
          <a:bodyPr/>
          <a:lstStyle/>
          <a:p>
            <a:endParaRPr lang="en-IN"/>
          </a:p>
        </p:txBody>
      </p:sp>
      <p:sp>
        <p:nvSpPr>
          <p:cNvPr id="4" name="Rectangle 10">
            <a:extLst>
              <a:ext uri="{FF2B5EF4-FFF2-40B4-BE49-F238E27FC236}">
                <a16:creationId xmlns:a16="http://schemas.microsoft.com/office/drawing/2014/main" id="{670B06CD-19A2-4F98-BA6C-260C977A5919}"/>
              </a:ext>
            </a:extLst>
          </p:cNvPr>
          <p:cNvSpPr>
            <a:spLocks noChangeArrowheads="1"/>
          </p:cNvSpPr>
          <p:nvPr/>
        </p:nvSpPr>
        <p:spPr bwMode="auto">
          <a:xfrm>
            <a:off x="453293" y="4882661"/>
            <a:ext cx="1676400" cy="1219200"/>
          </a:xfrm>
          <a:prstGeom prst="rect">
            <a:avLst/>
          </a:prstGeom>
          <a:noFill/>
          <a:ln w="9525">
            <a:noFill/>
            <a:miter lim="800000"/>
            <a:headEnd/>
            <a:tailEnd/>
          </a:ln>
        </p:spPr>
        <p:txBody>
          <a:bodyPr/>
          <a:lstStyle/>
          <a:p>
            <a:pPr algn="ctr" fontAlgn="base">
              <a:spcBef>
                <a:spcPct val="20000"/>
              </a:spcBef>
              <a:spcAft>
                <a:spcPct val="0"/>
              </a:spcAft>
              <a:buClr>
                <a:srgbClr val="000000"/>
              </a:buClr>
              <a:buSzPct val="70000"/>
            </a:pPr>
            <a:r>
              <a:rPr lang="en-US" sz="1600" dirty="0">
                <a:solidFill>
                  <a:srgbClr val="000000"/>
                </a:solidFill>
                <a:latin typeface="Arial" charset="0"/>
                <a:cs typeface="Arial"/>
              </a:rPr>
              <a:t>May 2018</a:t>
            </a:r>
          </a:p>
          <a:p>
            <a:pPr algn="ctr" fontAlgn="base">
              <a:spcBef>
                <a:spcPct val="20000"/>
              </a:spcBef>
              <a:spcAft>
                <a:spcPct val="0"/>
              </a:spcAft>
              <a:buClr>
                <a:srgbClr val="000000"/>
              </a:buClr>
              <a:buSzPct val="70000"/>
            </a:pPr>
            <a:endParaRPr lang="en-US" sz="1600" dirty="0">
              <a:solidFill>
                <a:srgbClr val="000000"/>
              </a:solidFill>
              <a:latin typeface="Arial" charset="0"/>
              <a:cs typeface="Arial"/>
            </a:endParaRPr>
          </a:p>
          <a:p>
            <a:pPr algn="ctr" fontAlgn="base">
              <a:spcBef>
                <a:spcPct val="20000"/>
              </a:spcBef>
              <a:spcAft>
                <a:spcPct val="0"/>
              </a:spcAft>
              <a:buClr>
                <a:srgbClr val="000000"/>
              </a:buClr>
              <a:buSzPct val="70000"/>
            </a:pPr>
            <a:r>
              <a:rPr lang="en-US" sz="1600" dirty="0">
                <a:solidFill>
                  <a:srgbClr val="000000"/>
                </a:solidFill>
                <a:latin typeface="Arial" charset="0"/>
                <a:cs typeface="Arial"/>
              </a:rPr>
              <a:t>Bangalore</a:t>
            </a:r>
          </a:p>
        </p:txBody>
      </p:sp>
      <p:sp>
        <p:nvSpPr>
          <p:cNvPr id="5" name="Rectangle 12">
            <a:extLst>
              <a:ext uri="{FF2B5EF4-FFF2-40B4-BE49-F238E27FC236}">
                <a16:creationId xmlns:a16="http://schemas.microsoft.com/office/drawing/2014/main" id="{40529A33-4939-47CD-8157-7D5B7C576481}"/>
              </a:ext>
            </a:extLst>
          </p:cNvPr>
          <p:cNvSpPr>
            <a:spLocks noChangeArrowheads="1"/>
          </p:cNvSpPr>
          <p:nvPr/>
        </p:nvSpPr>
        <p:spPr bwMode="auto">
          <a:xfrm>
            <a:off x="2590800" y="3505200"/>
            <a:ext cx="6248400" cy="609600"/>
          </a:xfrm>
          <a:prstGeom prst="rect">
            <a:avLst/>
          </a:prstGeom>
          <a:noFill/>
          <a:ln w="9525">
            <a:noFill/>
            <a:miter lim="800000"/>
            <a:headEnd/>
            <a:tailEnd/>
          </a:ln>
        </p:spPr>
        <p:txBody>
          <a:bodyPr/>
          <a:lstStyle/>
          <a:p>
            <a:pPr fontAlgn="base">
              <a:spcBef>
                <a:spcPct val="20000"/>
              </a:spcBef>
              <a:spcAft>
                <a:spcPct val="0"/>
              </a:spcAft>
              <a:buClr>
                <a:srgbClr val="000000"/>
              </a:buClr>
              <a:buSzPct val="70000"/>
            </a:pPr>
            <a:endParaRPr lang="en-US" sz="2000" dirty="0">
              <a:solidFill>
                <a:srgbClr val="000000"/>
              </a:solidFill>
              <a:latin typeface="Arial" charset="0"/>
              <a:cs typeface="Arial"/>
            </a:endParaRPr>
          </a:p>
        </p:txBody>
      </p:sp>
      <p:pic>
        <p:nvPicPr>
          <p:cNvPr id="6" name="Picture 5">
            <a:extLst>
              <a:ext uri="{FF2B5EF4-FFF2-40B4-BE49-F238E27FC236}">
                <a16:creationId xmlns:a16="http://schemas.microsoft.com/office/drawing/2014/main" id="{B57ED063-C8F3-436D-910C-7FC5FA61D2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329" y="715956"/>
            <a:ext cx="9937341" cy="3741744"/>
          </a:xfrm>
          <a:prstGeom prst="rect">
            <a:avLst/>
          </a:prstGeom>
        </p:spPr>
      </p:pic>
      <p:sp>
        <p:nvSpPr>
          <p:cNvPr id="7" name="Rectangle 6">
            <a:extLst>
              <a:ext uri="{FF2B5EF4-FFF2-40B4-BE49-F238E27FC236}">
                <a16:creationId xmlns:a16="http://schemas.microsoft.com/office/drawing/2014/main" id="{AFC26593-AC37-492A-AC5A-27144037B80F}"/>
              </a:ext>
            </a:extLst>
          </p:cNvPr>
          <p:cNvSpPr/>
          <p:nvPr/>
        </p:nvSpPr>
        <p:spPr>
          <a:xfrm>
            <a:off x="746329" y="4457700"/>
            <a:ext cx="1961701" cy="14097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rgbClr val="000000"/>
              </a:buClr>
              <a:buSzPct val="70000"/>
            </a:pPr>
            <a:r>
              <a:rPr lang="en-US" dirty="0">
                <a:solidFill>
                  <a:srgbClr val="000000"/>
                </a:solidFill>
                <a:latin typeface="Arial" charset="0"/>
                <a:cs typeface="Arial"/>
              </a:rPr>
              <a:t>May 2018</a:t>
            </a:r>
          </a:p>
          <a:p>
            <a:pPr algn="ctr" fontAlgn="base">
              <a:spcBef>
                <a:spcPct val="20000"/>
              </a:spcBef>
              <a:spcAft>
                <a:spcPct val="0"/>
              </a:spcAft>
              <a:buClr>
                <a:srgbClr val="000000"/>
              </a:buClr>
              <a:buSzPct val="70000"/>
            </a:pPr>
            <a:endParaRPr lang="en-US" dirty="0">
              <a:solidFill>
                <a:srgbClr val="000000"/>
              </a:solidFill>
              <a:latin typeface="Arial" charset="0"/>
              <a:cs typeface="Arial"/>
            </a:endParaRPr>
          </a:p>
          <a:p>
            <a:pPr algn="ctr" fontAlgn="base">
              <a:spcBef>
                <a:spcPct val="20000"/>
              </a:spcBef>
              <a:spcAft>
                <a:spcPct val="0"/>
              </a:spcAft>
              <a:buClr>
                <a:srgbClr val="000000"/>
              </a:buClr>
              <a:buSzPct val="70000"/>
            </a:pPr>
            <a:r>
              <a:rPr lang="en-US" dirty="0">
                <a:solidFill>
                  <a:srgbClr val="000000"/>
                </a:solidFill>
                <a:latin typeface="Arial" charset="0"/>
                <a:cs typeface="Arial"/>
              </a:rPr>
              <a:t>Bangalore</a:t>
            </a:r>
          </a:p>
        </p:txBody>
      </p:sp>
      <p:sp>
        <p:nvSpPr>
          <p:cNvPr id="8" name="Rectangle 7">
            <a:extLst>
              <a:ext uri="{FF2B5EF4-FFF2-40B4-BE49-F238E27FC236}">
                <a16:creationId xmlns:a16="http://schemas.microsoft.com/office/drawing/2014/main" id="{D5D3CCB4-3843-42F5-B768-E06EF827851B}"/>
              </a:ext>
            </a:extLst>
          </p:cNvPr>
          <p:cNvSpPr/>
          <p:nvPr/>
        </p:nvSpPr>
        <p:spPr>
          <a:xfrm>
            <a:off x="2726084" y="4457700"/>
            <a:ext cx="8252109" cy="14097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itle 5">
            <a:extLst>
              <a:ext uri="{FF2B5EF4-FFF2-40B4-BE49-F238E27FC236}">
                <a16:creationId xmlns:a16="http://schemas.microsoft.com/office/drawing/2014/main" id="{58E803FD-317D-446F-846E-F38A613C8BFA}"/>
              </a:ext>
            </a:extLst>
          </p:cNvPr>
          <p:cNvSpPr txBox="1">
            <a:spLocks/>
          </p:cNvSpPr>
          <p:nvPr/>
        </p:nvSpPr>
        <p:spPr>
          <a:xfrm>
            <a:off x="3314700" y="4425461"/>
            <a:ext cx="6705600" cy="10668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i="1">
                <a:solidFill>
                  <a:schemeClr val="accent2">
                    <a:lumMod val="75000"/>
                  </a:schemeClr>
                </a:solidFill>
              </a:rPr>
              <a:t>Logistic Regression In R</a:t>
            </a:r>
            <a:endParaRPr lang="en-US" sz="2400" b="1" i="1" dirty="0">
              <a:solidFill>
                <a:schemeClr val="accent2">
                  <a:lumMod val="75000"/>
                </a:schemeClr>
              </a:solidFill>
            </a:endParaRPr>
          </a:p>
        </p:txBody>
      </p:sp>
    </p:spTree>
    <p:extLst>
      <p:ext uri="{BB962C8B-B14F-4D97-AF65-F5344CB8AC3E}">
        <p14:creationId xmlns:p14="http://schemas.microsoft.com/office/powerpoint/2010/main" val="3110560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852B5B-326F-4617-8050-E049BD14F7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27" y="756060"/>
            <a:ext cx="6942422" cy="1828958"/>
          </a:xfrm>
          <a:prstGeom prst="rect">
            <a:avLst/>
          </a:prstGeom>
        </p:spPr>
      </p:pic>
    </p:spTree>
    <p:extLst>
      <p:ext uri="{BB962C8B-B14F-4D97-AF65-F5344CB8AC3E}">
        <p14:creationId xmlns:p14="http://schemas.microsoft.com/office/powerpoint/2010/main" val="3947296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2F2FD8-AE14-43EA-96C2-103C565453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9601" y="782321"/>
            <a:ext cx="6904318" cy="3657599"/>
          </a:xfrm>
          <a:prstGeom prst="rect">
            <a:avLst/>
          </a:prstGeom>
        </p:spPr>
      </p:pic>
      <p:pic>
        <p:nvPicPr>
          <p:cNvPr id="4" name="Picture 3">
            <a:extLst>
              <a:ext uri="{FF2B5EF4-FFF2-40B4-BE49-F238E27FC236}">
                <a16:creationId xmlns:a16="http://schemas.microsoft.com/office/drawing/2014/main" id="{8512D008-47A5-4DBC-A7D5-DA5927C302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7704" y="4439920"/>
            <a:ext cx="6866215" cy="1394581"/>
          </a:xfrm>
          <a:prstGeom prst="rect">
            <a:avLst/>
          </a:prstGeom>
        </p:spPr>
      </p:pic>
    </p:spTree>
    <p:extLst>
      <p:ext uri="{BB962C8B-B14F-4D97-AF65-F5344CB8AC3E}">
        <p14:creationId xmlns:p14="http://schemas.microsoft.com/office/powerpoint/2010/main" val="3572895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208ED6B-D2EA-4D33-B11D-14DBFFBA0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8616" y="792251"/>
            <a:ext cx="6774767" cy="5273497"/>
          </a:xfrm>
          <a:prstGeom prst="rect">
            <a:avLst/>
          </a:prstGeom>
        </p:spPr>
      </p:pic>
    </p:spTree>
    <p:extLst>
      <p:ext uri="{BB962C8B-B14F-4D97-AF65-F5344CB8AC3E}">
        <p14:creationId xmlns:p14="http://schemas.microsoft.com/office/powerpoint/2010/main" val="3634607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1AA480-9F2A-4D56-B69E-B48F9A763F02}"/>
              </a:ext>
            </a:extLst>
          </p:cNvPr>
          <p:cNvSpPr/>
          <p:nvPr/>
        </p:nvSpPr>
        <p:spPr>
          <a:xfrm>
            <a:off x="392723" y="1246222"/>
            <a:ext cx="10782299" cy="646331"/>
          </a:xfrm>
          <a:prstGeom prst="rect">
            <a:avLst/>
          </a:prstGeom>
        </p:spPr>
        <p:txBody>
          <a:bodyPr wrap="square">
            <a:spAutoFit/>
          </a:bodyPr>
          <a:lstStyle/>
          <a:p>
            <a:r>
              <a:rPr lang="en-US" i="1" dirty="0">
                <a:solidFill>
                  <a:srgbClr val="999999"/>
                </a:solidFill>
                <a:latin typeface="Open Sans"/>
              </a:rPr>
              <a:t>“Logistic regression measures the relationship between the categorical dependent variable and one or more independent variables by estimating probabilities using a </a:t>
            </a:r>
            <a:r>
              <a:rPr lang="en-US" i="1" dirty="0">
                <a:solidFill>
                  <a:srgbClr val="3590EA"/>
                </a:solidFill>
                <a:latin typeface="Open Sans"/>
                <a:hlinkClick r:id="rId2" tooltip="Logistic function"/>
              </a:rPr>
              <a:t>logistic function</a:t>
            </a:r>
            <a:r>
              <a:rPr lang="en-US" i="1" dirty="0">
                <a:solidFill>
                  <a:srgbClr val="999999"/>
                </a:solidFill>
                <a:latin typeface="Open Sans"/>
              </a:rPr>
              <a:t>”</a:t>
            </a:r>
            <a:endParaRPr lang="en-IN" dirty="0"/>
          </a:p>
        </p:txBody>
      </p:sp>
      <p:sp>
        <p:nvSpPr>
          <p:cNvPr id="5" name="Rectangle 4">
            <a:extLst>
              <a:ext uri="{FF2B5EF4-FFF2-40B4-BE49-F238E27FC236}">
                <a16:creationId xmlns:a16="http://schemas.microsoft.com/office/drawing/2014/main" id="{ACF44CE0-BADD-42FF-A87C-81C76D968EC3}"/>
              </a:ext>
            </a:extLst>
          </p:cNvPr>
          <p:cNvSpPr/>
          <p:nvPr/>
        </p:nvSpPr>
        <p:spPr>
          <a:xfrm>
            <a:off x="296008" y="2562806"/>
            <a:ext cx="4539761" cy="2308324"/>
          </a:xfrm>
          <a:prstGeom prst="rect">
            <a:avLst/>
          </a:prstGeom>
        </p:spPr>
        <p:txBody>
          <a:bodyPr wrap="square">
            <a:spAutoFit/>
          </a:bodyPr>
          <a:lstStyle/>
          <a:p>
            <a:r>
              <a:rPr lang="en-US" dirty="0">
                <a:latin typeface="medium-content-serif-font"/>
              </a:rPr>
              <a:t>Logistic Regression was used in the biological sciences in early twentieth century. It was then used in many social science applications. Logistic Regression is used when the dependent variable(target) is categorical.</a:t>
            </a:r>
          </a:p>
          <a:p>
            <a:r>
              <a:rPr lang="en-US" dirty="0">
                <a:latin typeface="medium-content-serif-font"/>
              </a:rPr>
              <a:t>For example,</a:t>
            </a:r>
          </a:p>
          <a:p>
            <a:pPr>
              <a:buFont typeface="Arial" panose="020B0604020202020204" pitchFamily="34" charset="0"/>
              <a:buChar char="•"/>
            </a:pPr>
            <a:r>
              <a:rPr lang="en-US" dirty="0">
                <a:latin typeface="medium-content-serif-font"/>
              </a:rPr>
              <a:t>To predict whether an email is spam (1) or (0)</a:t>
            </a:r>
          </a:p>
          <a:p>
            <a:pPr>
              <a:buFont typeface="Arial" panose="020B0604020202020204" pitchFamily="34" charset="0"/>
              <a:buChar char="•"/>
            </a:pPr>
            <a:r>
              <a:rPr lang="en-US" dirty="0">
                <a:latin typeface="medium-content-serif-font"/>
              </a:rPr>
              <a:t>Whether the tumor is malignant (1) or not (0)</a:t>
            </a:r>
            <a:endParaRPr lang="en-US" b="0" i="0" dirty="0">
              <a:effectLst/>
              <a:latin typeface="medium-content-serif-font"/>
            </a:endParaRPr>
          </a:p>
        </p:txBody>
      </p:sp>
      <p:pic>
        <p:nvPicPr>
          <p:cNvPr id="7" name="Picture 6">
            <a:extLst>
              <a:ext uri="{FF2B5EF4-FFF2-40B4-BE49-F238E27FC236}">
                <a16:creationId xmlns:a16="http://schemas.microsoft.com/office/drawing/2014/main" id="{EB4CE150-B183-45E0-843F-1A6E8F2AE8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4087" y="2181405"/>
            <a:ext cx="6751905" cy="3071126"/>
          </a:xfrm>
          <a:prstGeom prst="rect">
            <a:avLst/>
          </a:prstGeom>
        </p:spPr>
      </p:pic>
    </p:spTree>
    <p:extLst>
      <p:ext uri="{BB962C8B-B14F-4D97-AF65-F5344CB8AC3E}">
        <p14:creationId xmlns:p14="http://schemas.microsoft.com/office/powerpoint/2010/main" val="1363648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1DF413-945E-4DFC-A4F0-017B716971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499" y="1317506"/>
            <a:ext cx="7270110" cy="3871295"/>
          </a:xfrm>
          <a:prstGeom prst="rect">
            <a:avLst/>
          </a:prstGeom>
        </p:spPr>
      </p:pic>
      <p:sp>
        <p:nvSpPr>
          <p:cNvPr id="4" name="Rectangle 3">
            <a:extLst>
              <a:ext uri="{FF2B5EF4-FFF2-40B4-BE49-F238E27FC236}">
                <a16:creationId xmlns:a16="http://schemas.microsoft.com/office/drawing/2014/main" id="{B0D1448D-06BA-4715-B835-97D9F73E39AB}"/>
              </a:ext>
            </a:extLst>
          </p:cNvPr>
          <p:cNvSpPr/>
          <p:nvPr/>
        </p:nvSpPr>
        <p:spPr>
          <a:xfrm>
            <a:off x="849922" y="5188801"/>
            <a:ext cx="9384323" cy="646331"/>
          </a:xfrm>
          <a:prstGeom prst="rect">
            <a:avLst/>
          </a:prstGeom>
        </p:spPr>
        <p:txBody>
          <a:bodyPr wrap="square">
            <a:spAutoFit/>
          </a:bodyPr>
          <a:lstStyle/>
          <a:p>
            <a:r>
              <a:rPr lang="en-US" dirty="0">
                <a:latin typeface="medium-content-serif-font"/>
              </a:rPr>
              <a:t>If ‘Z’ goes to infinity, Y(predicted) will become 1 and if ‘Z’ goes to negative infinity, Y(predicted) will become 0.</a:t>
            </a:r>
            <a:endParaRPr lang="en-IN" dirty="0"/>
          </a:p>
        </p:txBody>
      </p:sp>
      <p:sp>
        <p:nvSpPr>
          <p:cNvPr id="5" name="Rectangle 4">
            <a:extLst>
              <a:ext uri="{FF2B5EF4-FFF2-40B4-BE49-F238E27FC236}">
                <a16:creationId xmlns:a16="http://schemas.microsoft.com/office/drawing/2014/main" id="{91C38F70-29CE-473A-A528-E0C65B8368C0}"/>
              </a:ext>
            </a:extLst>
          </p:cNvPr>
          <p:cNvSpPr/>
          <p:nvPr/>
        </p:nvSpPr>
        <p:spPr>
          <a:xfrm>
            <a:off x="913499" y="838202"/>
            <a:ext cx="2374561" cy="461665"/>
          </a:xfrm>
          <a:prstGeom prst="rect">
            <a:avLst/>
          </a:prstGeom>
        </p:spPr>
        <p:txBody>
          <a:bodyPr wrap="none">
            <a:spAutoFit/>
          </a:bodyPr>
          <a:lstStyle/>
          <a:p>
            <a:r>
              <a:rPr lang="en-IN" sz="2400" b="1" i="1" dirty="0">
                <a:latin typeface="medium-content-serif-font"/>
              </a:rPr>
              <a:t>Sigmoid Function</a:t>
            </a:r>
            <a:endParaRPr lang="en-IN" sz="2400" dirty="0"/>
          </a:p>
        </p:txBody>
      </p:sp>
    </p:spTree>
    <p:extLst>
      <p:ext uri="{BB962C8B-B14F-4D97-AF65-F5344CB8AC3E}">
        <p14:creationId xmlns:p14="http://schemas.microsoft.com/office/powerpoint/2010/main" val="3148138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18132C-DCF6-4B53-930F-D5E718CD4B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6839" y="926889"/>
            <a:ext cx="6934801" cy="4861981"/>
          </a:xfrm>
          <a:prstGeom prst="rect">
            <a:avLst/>
          </a:prstGeom>
        </p:spPr>
      </p:pic>
    </p:spTree>
    <p:extLst>
      <p:ext uri="{BB962C8B-B14F-4D97-AF65-F5344CB8AC3E}">
        <p14:creationId xmlns:p14="http://schemas.microsoft.com/office/powerpoint/2010/main" val="306493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87E391-830C-4AC7-A9AF-E64EAF95758E}"/>
              </a:ext>
            </a:extLst>
          </p:cNvPr>
          <p:cNvSpPr/>
          <p:nvPr/>
        </p:nvSpPr>
        <p:spPr>
          <a:xfrm>
            <a:off x="155330" y="859359"/>
            <a:ext cx="10755924" cy="923330"/>
          </a:xfrm>
          <a:prstGeom prst="rect">
            <a:avLst/>
          </a:prstGeom>
        </p:spPr>
        <p:txBody>
          <a:bodyPr wrap="square">
            <a:spAutoFit/>
          </a:bodyPr>
          <a:lstStyle/>
          <a:p>
            <a:r>
              <a:rPr lang="en-US" b="1" dirty="0">
                <a:solidFill>
                  <a:srgbClr val="404040"/>
                </a:solidFill>
                <a:latin typeface="Droid Serif"/>
              </a:rPr>
              <a:t>R Code</a:t>
            </a:r>
            <a:endParaRPr lang="en-US" dirty="0">
              <a:solidFill>
                <a:srgbClr val="404040"/>
              </a:solidFill>
              <a:latin typeface="Droid Serif"/>
            </a:endParaRPr>
          </a:p>
          <a:p>
            <a:r>
              <a:rPr lang="en-US" b="1" dirty="0">
                <a:solidFill>
                  <a:srgbClr val="404040"/>
                </a:solidFill>
                <a:latin typeface="Droid Serif"/>
              </a:rPr>
              <a:t>Loading the dataset</a:t>
            </a:r>
            <a:endParaRPr lang="en-US" dirty="0">
              <a:solidFill>
                <a:srgbClr val="404040"/>
              </a:solidFill>
              <a:latin typeface="Droid Serif"/>
            </a:endParaRPr>
          </a:p>
          <a:p>
            <a:r>
              <a:rPr lang="en-US" dirty="0">
                <a:solidFill>
                  <a:srgbClr val="404040"/>
                </a:solidFill>
                <a:latin typeface="Droid Serif"/>
              </a:rPr>
              <a:t>Titanic package in R has both training and test datasets. So we will use this package to directly load the dataset.</a:t>
            </a:r>
            <a:endParaRPr lang="en-US" b="0" i="0" dirty="0">
              <a:solidFill>
                <a:srgbClr val="404040"/>
              </a:solidFill>
              <a:effectLst/>
              <a:latin typeface="Droid Serif"/>
            </a:endParaRPr>
          </a:p>
        </p:txBody>
      </p:sp>
      <p:pic>
        <p:nvPicPr>
          <p:cNvPr id="4" name="Picture 3">
            <a:extLst>
              <a:ext uri="{FF2B5EF4-FFF2-40B4-BE49-F238E27FC236}">
                <a16:creationId xmlns:a16="http://schemas.microsoft.com/office/drawing/2014/main" id="{83316986-C470-4926-808E-BE7E66A168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0305" y="2548813"/>
            <a:ext cx="6797629" cy="1760373"/>
          </a:xfrm>
          <a:prstGeom prst="rect">
            <a:avLst/>
          </a:prstGeom>
        </p:spPr>
      </p:pic>
    </p:spTree>
    <p:extLst>
      <p:ext uri="{BB962C8B-B14F-4D97-AF65-F5344CB8AC3E}">
        <p14:creationId xmlns:p14="http://schemas.microsoft.com/office/powerpoint/2010/main" val="798038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F7AC80-4DAB-4984-8700-C826399812C5}"/>
              </a:ext>
            </a:extLst>
          </p:cNvPr>
          <p:cNvSpPr/>
          <p:nvPr/>
        </p:nvSpPr>
        <p:spPr>
          <a:xfrm>
            <a:off x="124757" y="764903"/>
            <a:ext cx="4275594" cy="369332"/>
          </a:xfrm>
          <a:prstGeom prst="rect">
            <a:avLst/>
          </a:prstGeom>
        </p:spPr>
        <p:txBody>
          <a:bodyPr wrap="none">
            <a:spAutoFit/>
          </a:bodyPr>
          <a:lstStyle/>
          <a:p>
            <a:r>
              <a:rPr lang="en-US" b="1" dirty="0">
                <a:solidFill>
                  <a:srgbClr val="404040"/>
                </a:solidFill>
                <a:latin typeface="Droid Serif"/>
              </a:rPr>
              <a:t>Data details and missing values imputation</a:t>
            </a:r>
            <a:endParaRPr lang="en-US" b="0" i="0" dirty="0">
              <a:solidFill>
                <a:srgbClr val="404040"/>
              </a:solidFill>
              <a:effectLst/>
              <a:latin typeface="Droid Serif"/>
            </a:endParaRPr>
          </a:p>
        </p:txBody>
      </p:sp>
      <p:pic>
        <p:nvPicPr>
          <p:cNvPr id="4" name="Picture 3">
            <a:extLst>
              <a:ext uri="{FF2B5EF4-FFF2-40B4-BE49-F238E27FC236}">
                <a16:creationId xmlns:a16="http://schemas.microsoft.com/office/drawing/2014/main" id="{CE8C50A7-EB8C-4820-886E-7DADA9DEE3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0351" y="852840"/>
            <a:ext cx="6774672" cy="5152320"/>
          </a:xfrm>
          <a:prstGeom prst="rect">
            <a:avLst/>
          </a:prstGeom>
        </p:spPr>
      </p:pic>
    </p:spTree>
    <p:extLst>
      <p:ext uri="{BB962C8B-B14F-4D97-AF65-F5344CB8AC3E}">
        <p14:creationId xmlns:p14="http://schemas.microsoft.com/office/powerpoint/2010/main" val="2502669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C97D64-EAA1-4335-BE9C-B37F2E91C6EC}"/>
              </a:ext>
            </a:extLst>
          </p:cNvPr>
          <p:cNvPicPr>
            <a:picLocks noChangeAspect="1"/>
          </p:cNvPicPr>
          <p:nvPr/>
        </p:nvPicPr>
        <p:blipFill rotWithShape="1">
          <a:blip r:embed="rId2">
            <a:extLst>
              <a:ext uri="{28A0092B-C50C-407E-A947-70E740481C1C}">
                <a14:useLocalDpi xmlns:a14="http://schemas.microsoft.com/office/drawing/2010/main" val="0"/>
              </a:ext>
            </a:extLst>
          </a:blip>
          <a:srcRect b="2620"/>
          <a:stretch/>
        </p:blipFill>
        <p:spPr>
          <a:xfrm>
            <a:off x="2461555" y="927671"/>
            <a:ext cx="6706181" cy="4734576"/>
          </a:xfrm>
          <a:prstGeom prst="rect">
            <a:avLst/>
          </a:prstGeom>
        </p:spPr>
      </p:pic>
    </p:spTree>
    <p:extLst>
      <p:ext uri="{BB962C8B-B14F-4D97-AF65-F5344CB8AC3E}">
        <p14:creationId xmlns:p14="http://schemas.microsoft.com/office/powerpoint/2010/main" val="1536641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5858CA-ADB3-467E-BF50-962C4F41F4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038" y="854546"/>
            <a:ext cx="6820491" cy="1508891"/>
          </a:xfrm>
          <a:prstGeom prst="rect">
            <a:avLst/>
          </a:prstGeom>
        </p:spPr>
      </p:pic>
      <p:pic>
        <p:nvPicPr>
          <p:cNvPr id="5" name="Picture 4">
            <a:extLst>
              <a:ext uri="{FF2B5EF4-FFF2-40B4-BE49-F238E27FC236}">
                <a16:creationId xmlns:a16="http://schemas.microsoft.com/office/drawing/2014/main" id="{C0DB384B-C499-4FA8-BB85-15622585AF99}"/>
              </a:ext>
            </a:extLst>
          </p:cNvPr>
          <p:cNvPicPr>
            <a:picLocks noChangeAspect="1"/>
          </p:cNvPicPr>
          <p:nvPr/>
        </p:nvPicPr>
        <p:blipFill rotWithShape="1">
          <a:blip r:embed="rId3">
            <a:extLst>
              <a:ext uri="{28A0092B-C50C-407E-A947-70E740481C1C}">
                <a14:useLocalDpi xmlns:a14="http://schemas.microsoft.com/office/drawing/2010/main" val="0"/>
              </a:ext>
            </a:extLst>
          </a:blip>
          <a:srcRect t="5339"/>
          <a:stretch/>
        </p:blipFill>
        <p:spPr>
          <a:xfrm>
            <a:off x="493554" y="2681653"/>
            <a:ext cx="6629975" cy="2012651"/>
          </a:xfrm>
          <a:prstGeom prst="rect">
            <a:avLst/>
          </a:prstGeom>
        </p:spPr>
      </p:pic>
      <p:pic>
        <p:nvPicPr>
          <p:cNvPr id="7" name="Picture 6">
            <a:extLst>
              <a:ext uri="{FF2B5EF4-FFF2-40B4-BE49-F238E27FC236}">
                <a16:creationId xmlns:a16="http://schemas.microsoft.com/office/drawing/2014/main" id="{8F7FA164-34BD-42AE-97E5-FEC31C42CF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3191" y="4267548"/>
            <a:ext cx="845893" cy="426757"/>
          </a:xfrm>
          <a:prstGeom prst="rect">
            <a:avLst/>
          </a:prstGeom>
        </p:spPr>
      </p:pic>
    </p:spTree>
    <p:extLst>
      <p:ext uri="{BB962C8B-B14F-4D97-AF65-F5344CB8AC3E}">
        <p14:creationId xmlns:p14="http://schemas.microsoft.com/office/powerpoint/2010/main" val="2778301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23C077-5BDB-40CD-8E0F-2B769614FB56}"/>
              </a:ext>
            </a:extLst>
          </p:cNvPr>
          <p:cNvPicPr>
            <a:picLocks noChangeAspect="1"/>
          </p:cNvPicPr>
          <p:nvPr/>
        </p:nvPicPr>
        <p:blipFill rotWithShape="1">
          <a:blip r:embed="rId2">
            <a:extLst>
              <a:ext uri="{28A0092B-C50C-407E-A947-70E740481C1C}">
                <a14:useLocalDpi xmlns:a14="http://schemas.microsoft.com/office/drawing/2010/main" val="0"/>
              </a:ext>
            </a:extLst>
          </a:blip>
          <a:srcRect b="2353"/>
          <a:stretch/>
        </p:blipFill>
        <p:spPr>
          <a:xfrm>
            <a:off x="2385940" y="703386"/>
            <a:ext cx="6751905" cy="5108330"/>
          </a:xfrm>
          <a:prstGeom prst="rect">
            <a:avLst/>
          </a:prstGeom>
        </p:spPr>
      </p:pic>
    </p:spTree>
    <p:extLst>
      <p:ext uri="{BB962C8B-B14F-4D97-AF65-F5344CB8AC3E}">
        <p14:creationId xmlns:p14="http://schemas.microsoft.com/office/powerpoint/2010/main" val="342719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Words>
  <Application>Microsoft Office PowerPoint</Application>
  <PresentationFormat>Widescreen</PresentationFormat>
  <Paragraphs>18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Droid Serif</vt:lpstr>
      <vt:lpstr>medium-content-serif-font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 jain</dc:creator>
  <cp:lastModifiedBy>Gaurav jain</cp:lastModifiedBy>
  <cp:revision>1</cp:revision>
  <dcterms:created xsi:type="dcterms:W3CDTF">2018-07-03T04:54:36Z</dcterms:created>
  <dcterms:modified xsi:type="dcterms:W3CDTF">2018-07-03T04:55:32Z</dcterms:modified>
</cp:coreProperties>
</file>