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62" r:id="rId3"/>
    <p:sldId id="761" r:id="rId4"/>
    <p:sldId id="760" r:id="rId5"/>
    <p:sldId id="759" r:id="rId6"/>
    <p:sldId id="773" r:id="rId7"/>
    <p:sldId id="772" r:id="rId8"/>
    <p:sldId id="771" r:id="rId9"/>
    <p:sldId id="770" r:id="rId10"/>
    <p:sldId id="769" r:id="rId11"/>
    <p:sldId id="768" r:id="rId12"/>
    <p:sldId id="767" r:id="rId13"/>
    <p:sldId id="766" r:id="rId14"/>
    <p:sldId id="765" r:id="rId15"/>
    <p:sldId id="7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FD2D-D435-4E94-B836-8BAB550E3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7C35B-A74B-4C93-8305-5C2775B0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D4B80-6AF7-4B1D-AAB3-2FAAD575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9710-F17F-4311-BC6A-418AB0ED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FBAA-EC14-480F-8A77-9039BEE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77DA-8E75-4014-8F6E-35132526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3A377-47AC-457E-A77A-0AF26F6F4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6A63-3A7B-43F6-AA87-348E7C11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3440-7ACF-4562-A09C-A5110109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F63F-FC5A-4586-A73C-516B4869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0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F7668-F577-4BAE-8C8B-45977955F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F938-78F5-4F6C-A787-0395A0B2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FC53-FA56-4C50-9F8D-B7462617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F0FD-9079-411E-A7C9-BBDD74D1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A1B3-CE49-49B6-A9FC-B2CFE35E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7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2564-DD7E-47FE-856B-E84B2A2C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3966-0F2F-4D9E-969F-BDF7E0AA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62F4-344D-4191-A509-2D84AC91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555C-54E8-44A3-AB80-FB178CD2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F810-762E-4FE3-97BE-84DF763B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7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FF2A-7CAD-4727-A5B8-AEE7CBB9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ED373-ADAC-4BEE-9CFA-074E768E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6896-7FC1-43EC-AC48-B4FD3714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C8B3-82F4-45FA-875D-E8E985B0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FA62-7270-43B8-ADCA-595E04E5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08B1-4F92-4690-9321-6FB3F89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53AD-9373-41B3-8B1E-6A00E6101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9E28-9FE0-49D8-834B-19C86842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66B5-6775-41E5-8596-AD61939F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1E6A-D989-4392-93EC-4E7D7BB8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D783A-675E-46F9-A796-B5E7813E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3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CFA8-B96F-4F0E-AE6B-C88FE23B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B213-863E-403A-876D-6433F95B2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8AB17-A00F-480B-981E-645571FB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B573-CC33-44EF-A759-44C9E87D2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81876-1B32-4046-961E-15B57A0B4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3AD6E-7D3C-42F2-84CA-C4272E60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57FE9-1FCE-41C3-930D-576F41E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EEEB2-7A15-4F67-91F5-24297287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2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A66A-306C-47FF-8E02-171FDA25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68283-A05A-409F-8F19-1142B6AD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F0C70-2C5D-4DCE-852F-0994E148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E9656-55BC-484E-BEB9-8242E4DD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2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9C295-433E-4E8A-9E11-2122C81C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D27A7-82C6-4BC3-BAF1-DAC9F8BF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267F7-0CBC-4AF1-AB1F-73B552E4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1E49-ECBA-44ED-859B-CFAC760F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767B-B5F5-4A7B-B800-74AA813B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6D6A-FD4C-4AD5-A4AB-66EFEF710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C385B-D44A-4C94-9A4C-218B2AD1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49D6-D2B5-4707-B06B-461758CE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DC67-2683-4D4F-B300-7EDDC3EB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3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A727-7D0A-408F-B49A-8A83D1FA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A3828-8615-44BA-9D34-5080E030F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958BA-4513-4CD3-8786-DA5DC355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E4B39-C40E-4B95-A57B-A89F48BE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F28EC-EBAA-4CCA-8EA5-747C11D0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0FAC-6D68-496B-9540-C88B2CB3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D57ED-527C-4F55-B2F9-492349DF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E1957-EE2C-467B-A623-007E5F8F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AD37-D0CD-4189-9732-1668CEA67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4E66-0060-46BD-8257-1F6DBE99A4E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1109-9F46-4BE4-B299-C1847E1B0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0FFE-E577-420E-AB2E-7E06CA596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DA1A-D169-418A-ACF7-4E395AE2E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2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197B-DE67-49E9-87DF-5B52DD516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4A209-373D-4FC2-B52A-A5ED6F77F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548ED-E4D1-4E9C-ABF9-E593BE8606E0}"/>
              </a:ext>
            </a:extLst>
          </p:cNvPr>
          <p:cNvSpPr/>
          <p:nvPr/>
        </p:nvSpPr>
        <p:spPr>
          <a:xfrm>
            <a:off x="2590801" y="4457700"/>
            <a:ext cx="8091854" cy="1409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512FAC7-5729-4DE7-9337-81E754A75412}"/>
              </a:ext>
            </a:extLst>
          </p:cNvPr>
          <p:cNvSpPr txBox="1">
            <a:spLocks/>
          </p:cNvSpPr>
          <p:nvPr/>
        </p:nvSpPr>
        <p:spPr>
          <a:xfrm>
            <a:off x="3710354" y="4466492"/>
            <a:ext cx="6705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</a:rPr>
              <a:t>Probablity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5291B-7421-4FC2-8E52-9AE97E4F0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0" y="715956"/>
            <a:ext cx="9937341" cy="37417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9A4132-6753-4ECF-B286-076A4517B4CB}"/>
              </a:ext>
            </a:extLst>
          </p:cNvPr>
          <p:cNvSpPr/>
          <p:nvPr/>
        </p:nvSpPr>
        <p:spPr>
          <a:xfrm>
            <a:off x="629099" y="4457700"/>
            <a:ext cx="1961701" cy="1409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</p:spTree>
    <p:extLst>
      <p:ext uri="{BB962C8B-B14F-4D97-AF65-F5344CB8AC3E}">
        <p14:creationId xmlns:p14="http://schemas.microsoft.com/office/powerpoint/2010/main" val="297774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2DA50-374F-41D8-8339-A1CFA66D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3" y="728221"/>
            <a:ext cx="9525825" cy="54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5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D809F-651E-457D-AFB5-266076A42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3" y="763570"/>
            <a:ext cx="10095193" cy="51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3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684B3-C66D-416B-A206-4D33CC42E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2" y="770641"/>
            <a:ext cx="9716342" cy="53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19DDA-88B4-419C-8AAB-66165827A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5" y="872268"/>
            <a:ext cx="9617273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0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31452-94C3-4264-BDE7-52435612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1" y="744718"/>
            <a:ext cx="10403408" cy="54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33491-38C4-4EB1-BFD0-E7AD71CC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08" y="754148"/>
            <a:ext cx="9510584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1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5E75DE27-E070-47F4-8A54-41D4FD6547F9}"/>
              </a:ext>
            </a:extLst>
          </p:cNvPr>
          <p:cNvSpPr/>
          <p:nvPr/>
        </p:nvSpPr>
        <p:spPr>
          <a:xfrm>
            <a:off x="2439361" y="74263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67B1E4-9150-4707-8E35-01270321CDDD}"/>
              </a:ext>
            </a:extLst>
          </p:cNvPr>
          <p:cNvSpPr/>
          <p:nvPr/>
        </p:nvSpPr>
        <p:spPr>
          <a:xfrm>
            <a:off x="295374" y="1722997"/>
            <a:ext cx="7448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Probability – Predict the likelihood of a future event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 Statistics – Analyze the past events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 Probability – What will happen in a given ideal world?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 Statistics – How ideal is the world?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04126-F0B2-4047-8835-F599C621238D}"/>
              </a:ext>
            </a:extLst>
          </p:cNvPr>
          <p:cNvSpPr txBox="1"/>
          <p:nvPr/>
        </p:nvSpPr>
        <p:spPr>
          <a:xfrm>
            <a:off x="3838159" y="647949"/>
            <a:ext cx="4788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chemeClr val="bg1">
                    <a:lumMod val="50000"/>
                  </a:schemeClr>
                </a:solidFill>
              </a:rPr>
              <a:t>Probablity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 Vs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70E98-6394-4834-B592-68495C461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8" y="1298994"/>
            <a:ext cx="4419983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1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6FEBF368-232E-4AE5-88D8-E5B8757F74AB}"/>
              </a:ext>
            </a:extLst>
          </p:cNvPr>
          <p:cNvSpPr/>
          <p:nvPr/>
        </p:nvSpPr>
        <p:spPr>
          <a:xfrm>
            <a:off x="2383725" y="761509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4F166D-9A85-49C6-A29E-CA2E6FBF55DC}"/>
              </a:ext>
            </a:extLst>
          </p:cNvPr>
          <p:cNvSpPr/>
          <p:nvPr/>
        </p:nvSpPr>
        <p:spPr>
          <a:xfrm>
            <a:off x="483909" y="610136"/>
            <a:ext cx="108942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                        Assigning Probabilities</a:t>
            </a:r>
            <a:r>
              <a:rPr lang="en-IN" sz="4000" dirty="0"/>
              <a:t> </a:t>
            </a:r>
          </a:p>
          <a:p>
            <a:r>
              <a:rPr lang="en-IN" sz="4000" b="1" dirty="0"/>
              <a:t>Classical Method – A priori or Theoretical </a:t>
            </a:r>
            <a:r>
              <a:rPr lang="en-IN" sz="4000" dirty="0"/>
              <a:t>Probability can be determined prior to conducting any experiment. </a:t>
            </a:r>
          </a:p>
          <a:p>
            <a:r>
              <a:rPr lang="en-IN" sz="4000" dirty="0"/>
              <a:t>𝑃 (𝐸) = # 𝑜𝑓 𝑜𝑢𝑡𝑐𝑜𝑚𝑒𝑠 𝑖𝑛 𝑤ℎ𝑖𝑐ℎ 𝑡ℎ𝑒 𝑒𝑣𝑒𝑛𝑡 𝑜𝑐𝑐𝑢𝑟𝑠</a:t>
            </a:r>
          </a:p>
          <a:p>
            <a:pPr algn="ctr"/>
            <a:r>
              <a:rPr lang="en-IN" sz="4000" dirty="0"/>
              <a:t> 𝑡𝑜𝑡𝑎𝑙 𝑝𝑜𝑠𝑠𝑖𝑏𝑙𝑒 # 𝑜𝑓 𝑜𝑢𝑡𝑐𝑜𝑚𝑒𝑠</a:t>
            </a:r>
          </a:p>
          <a:p>
            <a:r>
              <a:rPr lang="en-IN" sz="4000" dirty="0"/>
              <a:t>Example: Tossing of a fair die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267CE-6239-4D70-BE15-ED063D505425}"/>
              </a:ext>
            </a:extLst>
          </p:cNvPr>
          <p:cNvCxnSpPr/>
          <p:nvPr/>
        </p:nvCxnSpPr>
        <p:spPr>
          <a:xfrm>
            <a:off x="2290713" y="3648173"/>
            <a:ext cx="8898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64F9CAA-0774-49AC-A8CF-B65EA526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40" y="4324841"/>
            <a:ext cx="2571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5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53B93-ADDF-467A-BE76-8CB8CFAF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1" y="818131"/>
            <a:ext cx="967823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5D968-F23B-4225-93FF-59A6905C9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0" y="731286"/>
            <a:ext cx="9914479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1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0DC72-E371-487B-AF9A-20AA068A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0" y="801108"/>
            <a:ext cx="9845893" cy="52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E81AD-D49F-4352-8C4D-67C2353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" y="835679"/>
            <a:ext cx="9960203" cy="3810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6B04A-6D3F-41D3-9326-6E750B610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14" y="3944304"/>
            <a:ext cx="4385281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93E70-96E0-4984-8210-56987C0F3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9" y="725864"/>
            <a:ext cx="8766014" cy="51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6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EC089-5F9C-4123-8B2D-BF448D21A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5"/>
          <a:stretch/>
        </p:blipFill>
        <p:spPr>
          <a:xfrm>
            <a:off x="335232" y="923826"/>
            <a:ext cx="9259102" cy="50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9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95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jain</dc:creator>
  <cp:lastModifiedBy>Gaurav jain</cp:lastModifiedBy>
  <cp:revision>3</cp:revision>
  <dcterms:created xsi:type="dcterms:W3CDTF">2018-06-20T05:01:18Z</dcterms:created>
  <dcterms:modified xsi:type="dcterms:W3CDTF">2018-06-20T06:30:29Z</dcterms:modified>
</cp:coreProperties>
</file>