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3" r:id="rId1"/>
    <p:sldMasterId id="2147484215" r:id="rId2"/>
  </p:sldMasterIdLst>
  <p:notesMasterIdLst>
    <p:notesMasterId r:id="rId45"/>
  </p:notesMasterIdLst>
  <p:handoutMasterIdLst>
    <p:handoutMasterId r:id="rId46"/>
  </p:handoutMasterIdLst>
  <p:sldIdLst>
    <p:sldId id="263" r:id="rId3"/>
    <p:sldId id="665" r:id="rId4"/>
    <p:sldId id="667" r:id="rId5"/>
    <p:sldId id="678" r:id="rId6"/>
    <p:sldId id="679" r:id="rId7"/>
    <p:sldId id="682" r:id="rId8"/>
    <p:sldId id="642" r:id="rId9"/>
    <p:sldId id="683" r:id="rId10"/>
    <p:sldId id="684" r:id="rId11"/>
    <p:sldId id="685" r:id="rId12"/>
    <p:sldId id="686" r:id="rId13"/>
    <p:sldId id="692" r:id="rId14"/>
    <p:sldId id="693" r:id="rId15"/>
    <p:sldId id="687" r:id="rId16"/>
    <p:sldId id="689" r:id="rId17"/>
    <p:sldId id="69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688" r:id="rId29"/>
    <p:sldId id="691" r:id="rId30"/>
    <p:sldId id="705" r:id="rId31"/>
    <p:sldId id="706" r:id="rId32"/>
    <p:sldId id="690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16" r:id="rId43"/>
    <p:sldId id="681" r:id="rId44"/>
  </p:sldIdLst>
  <p:sldSz cx="9144000" cy="6858000" type="screen4x3"/>
  <p:notesSz cx="7099300" cy="9398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6600"/>
    <a:srgbClr val="69A12B"/>
    <a:srgbClr val="C3DB8D"/>
    <a:srgbClr val="EAB200"/>
    <a:srgbClr val="FEE794"/>
    <a:srgbClr val="80C535"/>
    <a:srgbClr val="B9D579"/>
    <a:srgbClr val="A2DB95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 autoAdjust="0"/>
  </p:normalViewPr>
  <p:slideViewPr>
    <p:cSldViewPr>
      <p:cViewPr>
        <p:scale>
          <a:sx n="81" d="100"/>
          <a:sy n="81" d="100"/>
        </p:scale>
        <p:origin x="-9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8" d="100"/>
          <a:sy n="148" d="100"/>
        </p:scale>
        <p:origin x="-732" y="1950"/>
      </p:cViewPr>
      <p:guideLst>
        <p:guide orient="horz" pos="296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njana Roy Choudhury" userId="a8b857dacefa3059" providerId="Windows Live" clId="Web-{C1CF152D-377C-41A2-A530-10B2524CE81E}"/>
    <pc:docChg chg="addSld modSld">
      <pc:chgData name="Neelanjana Roy Choudhury" userId="a8b857dacefa3059" providerId="Windows Live" clId="Web-{C1CF152D-377C-41A2-A530-10B2524CE81E}" dt="2018-06-03T08:35:35.404" v="427" actId="20577"/>
      <pc:docMkLst>
        <pc:docMk/>
      </pc:docMkLst>
      <pc:sldChg chg="modSp">
        <pc:chgData name="Neelanjana Roy Choudhury" userId="a8b857dacefa3059" providerId="Windows Live" clId="Web-{C1CF152D-377C-41A2-A530-10B2524CE81E}" dt="2018-06-03T07:58:25.585" v="5" actId="1076"/>
        <pc:sldMkLst>
          <pc:docMk/>
          <pc:sldMk cId="2362560601" sldId="613"/>
        </pc:sldMkLst>
        <pc:spChg chg="mod">
          <ac:chgData name="Neelanjana Roy Choudhury" userId="a8b857dacefa3059" providerId="Windows Live" clId="Web-{C1CF152D-377C-41A2-A530-10B2524CE81E}" dt="2018-06-03T07:58:25.585" v="5" actId="1076"/>
          <ac:spMkLst>
            <pc:docMk/>
            <pc:sldMk cId="2362560601" sldId="613"/>
            <ac:spMk id="2" creationId="{00000000-0000-0000-0000-000000000000}"/>
          </ac:spMkLst>
        </pc:spChg>
        <pc:spChg chg="mod">
          <ac:chgData name="Neelanjana Roy Choudhury" userId="a8b857dacefa3059" providerId="Windows Live" clId="Web-{C1CF152D-377C-41A2-A530-10B2524CE81E}" dt="2018-06-03T07:58:19.131" v="3" actId="1076"/>
          <ac:spMkLst>
            <pc:docMk/>
            <pc:sldMk cId="2362560601" sldId="613"/>
            <ac:spMk id="4" creationId="{00000000-0000-0000-0000-000000000000}"/>
          </ac:spMkLst>
        </pc:spChg>
      </pc:sldChg>
      <pc:sldChg chg="addSp delSp modSp new">
        <pc:chgData name="Neelanjana Roy Choudhury" userId="a8b857dacefa3059" providerId="Windows Live" clId="Web-{C1CF152D-377C-41A2-A530-10B2524CE81E}" dt="2018-06-03T08:35:35.404" v="426" actId="20577"/>
        <pc:sldMkLst>
          <pc:docMk/>
          <pc:sldMk cId="106500931" sldId="675"/>
        </pc:sldMkLst>
        <pc:spChg chg="add mod">
          <ac:chgData name="Neelanjana Roy Choudhury" userId="a8b857dacefa3059" providerId="Windows Live" clId="Web-{C1CF152D-377C-41A2-A530-10B2524CE81E}" dt="2018-06-03T07:58:11.412" v="2" actId="1076"/>
          <ac:spMkLst>
            <pc:docMk/>
            <pc:sldMk cId="106500931" sldId="675"/>
            <ac:spMk id="3" creationId="{747912AE-6805-4A2F-B2F1-72B334157AFB}"/>
          </ac:spMkLst>
        </pc:spChg>
        <pc:spChg chg="add mod">
          <ac:chgData name="Neelanjana Roy Choudhury" userId="a8b857dacefa3059" providerId="Windows Live" clId="Web-{C1CF152D-377C-41A2-A530-10B2524CE81E}" dt="2018-06-03T07:58:51.773" v="23" actId="20577"/>
          <ac:spMkLst>
            <pc:docMk/>
            <pc:sldMk cId="106500931" sldId="675"/>
            <ac:spMk id="5" creationId="{D2C806B9-F5FA-4D42-9482-F52B8EE6BBD2}"/>
          </ac:spMkLst>
        </pc:spChg>
        <pc:spChg chg="add del mod">
          <ac:chgData name="Neelanjana Roy Choudhury" userId="a8b857dacefa3059" providerId="Windows Live" clId="Web-{C1CF152D-377C-41A2-A530-10B2524CE81E}" dt="2018-06-03T08:00:48.856" v="34"/>
          <ac:spMkLst>
            <pc:docMk/>
            <pc:sldMk cId="106500931" sldId="675"/>
            <ac:spMk id="6" creationId="{40B21FFD-25BB-4348-B2E9-F6E55099EB37}"/>
          </ac:spMkLst>
        </pc:spChg>
        <pc:spChg chg="add del mod">
          <ac:chgData name="Neelanjana Roy Choudhury" userId="a8b857dacefa3059" providerId="Windows Live" clId="Web-{C1CF152D-377C-41A2-A530-10B2524CE81E}" dt="2018-06-03T08:01:47.639" v="43"/>
          <ac:spMkLst>
            <pc:docMk/>
            <pc:sldMk cId="106500931" sldId="675"/>
            <ac:spMk id="7" creationId="{E98576AB-9828-4950-816F-507DEE38E0A5}"/>
          </ac:spMkLst>
        </pc:spChg>
        <pc:spChg chg="add mod">
          <ac:chgData name="Neelanjana Roy Choudhury" userId="a8b857dacefa3059" providerId="Windows Live" clId="Web-{C1CF152D-377C-41A2-A530-10B2524CE81E}" dt="2018-06-03T08:08:55.854" v="93" actId="14100"/>
          <ac:spMkLst>
            <pc:docMk/>
            <pc:sldMk cId="106500931" sldId="675"/>
            <ac:spMk id="8" creationId="{EBAAB8A6-1291-436B-A067-EC7F0FAF5C21}"/>
          </ac:spMkLst>
        </pc:spChg>
        <pc:spChg chg="add mod">
          <ac:chgData name="Neelanjana Roy Choudhury" userId="a8b857dacefa3059" providerId="Windows Live" clId="Web-{C1CF152D-377C-41A2-A530-10B2524CE81E}" dt="2018-06-03T08:03:34.409" v="57"/>
          <ac:spMkLst>
            <pc:docMk/>
            <pc:sldMk cId="106500931" sldId="675"/>
            <ac:spMk id="9" creationId="{E18785F8-91C5-4197-8E09-A2CE0F6F8CE3}"/>
          </ac:spMkLst>
        </pc:spChg>
        <pc:spChg chg="add mod">
          <ac:chgData name="Neelanjana Roy Choudhury" userId="a8b857dacefa3059" providerId="Windows Live" clId="Web-{C1CF152D-377C-41A2-A530-10B2524CE81E}" dt="2018-06-03T08:03:23.596" v="56"/>
          <ac:spMkLst>
            <pc:docMk/>
            <pc:sldMk cId="106500931" sldId="675"/>
            <ac:spMk id="10" creationId="{9E500287-A79F-4AC7-9A3D-1A0EFA5F301D}"/>
          </ac:spMkLst>
        </pc:spChg>
        <pc:spChg chg="add mod">
          <ac:chgData name="Neelanjana Roy Choudhury" userId="a8b857dacefa3059" providerId="Windows Live" clId="Web-{C1CF152D-377C-41A2-A530-10B2524CE81E}" dt="2018-06-03T08:04:01.738" v="62" actId="1076"/>
          <ac:spMkLst>
            <pc:docMk/>
            <pc:sldMk cId="106500931" sldId="675"/>
            <ac:spMk id="11" creationId="{FC11B5A1-D94F-4E47-BD30-C94F07AA145D}"/>
          </ac:spMkLst>
        </pc:spChg>
        <pc:spChg chg="add mod">
          <ac:chgData name="Neelanjana Roy Choudhury" userId="a8b857dacefa3059" providerId="Windows Live" clId="Web-{C1CF152D-377C-41A2-A530-10B2524CE81E}" dt="2018-06-03T08:03:56.410" v="61" actId="1076"/>
          <ac:spMkLst>
            <pc:docMk/>
            <pc:sldMk cId="106500931" sldId="675"/>
            <ac:spMk id="12" creationId="{7CF925F1-545F-4105-BBD9-7221952F13A1}"/>
          </ac:spMkLst>
        </pc:spChg>
        <pc:spChg chg="add mod">
          <ac:chgData name="Neelanjana Roy Choudhury" userId="a8b857dacefa3059" providerId="Windows Live" clId="Web-{C1CF152D-377C-41A2-A530-10B2524CE81E}" dt="2018-06-03T08:04:21.223" v="65" actId="1076"/>
          <ac:spMkLst>
            <pc:docMk/>
            <pc:sldMk cId="106500931" sldId="675"/>
            <ac:spMk id="13" creationId="{943D130E-9052-4CF8-82C6-BA58BC0450E6}"/>
          </ac:spMkLst>
        </pc:spChg>
        <pc:spChg chg="add mod">
          <ac:chgData name="Neelanjana Roy Choudhury" userId="a8b857dacefa3059" providerId="Windows Live" clId="Web-{C1CF152D-377C-41A2-A530-10B2524CE81E}" dt="2018-06-03T08:04:30.099" v="67" actId="1076"/>
          <ac:spMkLst>
            <pc:docMk/>
            <pc:sldMk cId="106500931" sldId="675"/>
            <ac:spMk id="14" creationId="{BFACF70F-4AAF-4BB9-8FB3-4AA638A25B38}"/>
          </ac:spMkLst>
        </pc:spChg>
        <pc:spChg chg="add mod">
          <ac:chgData name="Neelanjana Roy Choudhury" userId="a8b857dacefa3059" providerId="Windows Live" clId="Web-{C1CF152D-377C-41A2-A530-10B2524CE81E}" dt="2018-06-03T08:04:40.287" v="69" actId="1076"/>
          <ac:spMkLst>
            <pc:docMk/>
            <pc:sldMk cId="106500931" sldId="675"/>
            <ac:spMk id="15" creationId="{48097B15-BA9C-4520-B60B-A4892BEF55B7}"/>
          </ac:spMkLst>
        </pc:spChg>
        <pc:spChg chg="add mod">
          <ac:chgData name="Neelanjana Roy Choudhury" userId="a8b857dacefa3059" providerId="Windows Live" clId="Web-{C1CF152D-377C-41A2-A530-10B2524CE81E}" dt="2018-06-03T08:04:49.412" v="71" actId="1076"/>
          <ac:spMkLst>
            <pc:docMk/>
            <pc:sldMk cId="106500931" sldId="675"/>
            <ac:spMk id="16" creationId="{C6FDB2B8-D008-4D3B-8DBC-2EBF13106646}"/>
          </ac:spMkLst>
        </pc:spChg>
        <pc:spChg chg="add mod">
          <ac:chgData name="Neelanjana Roy Choudhury" userId="a8b857dacefa3059" providerId="Windows Live" clId="Web-{C1CF152D-377C-41A2-A530-10B2524CE81E}" dt="2018-06-03T08:07:41.336" v="80" actId="688"/>
          <ac:spMkLst>
            <pc:docMk/>
            <pc:sldMk cId="106500931" sldId="675"/>
            <ac:spMk id="17" creationId="{4FF18F1F-640E-49A6-A135-16D9724A8F33}"/>
          </ac:spMkLst>
        </pc:spChg>
        <pc:spChg chg="add mod">
          <ac:chgData name="Neelanjana Roy Choudhury" userId="a8b857dacefa3059" providerId="Windows Live" clId="Web-{C1CF152D-377C-41A2-A530-10B2524CE81E}" dt="2018-06-03T08:07:36.195" v="79" actId="688"/>
          <ac:spMkLst>
            <pc:docMk/>
            <pc:sldMk cId="106500931" sldId="675"/>
            <ac:spMk id="18" creationId="{C86E552D-C0B0-4628-9378-45D16C467F4C}"/>
          </ac:spMkLst>
        </pc:spChg>
        <pc:spChg chg="add mod">
          <ac:chgData name="Neelanjana Roy Choudhury" userId="a8b857dacefa3059" providerId="Windows Live" clId="Web-{C1CF152D-377C-41A2-A530-10B2524CE81E}" dt="2018-06-03T08:07:28.460" v="78" actId="688"/>
          <ac:spMkLst>
            <pc:docMk/>
            <pc:sldMk cId="106500931" sldId="675"/>
            <ac:spMk id="19" creationId="{48DC23E4-7F7B-4C7B-86E9-50F4EBE60401}"/>
          </ac:spMkLst>
        </pc:spChg>
        <pc:spChg chg="add mod">
          <ac:chgData name="Neelanjana Roy Choudhury" userId="a8b857dacefa3059" providerId="Windows Live" clId="Web-{C1CF152D-377C-41A2-A530-10B2524CE81E}" dt="2018-06-03T08:07:53.071" v="82" actId="1076"/>
          <ac:spMkLst>
            <pc:docMk/>
            <pc:sldMk cId="106500931" sldId="675"/>
            <ac:spMk id="20" creationId="{77A4F39F-156D-48D8-B208-197AA260437F}"/>
          </ac:spMkLst>
        </pc:spChg>
        <pc:spChg chg="add mod">
          <ac:chgData name="Neelanjana Roy Choudhury" userId="a8b857dacefa3059" providerId="Windows Live" clId="Web-{C1CF152D-377C-41A2-A530-10B2524CE81E}" dt="2018-06-03T08:08:03.102" v="84" actId="1076"/>
          <ac:spMkLst>
            <pc:docMk/>
            <pc:sldMk cId="106500931" sldId="675"/>
            <ac:spMk id="21" creationId="{3C04B9DE-9DE3-4E07-8312-68E20B1A1F71}"/>
          </ac:spMkLst>
        </pc:spChg>
        <pc:spChg chg="add mod">
          <ac:chgData name="Neelanjana Roy Choudhury" userId="a8b857dacefa3059" providerId="Windows Live" clId="Web-{C1CF152D-377C-41A2-A530-10B2524CE81E}" dt="2018-06-03T08:08:26.744" v="86" actId="1076"/>
          <ac:spMkLst>
            <pc:docMk/>
            <pc:sldMk cId="106500931" sldId="675"/>
            <ac:spMk id="22" creationId="{E3AA29F7-F0D1-48CD-938A-C6839004305E}"/>
          </ac:spMkLst>
        </pc:spChg>
        <pc:spChg chg="add mod">
          <ac:chgData name="Neelanjana Roy Choudhury" userId="a8b857dacefa3059" providerId="Windows Live" clId="Web-{C1CF152D-377C-41A2-A530-10B2524CE81E}" dt="2018-06-03T08:08:33.385" v="88" actId="1076"/>
          <ac:spMkLst>
            <pc:docMk/>
            <pc:sldMk cId="106500931" sldId="675"/>
            <ac:spMk id="23" creationId="{B3B49595-C500-446F-8DEF-078D9D4309E3}"/>
          </ac:spMkLst>
        </pc:spChg>
        <pc:spChg chg="add mod">
          <ac:chgData name="Neelanjana Roy Choudhury" userId="a8b857dacefa3059" providerId="Windows Live" clId="Web-{C1CF152D-377C-41A2-A530-10B2524CE81E}" dt="2018-06-03T08:08:45.604" v="92" actId="1076"/>
          <ac:spMkLst>
            <pc:docMk/>
            <pc:sldMk cId="106500931" sldId="675"/>
            <ac:spMk id="24" creationId="{B20EE2AA-988C-493C-A5F2-1A5D02A03CF7}"/>
          </ac:spMkLst>
        </pc:spChg>
        <pc:spChg chg="add mod">
          <ac:chgData name="Neelanjana Roy Choudhury" userId="a8b857dacefa3059" providerId="Windows Live" clId="Web-{C1CF152D-377C-41A2-A530-10B2524CE81E}" dt="2018-06-03T08:10:14.310" v="113"/>
          <ac:spMkLst>
            <pc:docMk/>
            <pc:sldMk cId="106500931" sldId="675"/>
            <ac:spMk id="25" creationId="{D2BA28FD-0678-491B-99EE-FFF44182B56A}"/>
          </ac:spMkLst>
        </pc:spChg>
        <pc:spChg chg="add mod">
          <ac:chgData name="Neelanjana Roy Choudhury" userId="a8b857dacefa3059" providerId="Windows Live" clId="Web-{C1CF152D-377C-41A2-A530-10B2524CE81E}" dt="2018-06-03T08:12:31.737" v="182"/>
          <ac:spMkLst>
            <pc:docMk/>
            <pc:sldMk cId="106500931" sldId="675"/>
            <ac:spMk id="26" creationId="{BD05A2A1-CDD1-4395-8513-7F9FE21C9021}"/>
          </ac:spMkLst>
        </pc:spChg>
        <pc:spChg chg="add mod">
          <ac:chgData name="Neelanjana Roy Choudhury" userId="a8b857dacefa3059" providerId="Windows Live" clId="Web-{C1CF152D-377C-41A2-A530-10B2524CE81E}" dt="2018-06-03T08:35:35.404" v="426" actId="20577"/>
          <ac:spMkLst>
            <pc:docMk/>
            <pc:sldMk cId="106500931" sldId="675"/>
            <ac:spMk id="27" creationId="{6F2FFB5C-59A5-4FF3-9676-BE55F82EC5B4}"/>
          </ac:spMkLst>
        </pc:spChg>
        <pc:spChg chg="add mod">
          <ac:chgData name="Neelanjana Roy Choudhury" userId="a8b857dacefa3059" providerId="Windows Live" clId="Web-{C1CF152D-377C-41A2-A530-10B2524CE81E}" dt="2018-06-03T08:17:34.187" v="266"/>
          <ac:spMkLst>
            <pc:docMk/>
            <pc:sldMk cId="106500931" sldId="675"/>
            <ac:spMk id="30" creationId="{810886BF-3EBF-412D-93D0-2F6E31A2429F}"/>
          </ac:spMkLst>
        </pc:spChg>
        <pc:spChg chg="add mod">
          <ac:chgData name="Neelanjana Roy Choudhury" userId="a8b857dacefa3059" providerId="Windows Live" clId="Web-{C1CF152D-377C-41A2-A530-10B2524CE81E}" dt="2018-06-03T08:20:09.911" v="421" actId="20577"/>
          <ac:spMkLst>
            <pc:docMk/>
            <pc:sldMk cId="106500931" sldId="675"/>
            <ac:spMk id="31" creationId="{675529A1-8AE2-4676-A6F8-B0C9B7DEDFCB}"/>
          </ac:spMkLst>
        </pc:spChg>
        <pc:cxnChg chg="add mod">
          <ac:chgData name="Neelanjana Roy Choudhury" userId="a8b857dacefa3059" providerId="Windows Live" clId="Web-{C1CF152D-377C-41A2-A530-10B2524CE81E}" dt="2018-06-03T08:16:05.074" v="249"/>
          <ac:cxnSpMkLst>
            <pc:docMk/>
            <pc:sldMk cId="106500931" sldId="675"/>
            <ac:cxnSpMk id="28" creationId="{A28D7AC9-4781-4167-A901-91F90DD64DCC}"/>
          </ac:cxnSpMkLst>
        </pc:cxnChg>
        <pc:cxnChg chg="add mod">
          <ac:chgData name="Neelanjana Roy Choudhury" userId="a8b857dacefa3059" providerId="Windows Live" clId="Web-{C1CF152D-377C-41A2-A530-10B2524CE81E}" dt="2018-06-03T08:16:35.794" v="254" actId="14100"/>
          <ac:cxnSpMkLst>
            <pc:docMk/>
            <pc:sldMk cId="106500931" sldId="675"/>
            <ac:cxnSpMk id="29" creationId="{DD717D7D-19B0-4973-9531-517526E6C84D}"/>
          </ac:cxnSpMkLst>
        </pc:cxnChg>
      </pc:sldChg>
    </pc:docChg>
  </pc:docChgLst>
  <pc:docChgLst>
    <pc:chgData name="Neelanjana Roy Choudhury" userId="a8b857dacefa3059" providerId="Windows Live" clId="Web-{9EBA8590-87B5-4D0B-9675-68CF7CFBE0A5}"/>
    <pc:docChg chg="addSld delSld modSld sldOrd">
      <pc:chgData name="Neelanjana Roy Choudhury" userId="a8b857dacefa3059" providerId="Windows Live" clId="Web-{9EBA8590-87B5-4D0B-9675-68CF7CFBE0A5}" dt="2018-06-20T19:47:47.592" v="1971" actId="20577"/>
      <pc:docMkLst>
        <pc:docMk/>
      </pc:docMkLst>
      <pc:sldChg chg="modSp">
        <pc:chgData name="Neelanjana Roy Choudhury" userId="a8b857dacefa3059" providerId="Windows Live" clId="Web-{9EBA8590-87B5-4D0B-9675-68CF7CFBE0A5}" dt="2018-06-20T18:48:50.294" v="35" actId="20577"/>
        <pc:sldMkLst>
          <pc:docMk/>
          <pc:sldMk cId="0" sldId="263"/>
        </pc:sldMkLst>
        <pc:spChg chg="mod">
          <ac:chgData name="Neelanjana Roy Choudhury" userId="a8b857dacefa3059" providerId="Windows Live" clId="Web-{9EBA8590-87B5-4D0B-9675-68CF7CFBE0A5}" dt="2018-06-20T18:48:50.294" v="35" actId="20577"/>
          <ac:spMkLst>
            <pc:docMk/>
            <pc:sldMk cId="0" sldId="263"/>
            <ac:spMk id="13316" creationId="{00000000-0000-0000-0000-000000000000}"/>
          </ac:spMkLst>
        </pc:spChg>
      </pc:sldChg>
      <pc:sldChg chg="del">
        <pc:chgData name="Neelanjana Roy Choudhury" userId="a8b857dacefa3059" providerId="Windows Live" clId="Web-{9EBA8590-87B5-4D0B-9675-68CF7CFBE0A5}" dt="2018-06-20T18:47:32.073" v="1"/>
        <pc:sldMkLst>
          <pc:docMk/>
          <pc:sldMk cId="2362560601" sldId="613"/>
        </pc:sldMkLst>
      </pc:sldChg>
      <pc:sldChg chg="addSp delSp modSp ord">
        <pc:chgData name="Neelanjana Roy Choudhury" userId="a8b857dacefa3059" providerId="Windows Live" clId="Web-{9EBA8590-87B5-4D0B-9675-68CF7CFBE0A5}" dt="2018-06-20T19:09:25.362" v="741" actId="1076"/>
        <pc:sldMkLst>
          <pc:docMk/>
          <pc:sldMk cId="1281032709" sldId="642"/>
        </pc:sldMkLst>
        <pc:spChg chg="del">
          <ac:chgData name="Neelanjana Roy Choudhury" userId="a8b857dacefa3059" providerId="Windows Live" clId="Web-{9EBA8590-87B5-4D0B-9675-68CF7CFBE0A5}" dt="2018-06-20T19:05:07.812" v="562"/>
          <ac:spMkLst>
            <pc:docMk/>
            <pc:sldMk cId="1281032709" sldId="642"/>
            <ac:spMk id="2" creationId="{00000000-0000-0000-0000-000000000000}"/>
          </ac:spMkLst>
        </pc:spChg>
        <pc:spChg chg="add">
          <ac:chgData name="Neelanjana Roy Choudhury" userId="a8b857dacefa3059" providerId="Windows Live" clId="Web-{9EBA8590-87B5-4D0B-9675-68CF7CFBE0A5}" dt="2018-06-20T19:05:19.110" v="563"/>
          <ac:spMkLst>
            <pc:docMk/>
            <pc:sldMk cId="1281032709" sldId="642"/>
            <ac:spMk id="4" creationId="{B34F972B-EA0F-431A-B53E-84CEA8A330A5}"/>
          </ac:spMkLst>
        </pc:spChg>
        <pc:spChg chg="add mod">
          <ac:chgData name="Neelanjana Roy Choudhury" userId="a8b857dacefa3059" providerId="Windows Live" clId="Web-{9EBA8590-87B5-4D0B-9675-68CF7CFBE0A5}" dt="2018-06-20T19:09:25.362" v="741" actId="1076"/>
          <ac:spMkLst>
            <pc:docMk/>
            <pc:sldMk cId="1281032709" sldId="642"/>
            <ac:spMk id="6" creationId="{5CA48BD9-D59C-447E-917D-BA60FC7B8B0B}"/>
          </ac:spMkLst>
        </pc:spChg>
        <pc:spChg chg="add mod">
          <ac:chgData name="Neelanjana Roy Choudhury" userId="a8b857dacefa3059" providerId="Windows Live" clId="Web-{9EBA8590-87B5-4D0B-9675-68CF7CFBE0A5}" dt="2018-06-20T19:09:13.127" v="739" actId="1076"/>
          <ac:spMkLst>
            <pc:docMk/>
            <pc:sldMk cId="1281032709" sldId="642"/>
            <ac:spMk id="7" creationId="{DF8415AF-C301-49F7-A797-19A08D7B53A5}"/>
          </ac:spMkLst>
        </pc:spChg>
      </pc:sldChg>
      <pc:sldChg chg="del">
        <pc:chgData name="Neelanjana Roy Choudhury" userId="a8b857dacefa3059" providerId="Windows Live" clId="Web-{9EBA8590-87B5-4D0B-9675-68CF7CFBE0A5}" dt="2018-06-20T18:47:35.166" v="3"/>
        <pc:sldMkLst>
          <pc:docMk/>
          <pc:sldMk cId="872927865" sldId="648"/>
        </pc:sldMkLst>
      </pc:sldChg>
      <pc:sldChg chg="del">
        <pc:chgData name="Neelanjana Roy Choudhury" userId="a8b857dacefa3059" providerId="Windows Live" clId="Web-{9EBA8590-87B5-4D0B-9675-68CF7CFBE0A5}" dt="2018-06-20T18:47:34.260" v="2"/>
        <pc:sldMkLst>
          <pc:docMk/>
          <pc:sldMk cId="4234100686" sldId="649"/>
        </pc:sldMkLst>
      </pc:sldChg>
      <pc:sldChg chg="del">
        <pc:chgData name="Neelanjana Roy Choudhury" userId="a8b857dacefa3059" providerId="Windows Live" clId="Web-{9EBA8590-87B5-4D0B-9675-68CF7CFBE0A5}" dt="2018-06-20T18:47:39.135" v="5"/>
        <pc:sldMkLst>
          <pc:docMk/>
          <pc:sldMk cId="1139716617" sldId="650"/>
        </pc:sldMkLst>
      </pc:sldChg>
      <pc:sldChg chg="del">
        <pc:chgData name="Neelanjana Roy Choudhury" userId="a8b857dacefa3059" providerId="Windows Live" clId="Web-{9EBA8590-87B5-4D0B-9675-68CF7CFBE0A5}" dt="2018-06-20T18:47:41.901" v="6"/>
        <pc:sldMkLst>
          <pc:docMk/>
          <pc:sldMk cId="724738203" sldId="651"/>
        </pc:sldMkLst>
      </pc:sldChg>
      <pc:sldChg chg="modSp">
        <pc:chgData name="Neelanjana Roy Choudhury" userId="a8b857dacefa3059" providerId="Windows Live" clId="Web-{9EBA8590-87B5-4D0B-9675-68CF7CFBE0A5}" dt="2018-06-20T18:48:40.465" v="33" actId="20577"/>
        <pc:sldMkLst>
          <pc:docMk/>
          <pc:sldMk cId="2984911939" sldId="665"/>
        </pc:sldMkLst>
        <pc:spChg chg="mod">
          <ac:chgData name="Neelanjana Roy Choudhury" userId="a8b857dacefa3059" providerId="Windows Live" clId="Web-{9EBA8590-87B5-4D0B-9675-68CF7CFBE0A5}" dt="2018-06-20T18:48:40.465" v="33" actId="20577"/>
          <ac:spMkLst>
            <pc:docMk/>
            <pc:sldMk cId="2984911939" sldId="665"/>
            <ac:spMk id="10" creationId="{00000000-0000-0000-0000-000000000000}"/>
          </ac:spMkLst>
        </pc:spChg>
      </pc:sldChg>
      <pc:sldChg chg="modSp">
        <pc:chgData name="Neelanjana Roy Choudhury" userId="a8b857dacefa3059" providerId="Windows Live" clId="Web-{9EBA8590-87B5-4D0B-9675-68CF7CFBE0A5}" dt="2018-06-20T18:49:15.748" v="52" actId="20577"/>
        <pc:sldMkLst>
          <pc:docMk/>
          <pc:sldMk cId="3611648514" sldId="667"/>
        </pc:sldMkLst>
        <pc:spChg chg="mod">
          <ac:chgData name="Neelanjana Roy Choudhury" userId="a8b857dacefa3059" providerId="Windows Live" clId="Web-{9EBA8590-87B5-4D0B-9675-68CF7CFBE0A5}" dt="2018-06-20T18:49:15.748" v="52" actId="20577"/>
          <ac:spMkLst>
            <pc:docMk/>
            <pc:sldMk cId="3611648514" sldId="667"/>
            <ac:spMk id="2" creationId="{00000000-0000-0000-0000-000000000000}"/>
          </ac:spMkLst>
        </pc:spChg>
        <pc:spChg chg="mod">
          <ac:chgData name="Neelanjana Roy Choudhury" userId="a8b857dacefa3059" providerId="Windows Live" clId="Web-{9EBA8590-87B5-4D0B-9675-68CF7CFBE0A5}" dt="2018-06-20T18:49:11.701" v="49" actId="1076"/>
          <ac:spMkLst>
            <pc:docMk/>
            <pc:sldMk cId="3611648514" sldId="667"/>
            <ac:spMk id="4" creationId="{00000000-0000-0000-0000-000000000000}"/>
          </ac:spMkLst>
        </pc:spChg>
      </pc:sldChg>
      <pc:sldChg chg="del">
        <pc:chgData name="Neelanjana Roy Choudhury" userId="a8b857dacefa3059" providerId="Windows Live" clId="Web-{9EBA8590-87B5-4D0B-9675-68CF7CFBE0A5}" dt="2018-06-20T18:47:46.979" v="10"/>
        <pc:sldMkLst>
          <pc:docMk/>
          <pc:sldMk cId="1047275831" sldId="668"/>
        </pc:sldMkLst>
      </pc:sldChg>
      <pc:sldChg chg="del">
        <pc:chgData name="Neelanjana Roy Choudhury" userId="a8b857dacefa3059" providerId="Windows Live" clId="Web-{9EBA8590-87B5-4D0B-9675-68CF7CFBE0A5}" dt="2018-06-20T18:47:37.229" v="4"/>
        <pc:sldMkLst>
          <pc:docMk/>
          <pc:sldMk cId="2336880623" sldId="671"/>
        </pc:sldMkLst>
      </pc:sldChg>
      <pc:sldChg chg="del">
        <pc:chgData name="Neelanjana Roy Choudhury" userId="a8b857dacefa3059" providerId="Windows Live" clId="Web-{9EBA8590-87B5-4D0B-9675-68CF7CFBE0A5}" dt="2018-06-20T18:47:42.901" v="7"/>
        <pc:sldMkLst>
          <pc:docMk/>
          <pc:sldMk cId="899252726" sldId="672"/>
        </pc:sldMkLst>
      </pc:sldChg>
      <pc:sldChg chg="del">
        <pc:chgData name="Neelanjana Roy Choudhury" userId="a8b857dacefa3059" providerId="Windows Live" clId="Web-{9EBA8590-87B5-4D0B-9675-68CF7CFBE0A5}" dt="2018-06-20T18:47:45.979" v="9"/>
        <pc:sldMkLst>
          <pc:docMk/>
          <pc:sldMk cId="1249548222" sldId="673"/>
        </pc:sldMkLst>
      </pc:sldChg>
      <pc:sldChg chg="del">
        <pc:chgData name="Neelanjana Roy Choudhury" userId="a8b857dacefa3059" providerId="Windows Live" clId="Web-{9EBA8590-87B5-4D0B-9675-68CF7CFBE0A5}" dt="2018-06-20T18:47:43.760" v="8"/>
        <pc:sldMkLst>
          <pc:docMk/>
          <pc:sldMk cId="1044318011" sldId="674"/>
        </pc:sldMkLst>
      </pc:sldChg>
      <pc:sldChg chg="del">
        <pc:chgData name="Neelanjana Roy Choudhury" userId="a8b857dacefa3059" providerId="Windows Live" clId="Web-{9EBA8590-87B5-4D0B-9675-68CF7CFBE0A5}" dt="2018-06-20T18:47:31.119" v="0"/>
        <pc:sldMkLst>
          <pc:docMk/>
          <pc:sldMk cId="106500931" sldId="675"/>
        </pc:sldMkLst>
      </pc:sldChg>
      <pc:sldChg chg="del">
        <pc:chgData name="Neelanjana Roy Choudhury" userId="a8b857dacefa3059" providerId="Windows Live" clId="Web-{9EBA8590-87B5-4D0B-9675-68CF7CFBE0A5}" dt="2018-06-20T18:48:14.074" v="23"/>
        <pc:sldMkLst>
          <pc:docMk/>
          <pc:sldMk cId="2377304676" sldId="676"/>
        </pc:sldMkLst>
      </pc:sldChg>
      <pc:sldChg chg="modSp">
        <pc:chgData name="Neelanjana Roy Choudhury" userId="a8b857dacefa3059" providerId="Windows Live" clId="Web-{9EBA8590-87B5-4D0B-9675-68CF7CFBE0A5}" dt="2018-06-20T18:50:41.400" v="115" actId="1076"/>
        <pc:sldMkLst>
          <pc:docMk/>
          <pc:sldMk cId="1087255284" sldId="678"/>
        </pc:sldMkLst>
        <pc:spChg chg="mod">
          <ac:chgData name="Neelanjana Roy Choudhury" userId="a8b857dacefa3059" providerId="Windows Live" clId="Web-{9EBA8590-87B5-4D0B-9675-68CF7CFBE0A5}" dt="2018-06-20T18:49:44.014" v="69" actId="20577"/>
          <ac:spMkLst>
            <pc:docMk/>
            <pc:sldMk cId="1087255284" sldId="678"/>
            <ac:spMk id="2" creationId="{00000000-0000-0000-0000-000000000000}"/>
          </ac:spMkLst>
        </pc:spChg>
        <pc:spChg chg="mod">
          <ac:chgData name="Neelanjana Roy Choudhury" userId="a8b857dacefa3059" providerId="Windows Live" clId="Web-{9EBA8590-87B5-4D0B-9675-68CF7CFBE0A5}" dt="2018-06-20T18:50:41.400" v="115" actId="1076"/>
          <ac:spMkLst>
            <pc:docMk/>
            <pc:sldMk cId="1087255284" sldId="678"/>
            <ac:spMk id="7" creationId="{00000000-0000-0000-0000-000000000000}"/>
          </ac:spMkLst>
        </pc:spChg>
      </pc:sldChg>
      <pc:sldChg chg="del">
        <pc:chgData name="Neelanjana Roy Choudhury" userId="a8b857dacefa3059" providerId="Windows Live" clId="Web-{9EBA8590-87B5-4D0B-9675-68CF7CFBE0A5}" dt="2018-06-20T18:48:12.433" v="22"/>
        <pc:sldMkLst>
          <pc:docMk/>
          <pc:sldMk cId="4127372504" sldId="679"/>
        </pc:sldMkLst>
      </pc:sldChg>
      <pc:sldChg chg="modSp add replId">
        <pc:chgData name="Neelanjana Roy Choudhury" userId="a8b857dacefa3059" providerId="Windows Live" clId="Web-{9EBA8590-87B5-4D0B-9675-68CF7CFBE0A5}" dt="2018-06-20T18:53:13.064" v="365" actId="1076"/>
        <pc:sldMkLst>
          <pc:docMk/>
          <pc:sldMk cId="4260750728" sldId="679"/>
        </pc:sldMkLst>
        <pc:spChg chg="mod">
          <ac:chgData name="Neelanjana Roy Choudhury" userId="a8b857dacefa3059" providerId="Windows Live" clId="Web-{9EBA8590-87B5-4D0B-9675-68CF7CFBE0A5}" dt="2018-06-20T18:51:09.963" v="139" actId="20577"/>
          <ac:spMkLst>
            <pc:docMk/>
            <pc:sldMk cId="4260750728" sldId="679"/>
            <ac:spMk id="2" creationId="{00000000-0000-0000-0000-000000000000}"/>
          </ac:spMkLst>
        </pc:spChg>
        <pc:spChg chg="mod">
          <ac:chgData name="Neelanjana Roy Choudhury" userId="a8b857dacefa3059" providerId="Windows Live" clId="Web-{9EBA8590-87B5-4D0B-9675-68CF7CFBE0A5}" dt="2018-06-20T18:53:13.064" v="365" actId="1076"/>
          <ac:spMkLst>
            <pc:docMk/>
            <pc:sldMk cId="4260750728" sldId="679"/>
            <ac:spMk id="7" creationId="{00000000-0000-0000-0000-000000000000}"/>
          </ac:spMkLst>
        </pc:spChg>
      </pc:sldChg>
      <pc:sldChg chg="addSp modSp add del replId">
        <pc:chgData name="Neelanjana Roy Choudhury" userId="a8b857dacefa3059" providerId="Windows Live" clId="Web-{9EBA8590-87B5-4D0B-9675-68CF7CFBE0A5}" dt="2018-06-20T19:05:00.015" v="561"/>
        <pc:sldMkLst>
          <pc:docMk/>
          <pc:sldMk cId="48522147" sldId="680"/>
        </pc:sldMkLst>
        <pc:spChg chg="mod">
          <ac:chgData name="Neelanjana Roy Choudhury" userId="a8b857dacefa3059" providerId="Windows Live" clId="Web-{9EBA8590-87B5-4D0B-9675-68CF7CFBE0A5}" dt="2018-06-20T18:53:36.112" v="373" actId="20577"/>
          <ac:spMkLst>
            <pc:docMk/>
            <pc:sldMk cId="48522147" sldId="680"/>
            <ac:spMk id="2" creationId="{00000000-0000-0000-0000-000000000000}"/>
          </ac:spMkLst>
        </pc:spChg>
        <pc:spChg chg="add mod">
          <ac:chgData name="Neelanjana Roy Choudhury" userId="a8b857dacefa3059" providerId="Windows Live" clId="Web-{9EBA8590-87B5-4D0B-9675-68CF7CFBE0A5}" dt="2018-06-20T19:04:34.436" v="557"/>
          <ac:spMkLst>
            <pc:docMk/>
            <pc:sldMk cId="48522147" sldId="680"/>
            <ac:spMk id="3" creationId="{A53BFB67-7F1E-4E3A-A732-36186468BC45}"/>
          </ac:spMkLst>
        </pc:spChg>
        <pc:spChg chg="mod">
          <ac:chgData name="Neelanjana Roy Choudhury" userId="a8b857dacefa3059" providerId="Windows Live" clId="Web-{9EBA8590-87B5-4D0B-9675-68CF7CFBE0A5}" dt="2018-06-20T18:53:49.378" v="377" actId="20577"/>
          <ac:spMkLst>
            <pc:docMk/>
            <pc:sldMk cId="48522147" sldId="680"/>
            <ac:spMk id="7" creationId="{00000000-0000-0000-0000-000000000000}"/>
          </ac:spMkLst>
        </pc:spChg>
        <pc:spChg chg="add mod">
          <ac:chgData name="Neelanjana Roy Choudhury" userId="a8b857dacefa3059" providerId="Windows Live" clId="Web-{9EBA8590-87B5-4D0B-9675-68CF7CFBE0A5}" dt="2018-06-20T18:58:58.264" v="454" actId="20577"/>
          <ac:spMkLst>
            <pc:docMk/>
            <pc:sldMk cId="48522147" sldId="680"/>
            <ac:spMk id="12" creationId="{A0E0E04C-C57F-4D43-BC5F-55D68F429C94}"/>
          </ac:spMkLst>
        </pc:spChg>
        <pc:spChg chg="add mod">
          <ac:chgData name="Neelanjana Roy Choudhury" userId="a8b857dacefa3059" providerId="Windows Live" clId="Web-{9EBA8590-87B5-4D0B-9675-68CF7CFBE0A5}" dt="2018-06-20T19:02:23.713" v="516"/>
          <ac:spMkLst>
            <pc:docMk/>
            <pc:sldMk cId="48522147" sldId="680"/>
            <ac:spMk id="13" creationId="{C883F0AA-7DC0-476E-B672-F0C5FC738F8C}"/>
          </ac:spMkLst>
        </pc:spChg>
        <pc:spChg chg="add mod">
          <ac:chgData name="Neelanjana Roy Choudhury" userId="a8b857dacefa3059" providerId="Windows Live" clId="Web-{9EBA8590-87B5-4D0B-9675-68CF7CFBE0A5}" dt="2018-06-20T19:04:14.888" v="555" actId="1076"/>
          <ac:spMkLst>
            <pc:docMk/>
            <pc:sldMk cId="48522147" sldId="680"/>
            <ac:spMk id="14" creationId="{CFAD1B54-BE35-40C2-BF43-CE321D24DE00}"/>
          </ac:spMkLst>
        </pc:spChg>
        <pc:spChg chg="add mod">
          <ac:chgData name="Neelanjana Roy Choudhury" userId="a8b857dacefa3059" providerId="Windows Live" clId="Web-{9EBA8590-87B5-4D0B-9675-68CF7CFBE0A5}" dt="2018-06-20T19:04:21.639" v="556" actId="1076"/>
          <ac:spMkLst>
            <pc:docMk/>
            <pc:sldMk cId="48522147" sldId="680"/>
            <ac:spMk id="15" creationId="{ADBB4383-4F1E-4254-B415-4E0B1A1FF1DD}"/>
          </ac:spMkLst>
        </pc:spChg>
        <pc:cxnChg chg="add mod">
          <ac:chgData name="Neelanjana Roy Choudhury" userId="a8b857dacefa3059" providerId="Windows Live" clId="Web-{9EBA8590-87B5-4D0B-9675-68CF7CFBE0A5}" dt="2018-06-20T18:54:49.489" v="397" actId="1076"/>
          <ac:cxnSpMkLst>
            <pc:docMk/>
            <pc:sldMk cId="48522147" sldId="680"/>
            <ac:cxnSpMk id="5" creationId="{630A078B-F5CD-483B-B6B1-B2AA0F800533}"/>
          </ac:cxnSpMkLst>
        </pc:cxnChg>
        <pc:cxnChg chg="add mod">
          <ac:chgData name="Neelanjana Roy Choudhury" userId="a8b857dacefa3059" providerId="Windows Live" clId="Web-{9EBA8590-87B5-4D0B-9675-68CF7CFBE0A5}" dt="2018-06-20T18:55:43.741" v="406" actId="14100"/>
          <ac:cxnSpMkLst>
            <pc:docMk/>
            <pc:sldMk cId="48522147" sldId="680"/>
            <ac:cxnSpMk id="6" creationId="{31469A96-DEBC-448D-90C5-2AFA536A17E9}"/>
          </ac:cxnSpMkLst>
        </pc:cxnChg>
        <pc:cxnChg chg="add mod">
          <ac:chgData name="Neelanjana Roy Choudhury" userId="a8b857dacefa3059" providerId="Windows Live" clId="Web-{9EBA8590-87B5-4D0B-9675-68CF7CFBE0A5}" dt="2018-06-20T18:56:03.617" v="408" actId="1076"/>
          <ac:cxnSpMkLst>
            <pc:docMk/>
            <pc:sldMk cId="48522147" sldId="680"/>
            <ac:cxnSpMk id="8" creationId="{4617B57E-042A-4869-B379-2A37D209D8B3}"/>
          </ac:cxnSpMkLst>
        </pc:cxnChg>
        <pc:cxnChg chg="add mod">
          <ac:chgData name="Neelanjana Roy Choudhury" userId="a8b857dacefa3059" providerId="Windows Live" clId="Web-{9EBA8590-87B5-4D0B-9675-68CF7CFBE0A5}" dt="2018-06-20T18:56:09.742" v="410" actId="1076"/>
          <ac:cxnSpMkLst>
            <pc:docMk/>
            <pc:sldMk cId="48522147" sldId="680"/>
            <ac:cxnSpMk id="9" creationId="{A43CC3C5-8680-477B-AA91-177BA34C3921}"/>
          </ac:cxnSpMkLst>
        </pc:cxnChg>
        <pc:cxnChg chg="add mod">
          <ac:chgData name="Neelanjana Roy Choudhury" userId="a8b857dacefa3059" providerId="Windows Live" clId="Web-{9EBA8590-87B5-4D0B-9675-68CF7CFBE0A5}" dt="2018-06-20T19:04:14.873" v="554" actId="1076"/>
          <ac:cxnSpMkLst>
            <pc:docMk/>
            <pc:sldMk cId="48522147" sldId="680"/>
            <ac:cxnSpMk id="10" creationId="{E6011864-90A1-410F-ABDF-A8DB9DCFE666}"/>
          </ac:cxnSpMkLst>
        </pc:cxnChg>
        <pc:cxnChg chg="add mod">
          <ac:chgData name="Neelanjana Roy Choudhury" userId="a8b857dacefa3059" providerId="Windows Live" clId="Web-{9EBA8590-87B5-4D0B-9675-68CF7CFBE0A5}" dt="2018-06-20T18:56:30.617" v="416" actId="1076"/>
          <ac:cxnSpMkLst>
            <pc:docMk/>
            <pc:sldMk cId="48522147" sldId="680"/>
            <ac:cxnSpMk id="11" creationId="{541BB9A0-77EC-4D0E-ABF4-EDE765ECAF0B}"/>
          </ac:cxnSpMkLst>
        </pc:cxnChg>
      </pc:sldChg>
      <pc:sldChg chg="del">
        <pc:chgData name="Neelanjana Roy Choudhury" userId="a8b857dacefa3059" providerId="Windows Live" clId="Web-{9EBA8590-87B5-4D0B-9675-68CF7CFBE0A5}" dt="2018-06-20T18:47:58.339" v="13"/>
        <pc:sldMkLst>
          <pc:docMk/>
          <pc:sldMk cId="1834693018" sldId="680"/>
        </pc:sldMkLst>
      </pc:sldChg>
      <pc:sldChg chg="add replId">
        <pc:chgData name="Neelanjana Roy Choudhury" userId="a8b857dacefa3059" providerId="Windows Live" clId="Web-{9EBA8590-87B5-4D0B-9675-68CF7CFBE0A5}" dt="2018-06-20T19:04:50.921" v="558"/>
        <pc:sldMkLst>
          <pc:docMk/>
          <pc:sldMk cId="1652867388" sldId="681"/>
        </pc:sldMkLst>
      </pc:sldChg>
      <pc:sldChg chg="del">
        <pc:chgData name="Neelanjana Roy Choudhury" userId="a8b857dacefa3059" providerId="Windows Live" clId="Web-{9EBA8590-87B5-4D0B-9675-68CF7CFBE0A5}" dt="2018-06-20T18:48:01.433" v="15"/>
        <pc:sldMkLst>
          <pc:docMk/>
          <pc:sldMk cId="284001433" sldId="682"/>
        </pc:sldMkLst>
      </pc:sldChg>
      <pc:sldChg chg="add replId">
        <pc:chgData name="Neelanjana Roy Choudhury" userId="a8b857dacefa3059" providerId="Windows Live" clId="Web-{9EBA8590-87B5-4D0B-9675-68CF7CFBE0A5}" dt="2018-06-20T19:04:50.952" v="559"/>
        <pc:sldMkLst>
          <pc:docMk/>
          <pc:sldMk cId="4148757006" sldId="682"/>
        </pc:sldMkLst>
      </pc:sldChg>
      <pc:sldChg chg="modSp add replId">
        <pc:chgData name="Neelanjana Roy Choudhury" userId="a8b857dacefa3059" providerId="Windows Live" clId="Web-{9EBA8590-87B5-4D0B-9675-68CF7CFBE0A5}" dt="2018-06-20T19:14:02.938" v="896" actId="20577"/>
        <pc:sldMkLst>
          <pc:docMk/>
          <pc:sldMk cId="1695612970" sldId="683"/>
        </pc:sldMkLst>
        <pc:spChg chg="mod">
          <ac:chgData name="Neelanjana Roy Choudhury" userId="a8b857dacefa3059" providerId="Windows Live" clId="Web-{9EBA8590-87B5-4D0B-9675-68CF7CFBE0A5}" dt="2018-06-20T19:09:34.300" v="747" actId="1076"/>
          <ac:spMkLst>
            <pc:docMk/>
            <pc:sldMk cId="1695612970" sldId="683"/>
            <ac:spMk id="6" creationId="{5CA48BD9-D59C-447E-917D-BA60FC7B8B0B}"/>
          </ac:spMkLst>
        </pc:spChg>
        <pc:spChg chg="mod">
          <ac:chgData name="Neelanjana Roy Choudhury" userId="a8b857dacefa3059" providerId="Windows Live" clId="Web-{9EBA8590-87B5-4D0B-9675-68CF7CFBE0A5}" dt="2018-06-20T19:14:02.938" v="896" actId="20577"/>
          <ac:spMkLst>
            <pc:docMk/>
            <pc:sldMk cId="1695612970" sldId="683"/>
            <ac:spMk id="7" creationId="{DF8415AF-C301-49F7-A797-19A08D7B53A5}"/>
          </ac:spMkLst>
        </pc:spChg>
      </pc:sldChg>
      <pc:sldChg chg="del">
        <pc:chgData name="Neelanjana Roy Choudhury" userId="a8b857dacefa3059" providerId="Windows Live" clId="Web-{9EBA8590-87B5-4D0B-9675-68CF7CFBE0A5}" dt="2018-06-20T18:48:00.027" v="14"/>
        <pc:sldMkLst>
          <pc:docMk/>
          <pc:sldMk cId="3916646464" sldId="683"/>
        </pc:sldMkLst>
      </pc:sldChg>
      <pc:sldChg chg="modSp add replId">
        <pc:chgData name="Neelanjana Roy Choudhury" userId="a8b857dacefa3059" providerId="Windows Live" clId="Web-{9EBA8590-87B5-4D0B-9675-68CF7CFBE0A5}" dt="2018-06-20T19:17:40.682" v="1028"/>
        <pc:sldMkLst>
          <pc:docMk/>
          <pc:sldMk cId="537956832" sldId="684"/>
        </pc:sldMkLst>
        <pc:spChg chg="mod">
          <ac:chgData name="Neelanjana Roy Choudhury" userId="a8b857dacefa3059" providerId="Windows Live" clId="Web-{9EBA8590-87B5-4D0B-9675-68CF7CFBE0A5}" dt="2018-06-20T19:14:17.267" v="901" actId="20577"/>
          <ac:spMkLst>
            <pc:docMk/>
            <pc:sldMk cId="537956832" sldId="684"/>
            <ac:spMk id="6" creationId="{5CA48BD9-D59C-447E-917D-BA60FC7B8B0B}"/>
          </ac:spMkLst>
        </pc:spChg>
        <pc:spChg chg="mod">
          <ac:chgData name="Neelanjana Roy Choudhury" userId="a8b857dacefa3059" providerId="Windows Live" clId="Web-{9EBA8590-87B5-4D0B-9675-68CF7CFBE0A5}" dt="2018-06-20T19:17:40.682" v="1028"/>
          <ac:spMkLst>
            <pc:docMk/>
            <pc:sldMk cId="537956832" sldId="684"/>
            <ac:spMk id="7" creationId="{DF8415AF-C301-49F7-A797-19A08D7B53A5}"/>
          </ac:spMkLst>
        </pc:spChg>
      </pc:sldChg>
      <pc:sldChg chg="del">
        <pc:chgData name="Neelanjana Roy Choudhury" userId="a8b857dacefa3059" providerId="Windows Live" clId="Web-{9EBA8590-87B5-4D0B-9675-68CF7CFBE0A5}" dt="2018-06-20T18:48:02.698" v="16"/>
        <pc:sldMkLst>
          <pc:docMk/>
          <pc:sldMk cId="2000691413" sldId="684"/>
        </pc:sldMkLst>
      </pc:sldChg>
      <pc:sldChg chg="modSp add replId">
        <pc:chgData name="Neelanjana Roy Choudhury" userId="a8b857dacefa3059" providerId="Windows Live" clId="Web-{9EBA8590-87B5-4D0B-9675-68CF7CFBE0A5}" dt="2018-06-20T19:17:50.276" v="1029" actId="1076"/>
        <pc:sldMkLst>
          <pc:docMk/>
          <pc:sldMk cId="1171039179" sldId="685"/>
        </pc:sldMkLst>
        <pc:spChg chg="mod">
          <ac:chgData name="Neelanjana Roy Choudhury" userId="a8b857dacefa3059" providerId="Windows Live" clId="Web-{9EBA8590-87B5-4D0B-9675-68CF7CFBE0A5}" dt="2018-06-20T19:15:51.598" v="958" actId="20577"/>
          <ac:spMkLst>
            <pc:docMk/>
            <pc:sldMk cId="1171039179" sldId="685"/>
            <ac:spMk id="6" creationId="{5CA48BD9-D59C-447E-917D-BA60FC7B8B0B}"/>
          </ac:spMkLst>
        </pc:spChg>
        <pc:spChg chg="mod">
          <ac:chgData name="Neelanjana Roy Choudhury" userId="a8b857dacefa3059" providerId="Windows Live" clId="Web-{9EBA8590-87B5-4D0B-9675-68CF7CFBE0A5}" dt="2018-06-20T19:17:50.276" v="1029" actId="1076"/>
          <ac:spMkLst>
            <pc:docMk/>
            <pc:sldMk cId="1171039179" sldId="685"/>
            <ac:spMk id="7" creationId="{DF8415AF-C301-49F7-A797-19A08D7B53A5}"/>
          </ac:spMkLst>
        </pc:spChg>
      </pc:sldChg>
      <pc:sldChg chg="del">
        <pc:chgData name="Neelanjana Roy Choudhury" userId="a8b857dacefa3059" providerId="Windows Live" clId="Web-{9EBA8590-87B5-4D0B-9675-68CF7CFBE0A5}" dt="2018-06-20T18:48:04.261" v="17"/>
        <pc:sldMkLst>
          <pc:docMk/>
          <pc:sldMk cId="3837670370" sldId="685"/>
        </pc:sldMkLst>
      </pc:sldChg>
      <pc:sldChg chg="del">
        <pc:chgData name="Neelanjana Roy Choudhury" userId="a8b857dacefa3059" providerId="Windows Live" clId="Web-{9EBA8590-87B5-4D0B-9675-68CF7CFBE0A5}" dt="2018-06-20T18:48:05.745" v="18"/>
        <pc:sldMkLst>
          <pc:docMk/>
          <pc:sldMk cId="1458324962" sldId="686"/>
        </pc:sldMkLst>
      </pc:sldChg>
      <pc:sldChg chg="addSp delSp modSp add replId">
        <pc:chgData name="Neelanjana Roy Choudhury" userId="a8b857dacefa3059" providerId="Windows Live" clId="Web-{9EBA8590-87B5-4D0B-9675-68CF7CFBE0A5}" dt="2018-06-20T19:36:08.355" v="1616" actId="1076"/>
        <pc:sldMkLst>
          <pc:docMk/>
          <pc:sldMk cId="2611101740" sldId="686"/>
        </pc:sldMkLst>
        <pc:spChg chg="add mod">
          <ac:chgData name="Neelanjana Roy Choudhury" userId="a8b857dacefa3059" providerId="Windows Live" clId="Web-{9EBA8590-87B5-4D0B-9675-68CF7CFBE0A5}" dt="2018-06-20T19:36:08.355" v="1616" actId="1076"/>
          <ac:spMkLst>
            <pc:docMk/>
            <pc:sldMk cId="2611101740" sldId="686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35:53.464" v="1605" actId="20577"/>
          <ac:spMkLst>
            <pc:docMk/>
            <pc:sldMk cId="2611101740" sldId="686"/>
            <ac:spMk id="6" creationId="{5CA48BD9-D59C-447E-917D-BA60FC7B8B0B}"/>
          </ac:spMkLst>
        </pc:spChg>
        <pc:spChg chg="del">
          <ac:chgData name="Neelanjana Roy Choudhury" userId="a8b857dacefa3059" providerId="Windows Live" clId="Web-{9EBA8590-87B5-4D0B-9675-68CF7CFBE0A5}" dt="2018-06-20T19:19:13.517" v="1068"/>
          <ac:spMkLst>
            <pc:docMk/>
            <pc:sldMk cId="2611101740" sldId="686"/>
            <ac:spMk id="7" creationId="{DF8415AF-C301-49F7-A797-19A08D7B53A5}"/>
          </ac:spMkLst>
        </pc:spChg>
      </pc:sldChg>
      <pc:sldChg chg="del">
        <pc:chgData name="Neelanjana Roy Choudhury" userId="a8b857dacefa3059" providerId="Windows Live" clId="Web-{9EBA8590-87B5-4D0B-9675-68CF7CFBE0A5}" dt="2018-06-20T18:48:06.495" v="19"/>
        <pc:sldMkLst>
          <pc:docMk/>
          <pc:sldMk cId="2747252344" sldId="687"/>
        </pc:sldMkLst>
      </pc:sldChg>
      <pc:sldChg chg="modSp add replId">
        <pc:chgData name="Neelanjana Roy Choudhury" userId="a8b857dacefa3059" providerId="Windows Live" clId="Web-{9EBA8590-87B5-4D0B-9675-68CF7CFBE0A5}" dt="2018-06-20T19:36:23.761" v="1617" actId="20577"/>
        <pc:sldMkLst>
          <pc:docMk/>
          <pc:sldMk cId="3670261952" sldId="687"/>
        </pc:sldMkLst>
        <pc:spChg chg="mod">
          <ac:chgData name="Neelanjana Roy Choudhury" userId="a8b857dacefa3059" providerId="Windows Live" clId="Web-{9EBA8590-87B5-4D0B-9675-68CF7CFBE0A5}" dt="2018-06-20T19:36:23.761" v="1617" actId="20577"/>
          <ac:spMkLst>
            <pc:docMk/>
            <pc:sldMk cId="3670261952" sldId="687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27:16.942" v="1257" actId="20577"/>
          <ac:spMkLst>
            <pc:docMk/>
            <pc:sldMk cId="3670261952" sldId="687"/>
            <ac:spMk id="6" creationId="{5CA48BD9-D59C-447E-917D-BA60FC7B8B0B}"/>
          </ac:spMkLst>
        </pc:spChg>
      </pc:sldChg>
      <pc:sldChg chg="del">
        <pc:chgData name="Neelanjana Roy Choudhury" userId="a8b857dacefa3059" providerId="Windows Live" clId="Web-{9EBA8590-87B5-4D0B-9675-68CF7CFBE0A5}" dt="2018-06-20T18:48:07.870" v="20"/>
        <pc:sldMkLst>
          <pc:docMk/>
          <pc:sldMk cId="1145159894" sldId="688"/>
        </pc:sldMkLst>
      </pc:sldChg>
      <pc:sldChg chg="modSp add replId">
        <pc:chgData name="Neelanjana Roy Choudhury" userId="a8b857dacefa3059" providerId="Windows Live" clId="Web-{9EBA8590-87B5-4D0B-9675-68CF7CFBE0A5}" dt="2018-06-20T19:35:06.959" v="1592" actId="1076"/>
        <pc:sldMkLst>
          <pc:docMk/>
          <pc:sldMk cId="3819900830" sldId="688"/>
        </pc:sldMkLst>
        <pc:spChg chg="mod">
          <ac:chgData name="Neelanjana Roy Choudhury" userId="a8b857dacefa3059" providerId="Windows Live" clId="Web-{9EBA8590-87B5-4D0B-9675-68CF7CFBE0A5}" dt="2018-06-20T19:35:06.959" v="1592" actId="1076"/>
          <ac:spMkLst>
            <pc:docMk/>
            <pc:sldMk cId="3819900830" sldId="688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32:01.186" v="1440" actId="20577"/>
          <ac:spMkLst>
            <pc:docMk/>
            <pc:sldMk cId="3819900830" sldId="688"/>
            <ac:spMk id="6" creationId="{5CA48BD9-D59C-447E-917D-BA60FC7B8B0B}"/>
          </ac:spMkLst>
        </pc:spChg>
      </pc:sldChg>
      <pc:sldChg chg="del">
        <pc:chgData name="Neelanjana Roy Choudhury" userId="a8b857dacefa3059" providerId="Windows Live" clId="Web-{9EBA8590-87B5-4D0B-9675-68CF7CFBE0A5}" dt="2018-06-20T18:48:08.839" v="21"/>
        <pc:sldMkLst>
          <pc:docMk/>
          <pc:sldMk cId="1257310604" sldId="689"/>
        </pc:sldMkLst>
      </pc:sldChg>
      <pc:sldChg chg="modSp add replId">
        <pc:chgData name="Neelanjana Roy Choudhury" userId="a8b857dacefa3059" providerId="Windows Live" clId="Web-{9EBA8590-87B5-4D0B-9675-68CF7CFBE0A5}" dt="2018-06-20T19:40:34.915" v="1771" actId="20577"/>
        <pc:sldMkLst>
          <pc:docMk/>
          <pc:sldMk cId="2154318933" sldId="689"/>
        </pc:sldMkLst>
        <pc:spChg chg="mod">
          <ac:chgData name="Neelanjana Roy Choudhury" userId="a8b857dacefa3059" providerId="Windows Live" clId="Web-{9EBA8590-87B5-4D0B-9675-68CF7CFBE0A5}" dt="2018-06-20T19:40:34.915" v="1771" actId="20577"/>
          <ac:spMkLst>
            <pc:docMk/>
            <pc:sldMk cId="2154318933" sldId="689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34:50.443" v="1580" actId="20577"/>
          <ac:spMkLst>
            <pc:docMk/>
            <pc:sldMk cId="2154318933" sldId="689"/>
            <ac:spMk id="6" creationId="{5CA48BD9-D59C-447E-917D-BA60FC7B8B0B}"/>
          </ac:spMkLst>
        </pc:spChg>
      </pc:sldChg>
      <pc:sldChg chg="modSp add replId">
        <pc:chgData name="Neelanjana Roy Choudhury" userId="a8b857dacefa3059" providerId="Windows Live" clId="Web-{9EBA8590-87B5-4D0B-9675-68CF7CFBE0A5}" dt="2018-06-20T19:42:42.233" v="1832" actId="20577"/>
        <pc:sldMkLst>
          <pc:docMk/>
          <pc:sldMk cId="889518758" sldId="690"/>
        </pc:sldMkLst>
        <pc:spChg chg="mod">
          <ac:chgData name="Neelanjana Roy Choudhury" userId="a8b857dacefa3059" providerId="Windows Live" clId="Web-{9EBA8590-87B5-4D0B-9675-68CF7CFBE0A5}" dt="2018-06-20T19:42:42.233" v="1832" actId="20577"/>
          <ac:spMkLst>
            <pc:docMk/>
            <pc:sldMk cId="889518758" sldId="690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40:05.851" v="1744" actId="20577"/>
          <ac:spMkLst>
            <pc:docMk/>
            <pc:sldMk cId="889518758" sldId="690"/>
            <ac:spMk id="6" creationId="{5CA48BD9-D59C-447E-917D-BA60FC7B8B0B}"/>
          </ac:spMkLst>
        </pc:spChg>
      </pc:sldChg>
      <pc:sldChg chg="del">
        <pc:chgData name="Neelanjana Roy Choudhury" userId="a8b857dacefa3059" providerId="Windows Live" clId="Web-{9EBA8590-87B5-4D0B-9675-68CF7CFBE0A5}" dt="2018-06-20T18:48:18.183" v="24"/>
        <pc:sldMkLst>
          <pc:docMk/>
          <pc:sldMk cId="3908443577" sldId="690"/>
        </pc:sldMkLst>
      </pc:sldChg>
      <pc:sldChg chg="modSp add replId">
        <pc:chgData name="Neelanjana Roy Choudhury" userId="a8b857dacefa3059" providerId="Windows Live" clId="Web-{9EBA8590-87B5-4D0B-9675-68CF7CFBE0A5}" dt="2018-06-20T19:47:47.592" v="1970" actId="20577"/>
        <pc:sldMkLst>
          <pc:docMk/>
          <pc:sldMk cId="2051311399" sldId="691"/>
        </pc:sldMkLst>
        <pc:spChg chg="mod">
          <ac:chgData name="Neelanjana Roy Choudhury" userId="a8b857dacefa3059" providerId="Windows Live" clId="Web-{9EBA8590-87B5-4D0B-9675-68CF7CFBE0A5}" dt="2018-06-20T19:47:47.592" v="1970" actId="20577"/>
          <ac:spMkLst>
            <pc:docMk/>
            <pc:sldMk cId="2051311399" sldId="691"/>
            <ac:spMk id="2" creationId="{B727CA97-54EF-488D-9404-179593C0B54A}"/>
          </ac:spMkLst>
        </pc:spChg>
        <pc:spChg chg="mod">
          <ac:chgData name="Neelanjana Roy Choudhury" userId="a8b857dacefa3059" providerId="Windows Live" clId="Web-{9EBA8590-87B5-4D0B-9675-68CF7CFBE0A5}" dt="2018-06-20T19:43:23.722" v="1842" actId="20577"/>
          <ac:spMkLst>
            <pc:docMk/>
            <pc:sldMk cId="2051311399" sldId="691"/>
            <ac:spMk id="6" creationId="{5CA48BD9-D59C-447E-917D-BA60FC7B8B0B}"/>
          </ac:spMkLst>
        </pc:spChg>
      </pc:sldChg>
      <pc:sldChg chg="del">
        <pc:chgData name="Neelanjana Roy Choudhury" userId="a8b857dacefa3059" providerId="Windows Live" clId="Web-{9EBA8590-87B5-4D0B-9675-68CF7CFBE0A5}" dt="2018-06-20T18:48:19.152" v="25"/>
        <pc:sldMkLst>
          <pc:docMk/>
          <pc:sldMk cId="4033900847" sldId="691"/>
        </pc:sldMkLst>
      </pc:sldChg>
      <pc:sldChg chg="del">
        <pc:chgData name="Neelanjana Roy Choudhury" userId="a8b857dacefa3059" providerId="Windows Live" clId="Web-{9EBA8590-87B5-4D0B-9675-68CF7CFBE0A5}" dt="2018-06-20T18:48:22.340" v="26"/>
        <pc:sldMkLst>
          <pc:docMk/>
          <pc:sldMk cId="3079198139" sldId="693"/>
        </pc:sldMkLst>
      </pc:sldChg>
      <pc:sldChg chg="del">
        <pc:chgData name="Neelanjana Roy Choudhury" userId="a8b857dacefa3059" providerId="Windows Live" clId="Web-{9EBA8590-87B5-4D0B-9675-68CF7CFBE0A5}" dt="2018-06-20T18:47:57.370" v="12"/>
        <pc:sldMkLst>
          <pc:docMk/>
          <pc:sldMk cId="894376556" sldId="694"/>
        </pc:sldMkLst>
      </pc:sldChg>
      <pc:sldChg chg="del">
        <pc:chgData name="Neelanjana Roy Choudhury" userId="a8b857dacefa3059" providerId="Windows Live" clId="Web-{9EBA8590-87B5-4D0B-9675-68CF7CFBE0A5}" dt="2018-06-20T18:47:53.808" v="11"/>
        <pc:sldMkLst>
          <pc:docMk/>
          <pc:sldMk cId="3453002810" sldId="695"/>
        </pc:sldMkLst>
      </pc:sldChg>
    </pc:docChg>
  </pc:docChgLst>
  <pc:docChgLst>
    <pc:chgData name="Neelanjana Roy Choudhury" userId="a8b857dacefa3059" providerId="Windows Live" clId="Web-{A0B8CDD3-48C4-41FC-830E-0E317016893E}"/>
    <pc:docChg chg="addSld delSld modSld sldOrd">
      <pc:chgData name="Neelanjana Roy Choudhury" userId="a8b857dacefa3059" providerId="Windows Live" clId="Web-{A0B8CDD3-48C4-41FC-830E-0E317016893E}" dt="2018-06-03T18:14:09.121" v="1165" actId="20577"/>
      <pc:docMkLst>
        <pc:docMk/>
      </pc:docMkLst>
      <pc:sldChg chg="modSp">
        <pc:chgData name="Neelanjana Roy Choudhury" userId="a8b857dacefa3059" providerId="Windows Live" clId="Web-{A0B8CDD3-48C4-41FC-830E-0E317016893E}" dt="2018-06-03T17:52:57.410" v="612" actId="20577"/>
        <pc:sldMkLst>
          <pc:docMk/>
          <pc:sldMk cId="724738203" sldId="651"/>
        </pc:sldMkLst>
        <pc:spChg chg="mod">
          <ac:chgData name="Neelanjana Roy Choudhury" userId="a8b857dacefa3059" providerId="Windows Live" clId="Web-{A0B8CDD3-48C4-41FC-830E-0E317016893E}" dt="2018-06-03T17:52:57.410" v="612" actId="20577"/>
          <ac:spMkLst>
            <pc:docMk/>
            <pc:sldMk cId="724738203" sldId="651"/>
            <ac:spMk id="5" creationId="{00000000-0000-0000-0000-000000000000}"/>
          </ac:spMkLst>
        </pc:spChg>
        <pc:spChg chg="mod">
          <ac:chgData name="Neelanjana Roy Choudhury" userId="a8b857dacefa3059" providerId="Windows Live" clId="Web-{A0B8CDD3-48C4-41FC-830E-0E317016893E}" dt="2018-06-03T17:51:40.407" v="601" actId="1076"/>
          <ac:spMkLst>
            <pc:docMk/>
            <pc:sldMk cId="724738203" sldId="651"/>
            <ac:spMk id="10" creationId="{00000000-0000-0000-0000-000000000000}"/>
          </ac:spMkLst>
        </pc:spChg>
      </pc:sldChg>
      <pc:sldChg chg="modSp">
        <pc:chgData name="Neelanjana Roy Choudhury" userId="a8b857dacefa3059" providerId="Windows Live" clId="Web-{A0B8CDD3-48C4-41FC-830E-0E317016893E}" dt="2018-06-03T17:59:37.081" v="637" actId="14100"/>
        <pc:sldMkLst>
          <pc:docMk/>
          <pc:sldMk cId="1047275831" sldId="668"/>
        </pc:sldMkLst>
        <pc:spChg chg="mod">
          <ac:chgData name="Neelanjana Roy Choudhury" userId="a8b857dacefa3059" providerId="Windows Live" clId="Web-{A0B8CDD3-48C4-41FC-830E-0E317016893E}" dt="2018-06-03T17:59:37.081" v="637" actId="14100"/>
          <ac:spMkLst>
            <pc:docMk/>
            <pc:sldMk cId="1047275831" sldId="668"/>
            <ac:spMk id="2" creationId="{00000000-0000-0000-0000-000000000000}"/>
          </ac:spMkLst>
        </pc:spChg>
      </pc:sldChg>
      <pc:sldChg chg="addSp modSp">
        <pc:chgData name="Neelanjana Roy Choudhury" userId="a8b857dacefa3059" providerId="Windows Live" clId="Web-{A0B8CDD3-48C4-41FC-830E-0E317016893E}" dt="2018-06-03T17:41:28.180" v="317" actId="1076"/>
        <pc:sldMkLst>
          <pc:docMk/>
          <pc:sldMk cId="4033900847" sldId="691"/>
        </pc:sldMkLst>
        <pc:spChg chg="add mod">
          <ac:chgData name="Neelanjana Roy Choudhury" userId="a8b857dacefa3059" providerId="Windows Live" clId="Web-{A0B8CDD3-48C4-41FC-830E-0E317016893E}" dt="2018-06-03T17:39:38.785" v="270" actId="14100"/>
          <ac:spMkLst>
            <pc:docMk/>
            <pc:sldMk cId="4033900847" sldId="691"/>
            <ac:spMk id="2" creationId="{47EFE6B2-66DD-4FDC-A4C0-AA4625F33FDC}"/>
          </ac:spMkLst>
        </pc:spChg>
        <pc:spChg chg="add mod">
          <ac:chgData name="Neelanjana Roy Choudhury" userId="a8b857dacefa3059" providerId="Windows Live" clId="Web-{A0B8CDD3-48C4-41FC-830E-0E317016893E}" dt="2018-06-03T17:41:28.180" v="317" actId="1076"/>
          <ac:spMkLst>
            <pc:docMk/>
            <pc:sldMk cId="4033900847" sldId="691"/>
            <ac:spMk id="4" creationId="{1CBF9290-F0FE-4CC5-9CF9-EFEE2BD9D35D}"/>
          </ac:spMkLst>
        </pc:spChg>
      </pc:sldChg>
      <pc:sldChg chg="addSp modSp new del">
        <pc:chgData name="Neelanjana Roy Choudhury" userId="a8b857dacefa3059" providerId="Windows Live" clId="Web-{A0B8CDD3-48C4-41FC-830E-0E317016893E}" dt="2018-06-03T17:43:13.794" v="354"/>
        <pc:sldMkLst>
          <pc:docMk/>
          <pc:sldMk cId="1099384866" sldId="692"/>
        </pc:sldMkLst>
        <pc:spChg chg="add">
          <ac:chgData name="Neelanjana Roy Choudhury" userId="a8b857dacefa3059" providerId="Windows Live" clId="Web-{A0B8CDD3-48C4-41FC-830E-0E317016893E}" dt="2018-06-03T17:41:52.150" v="319"/>
          <ac:spMkLst>
            <pc:docMk/>
            <pc:sldMk cId="1099384866" sldId="692"/>
            <ac:spMk id="3" creationId="{4D73D23A-21C0-4B29-8A5F-481A8F149C5B}"/>
          </ac:spMkLst>
        </pc:spChg>
        <pc:spChg chg="add mod">
          <ac:chgData name="Neelanjana Roy Choudhury" userId="a8b857dacefa3059" providerId="Windows Live" clId="Web-{A0B8CDD3-48C4-41FC-830E-0E317016893E}" dt="2018-06-03T17:42:21.901" v="346" actId="20577"/>
          <ac:spMkLst>
            <pc:docMk/>
            <pc:sldMk cId="1099384866" sldId="692"/>
            <ac:spMk id="5" creationId="{83A0B494-14F1-4DBE-9A2D-56C69A481672}"/>
          </ac:spMkLst>
        </pc:spChg>
        <pc:spChg chg="add mod">
          <ac:chgData name="Neelanjana Roy Choudhury" userId="a8b857dacefa3059" providerId="Windows Live" clId="Web-{A0B8CDD3-48C4-41FC-830E-0E317016893E}" dt="2018-06-03T17:42:38.386" v="351" actId="14100"/>
          <ac:spMkLst>
            <pc:docMk/>
            <pc:sldMk cId="1099384866" sldId="692"/>
            <ac:spMk id="6" creationId="{610389E2-3E1B-4691-AEED-999293958BD5}"/>
          </ac:spMkLst>
        </pc:spChg>
      </pc:sldChg>
      <pc:sldChg chg="modSp add ord replId">
        <pc:chgData name="Neelanjana Roy Choudhury" userId="a8b857dacefa3059" providerId="Windows Live" clId="Web-{A0B8CDD3-48C4-41FC-830E-0E317016893E}" dt="2018-06-03T17:54:24.132" v="623" actId="20577"/>
        <pc:sldMkLst>
          <pc:docMk/>
          <pc:sldMk cId="3079198139" sldId="693"/>
        </pc:sldMkLst>
        <pc:spChg chg="mod">
          <ac:chgData name="Neelanjana Roy Choudhury" userId="a8b857dacefa3059" providerId="Windows Live" clId="Web-{A0B8CDD3-48C4-41FC-830E-0E317016893E}" dt="2018-06-03T17:44:04.186" v="357" actId="20577"/>
          <ac:spMkLst>
            <pc:docMk/>
            <pc:sldMk cId="3079198139" sldId="693"/>
            <ac:spMk id="2" creationId="{00000000-0000-0000-0000-000000000000}"/>
          </ac:spMkLst>
        </pc:spChg>
        <pc:spChg chg="mod">
          <ac:chgData name="Neelanjana Roy Choudhury" userId="a8b857dacefa3059" providerId="Windows Live" clId="Web-{A0B8CDD3-48C4-41FC-830E-0E317016893E}" dt="2018-06-03T17:54:24.132" v="623" actId="20577"/>
          <ac:spMkLst>
            <pc:docMk/>
            <pc:sldMk cId="3079198139" sldId="693"/>
            <ac:spMk id="7" creationId="{00000000-0000-0000-0000-000000000000}"/>
          </ac:spMkLst>
        </pc:spChg>
      </pc:sldChg>
      <pc:sldChg chg="add replId">
        <pc:chgData name="Neelanjana Roy Choudhury" userId="a8b857dacefa3059" providerId="Windows Live" clId="Web-{A0B8CDD3-48C4-41FC-830E-0E317016893E}" dt="2018-06-03T17:58:53.267" v="626"/>
        <pc:sldMkLst>
          <pc:docMk/>
          <pc:sldMk cId="894376556" sldId="694"/>
        </pc:sldMkLst>
      </pc:sldChg>
      <pc:sldChg chg="addSp delSp modSp new">
        <pc:chgData name="Neelanjana Roy Choudhury" userId="a8b857dacefa3059" providerId="Windows Live" clId="Web-{A0B8CDD3-48C4-41FC-830E-0E317016893E}" dt="2018-06-03T18:14:09.105" v="1164" actId="20577"/>
        <pc:sldMkLst>
          <pc:docMk/>
          <pc:sldMk cId="3453002810" sldId="695"/>
        </pc:sldMkLst>
        <pc:spChg chg="add">
          <ac:chgData name="Neelanjana Roy Choudhury" userId="a8b857dacefa3059" providerId="Windows Live" clId="Web-{A0B8CDD3-48C4-41FC-830E-0E317016893E}" dt="2018-06-03T17:59:53.582" v="639"/>
          <ac:spMkLst>
            <pc:docMk/>
            <pc:sldMk cId="3453002810" sldId="695"/>
            <ac:spMk id="3" creationId="{3DA86C8C-1291-460F-9966-3D379300DE3A}"/>
          </ac:spMkLst>
        </pc:spChg>
        <pc:spChg chg="add mod">
          <ac:chgData name="Neelanjana Roy Choudhury" userId="a8b857dacefa3059" providerId="Windows Live" clId="Web-{A0B8CDD3-48C4-41FC-830E-0E317016893E}" dt="2018-06-03T18:00:09.207" v="662" actId="20577"/>
          <ac:spMkLst>
            <pc:docMk/>
            <pc:sldMk cId="3453002810" sldId="695"/>
            <ac:spMk id="5" creationId="{F1DE866C-7493-46A2-9423-D118D3645667}"/>
          </ac:spMkLst>
        </pc:spChg>
        <pc:spChg chg="add mod">
          <ac:chgData name="Neelanjana Roy Choudhury" userId="a8b857dacefa3059" providerId="Windows Live" clId="Web-{A0B8CDD3-48C4-41FC-830E-0E317016893E}" dt="2018-06-03T18:13:00.540" v="1153" actId="20577"/>
          <ac:spMkLst>
            <pc:docMk/>
            <pc:sldMk cId="3453002810" sldId="695"/>
            <ac:spMk id="6" creationId="{3C984EC9-BC03-45AD-8512-A54D14811CE9}"/>
          </ac:spMkLst>
        </pc:spChg>
        <pc:spChg chg="add del">
          <ac:chgData name="Neelanjana Roy Choudhury" userId="a8b857dacefa3059" providerId="Windows Live" clId="Web-{A0B8CDD3-48C4-41FC-830E-0E317016893E}" dt="2018-06-03T18:10:15.300" v="1104"/>
          <ac:spMkLst>
            <pc:docMk/>
            <pc:sldMk cId="3453002810" sldId="695"/>
            <ac:spMk id="7" creationId="{BC656B41-1FB2-431D-9F1C-CAC2B18EC268}"/>
          </ac:spMkLst>
        </pc:spChg>
        <pc:spChg chg="add mod">
          <ac:chgData name="Neelanjana Roy Choudhury" userId="a8b857dacefa3059" providerId="Windows Live" clId="Web-{A0B8CDD3-48C4-41FC-830E-0E317016893E}" dt="2018-06-03T18:14:09.105" v="1164" actId="20577"/>
          <ac:spMkLst>
            <pc:docMk/>
            <pc:sldMk cId="3453002810" sldId="695"/>
            <ac:spMk id="8" creationId="{38DD5112-87FF-4B84-8FF1-DA89FBC43E70}"/>
          </ac:spMkLst>
        </pc:spChg>
      </pc:sldChg>
    </pc:docChg>
  </pc:docChgLst>
  <pc:docChgLst>
    <pc:chgData name="Neelanjana Roy Choudhury" userId="a8b857dacefa3059" providerId="Windows Live" clId="Web-{46770514-9E5F-4DF1-A56C-DAB7C851CB81}"/>
    <pc:docChg chg="addSld delSld modSld sldOrd">
      <pc:chgData name="Neelanjana Roy Choudhury" userId="a8b857dacefa3059" providerId="Windows Live" clId="Web-{46770514-9E5F-4DF1-A56C-DAB7C851CB81}" dt="2018-06-03T12:04:37.460" v="3480" actId="1076"/>
      <pc:docMkLst>
        <pc:docMk/>
      </pc:docMkLst>
      <pc:sldChg chg="modSp">
        <pc:chgData name="Neelanjana Roy Choudhury" userId="a8b857dacefa3059" providerId="Windows Live" clId="Web-{46770514-9E5F-4DF1-A56C-DAB7C851CB81}" dt="2018-06-03T10:12:42.480" v="904" actId="20577"/>
        <pc:sldMkLst>
          <pc:docMk/>
          <pc:sldMk cId="1047275831" sldId="668"/>
        </pc:sldMkLst>
        <pc:spChg chg="mod">
          <ac:chgData name="Neelanjana Roy Choudhury" userId="a8b857dacefa3059" providerId="Windows Live" clId="Web-{46770514-9E5F-4DF1-A56C-DAB7C851CB81}" dt="2018-06-03T10:12:42.480" v="904" actId="20577"/>
          <ac:spMkLst>
            <pc:docMk/>
            <pc:sldMk cId="1047275831" sldId="668"/>
            <ac:spMk id="2" creationId="{00000000-0000-0000-0000-000000000000}"/>
          </ac:spMkLst>
        </pc:spChg>
      </pc:sldChg>
      <pc:sldChg chg="modSp del ord">
        <pc:chgData name="Neelanjana Roy Choudhury" userId="a8b857dacefa3059" providerId="Windows Live" clId="Web-{46770514-9E5F-4DF1-A56C-DAB7C851CB81}" dt="2018-06-03T10:12:55.886" v="906"/>
        <pc:sldMkLst>
          <pc:docMk/>
          <pc:sldMk cId="155181972" sldId="669"/>
        </pc:sldMkLst>
        <pc:spChg chg="mod">
          <ac:chgData name="Neelanjana Roy Choudhury" userId="a8b857dacefa3059" providerId="Windows Live" clId="Web-{46770514-9E5F-4DF1-A56C-DAB7C851CB81}" dt="2018-06-03T10:11:56.806" v="884"/>
          <ac:spMkLst>
            <pc:docMk/>
            <pc:sldMk cId="155181972" sldId="669"/>
            <ac:spMk id="2" creationId="{00000000-0000-0000-0000-000000000000}"/>
          </ac:spMkLst>
        </pc:spChg>
      </pc:sldChg>
      <pc:sldChg chg="addSp delSp modSp new">
        <pc:chgData name="Neelanjana Roy Choudhury" userId="a8b857dacefa3059" providerId="Windows Live" clId="Web-{46770514-9E5F-4DF1-A56C-DAB7C851CB81}" dt="2018-06-03T10:09:19.738" v="846" actId="20577"/>
        <pc:sldMkLst>
          <pc:docMk/>
          <pc:sldMk cId="2377304676" sldId="676"/>
        </pc:sldMkLst>
        <pc:spChg chg="add">
          <ac:chgData name="Neelanjana Roy Choudhury" userId="a8b857dacefa3059" providerId="Windows Live" clId="Web-{46770514-9E5F-4DF1-A56C-DAB7C851CB81}" dt="2018-06-03T09:32:21.192" v="1"/>
          <ac:spMkLst>
            <pc:docMk/>
            <pc:sldMk cId="2377304676" sldId="676"/>
            <ac:spMk id="3" creationId="{0F42009B-DC29-4C2D-B237-59477226A567}"/>
          </ac:spMkLst>
        </pc:spChg>
        <pc:spChg chg="add mod">
          <ac:chgData name="Neelanjana Roy Choudhury" userId="a8b857dacefa3059" providerId="Windows Live" clId="Web-{46770514-9E5F-4DF1-A56C-DAB7C851CB81}" dt="2018-06-03T10:09:19.738" v="846" actId="20577"/>
          <ac:spMkLst>
            <pc:docMk/>
            <pc:sldMk cId="2377304676" sldId="676"/>
            <ac:spMk id="5" creationId="{105C478B-4290-447C-A1F4-F2B865A1CA70}"/>
          </ac:spMkLst>
        </pc:spChg>
        <pc:spChg chg="add mod">
          <ac:chgData name="Neelanjana Roy Choudhury" userId="a8b857dacefa3059" providerId="Windows Live" clId="Web-{46770514-9E5F-4DF1-A56C-DAB7C851CB81}" dt="2018-06-03T09:45:55.077" v="121" actId="20577"/>
          <ac:spMkLst>
            <pc:docMk/>
            <pc:sldMk cId="2377304676" sldId="676"/>
            <ac:spMk id="6" creationId="{16415B5A-74BD-4FBC-8AE5-514FE1172CEB}"/>
          </ac:spMkLst>
        </pc:spChg>
        <pc:spChg chg="add mod">
          <ac:chgData name="Neelanjana Roy Choudhury" userId="a8b857dacefa3059" providerId="Windows Live" clId="Web-{46770514-9E5F-4DF1-A56C-DAB7C851CB81}" dt="2018-06-03T09:39:59.209" v="64" actId="20577"/>
          <ac:spMkLst>
            <pc:docMk/>
            <pc:sldMk cId="2377304676" sldId="676"/>
            <ac:spMk id="7" creationId="{B76ACF5A-94DC-4A8E-82D1-32EB521F4AC7}"/>
          </ac:spMkLst>
        </pc:spChg>
        <pc:spChg chg="add">
          <ac:chgData name="Neelanjana Roy Choudhury" userId="a8b857dacefa3059" providerId="Windows Live" clId="Web-{46770514-9E5F-4DF1-A56C-DAB7C851CB81}" dt="2018-06-03T09:41:45.235" v="78"/>
          <ac:spMkLst>
            <pc:docMk/>
            <pc:sldMk cId="2377304676" sldId="676"/>
            <ac:spMk id="10" creationId="{617FA875-7F37-4A7C-B119-C9AAED8D256D}"/>
          </ac:spMkLst>
        </pc:spChg>
        <pc:spChg chg="add mod">
          <ac:chgData name="Neelanjana Roy Choudhury" userId="a8b857dacefa3059" providerId="Windows Live" clId="Web-{46770514-9E5F-4DF1-A56C-DAB7C851CB81}" dt="2018-06-03T09:46:39.267" v="138" actId="1076"/>
          <ac:spMkLst>
            <pc:docMk/>
            <pc:sldMk cId="2377304676" sldId="676"/>
            <ac:spMk id="16" creationId="{C14F4CA0-E8FD-4729-B59A-4AA5AB97FA76}"/>
          </ac:spMkLst>
        </pc:spChg>
        <pc:spChg chg="add mod">
          <ac:chgData name="Neelanjana Roy Choudhury" userId="a8b857dacefa3059" providerId="Windows Live" clId="Web-{46770514-9E5F-4DF1-A56C-DAB7C851CB81}" dt="2018-06-03T09:46:31.769" v="137" actId="1076"/>
          <ac:spMkLst>
            <pc:docMk/>
            <pc:sldMk cId="2377304676" sldId="676"/>
            <ac:spMk id="17" creationId="{F70890B0-47DE-4A71-A316-7CCF8779937F}"/>
          </ac:spMkLst>
        </pc:spChg>
        <pc:spChg chg="add mod">
          <ac:chgData name="Neelanjana Roy Choudhury" userId="a8b857dacefa3059" providerId="Windows Live" clId="Web-{46770514-9E5F-4DF1-A56C-DAB7C851CB81}" dt="2018-06-03T09:46:58.783" v="152" actId="20577"/>
          <ac:spMkLst>
            <pc:docMk/>
            <pc:sldMk cId="2377304676" sldId="676"/>
            <ac:spMk id="18" creationId="{9A07F594-C74E-4F6B-A0B1-59B6F7994724}"/>
          </ac:spMkLst>
        </pc:spChg>
        <pc:spChg chg="add mod">
          <ac:chgData name="Neelanjana Roy Choudhury" userId="a8b857dacefa3059" providerId="Windows Live" clId="Web-{46770514-9E5F-4DF1-A56C-DAB7C851CB81}" dt="2018-06-03T09:49:53.665" v="184" actId="1076"/>
          <ac:spMkLst>
            <pc:docMk/>
            <pc:sldMk cId="2377304676" sldId="676"/>
            <ac:spMk id="22" creationId="{3C654EC6-628C-4870-8F55-6C4EA610724E}"/>
          </ac:spMkLst>
        </pc:spChg>
        <pc:spChg chg="add mod">
          <ac:chgData name="Neelanjana Roy Choudhury" userId="a8b857dacefa3059" providerId="Windows Live" clId="Web-{46770514-9E5F-4DF1-A56C-DAB7C851CB81}" dt="2018-06-03T09:50:19.197" v="200" actId="20577"/>
          <ac:spMkLst>
            <pc:docMk/>
            <pc:sldMk cId="2377304676" sldId="676"/>
            <ac:spMk id="23" creationId="{70EA5CE0-BDE7-4DDD-A253-75634BF78262}"/>
          </ac:spMkLst>
        </pc:spChg>
        <pc:spChg chg="add mod">
          <ac:chgData name="Neelanjana Roy Choudhury" userId="a8b857dacefa3059" providerId="Windows Live" clId="Web-{46770514-9E5F-4DF1-A56C-DAB7C851CB81}" dt="2018-06-03T09:50:58.886" v="208" actId="1076"/>
          <ac:spMkLst>
            <pc:docMk/>
            <pc:sldMk cId="2377304676" sldId="676"/>
            <ac:spMk id="24" creationId="{88410FC5-500E-490E-824F-B7895B05C12F}"/>
          </ac:spMkLst>
        </pc:spChg>
        <pc:spChg chg="add mod">
          <ac:chgData name="Neelanjana Roy Choudhury" userId="a8b857dacefa3059" providerId="Windows Live" clId="Web-{46770514-9E5F-4DF1-A56C-DAB7C851CB81}" dt="2018-06-03T09:58:58.177" v="332" actId="20577"/>
          <ac:spMkLst>
            <pc:docMk/>
            <pc:sldMk cId="2377304676" sldId="676"/>
            <ac:spMk id="25" creationId="{F899D28F-1653-482B-8031-8A8977959DDC}"/>
          </ac:spMkLst>
        </pc:spChg>
        <pc:picChg chg="add del mod">
          <ac:chgData name="Neelanjana Roy Choudhury" userId="a8b857dacefa3059" providerId="Windows Live" clId="Web-{46770514-9E5F-4DF1-A56C-DAB7C851CB81}" dt="2018-06-03T09:41:35.453" v="77"/>
          <ac:picMkLst>
            <pc:docMk/>
            <pc:sldMk cId="2377304676" sldId="676"/>
            <ac:picMk id="8" creationId="{3A3D8582-511E-477C-85EA-86905A1B6C96}"/>
          </ac:picMkLst>
        </pc:picChg>
        <pc:picChg chg="add mod">
          <ac:chgData name="Neelanjana Roy Choudhury" userId="a8b857dacefa3059" providerId="Windows Live" clId="Web-{46770514-9E5F-4DF1-A56C-DAB7C851CB81}" dt="2018-06-03T09:47:57.207" v="163" actId="1076"/>
          <ac:picMkLst>
            <pc:docMk/>
            <pc:sldMk cId="2377304676" sldId="676"/>
            <ac:picMk id="11" creationId="{7596DB44-3BFB-4AD2-A969-C153F3647417}"/>
          </ac:picMkLst>
        </pc:picChg>
        <pc:cxnChg chg="add mod">
          <ac:chgData name="Neelanjana Roy Choudhury" userId="a8b857dacefa3059" providerId="Windows Live" clId="Web-{46770514-9E5F-4DF1-A56C-DAB7C851CB81}" dt="2018-06-03T09:43:11.192" v="91"/>
          <ac:cxnSpMkLst>
            <pc:docMk/>
            <pc:sldMk cId="2377304676" sldId="676"/>
            <ac:cxnSpMk id="13" creationId="{2F313DC9-765E-4DFE-A945-CF82597CD6F0}"/>
          </ac:cxnSpMkLst>
        </pc:cxnChg>
        <pc:cxnChg chg="add mod">
          <ac:chgData name="Neelanjana Roy Choudhury" userId="a8b857dacefa3059" providerId="Windows Live" clId="Web-{46770514-9E5F-4DF1-A56C-DAB7C851CB81}" dt="2018-06-03T09:43:37.478" v="95" actId="1076"/>
          <ac:cxnSpMkLst>
            <pc:docMk/>
            <pc:sldMk cId="2377304676" sldId="676"/>
            <ac:cxnSpMk id="14" creationId="{59EEE79B-B9AB-4EE0-87D7-724C257A9EDC}"/>
          </ac:cxnSpMkLst>
        </pc:cxnChg>
        <pc:cxnChg chg="add mod">
          <ac:chgData name="Neelanjana Roy Choudhury" userId="a8b857dacefa3059" providerId="Windows Live" clId="Web-{46770514-9E5F-4DF1-A56C-DAB7C851CB81}" dt="2018-06-03T09:44:06.901" v="102" actId="1076"/>
          <ac:cxnSpMkLst>
            <pc:docMk/>
            <pc:sldMk cId="2377304676" sldId="676"/>
            <ac:cxnSpMk id="15" creationId="{6CD03E7B-8057-4912-B041-F8918ED9ADBC}"/>
          </ac:cxnSpMkLst>
        </pc:cxnChg>
        <pc:cxnChg chg="add mod">
          <ac:chgData name="Neelanjana Roy Choudhury" userId="a8b857dacefa3059" providerId="Windows Live" clId="Web-{46770514-9E5F-4DF1-A56C-DAB7C851CB81}" dt="2018-06-03T09:47:51.504" v="161" actId="1076"/>
          <ac:cxnSpMkLst>
            <pc:docMk/>
            <pc:sldMk cId="2377304676" sldId="676"/>
            <ac:cxnSpMk id="19" creationId="{A90965FF-D00A-471F-B34C-D85D1FC479C5}"/>
          </ac:cxnSpMkLst>
        </pc:cxnChg>
        <pc:cxnChg chg="add mod">
          <ac:chgData name="Neelanjana Roy Choudhury" userId="a8b857dacefa3059" providerId="Windows Live" clId="Web-{46770514-9E5F-4DF1-A56C-DAB7C851CB81}" dt="2018-06-03T09:49:11.804" v="174" actId="1076"/>
          <ac:cxnSpMkLst>
            <pc:docMk/>
            <pc:sldMk cId="2377304676" sldId="676"/>
            <ac:cxnSpMk id="20" creationId="{84DDFC66-85DE-4435-8D6B-8D21A2C050E9}"/>
          </ac:cxnSpMkLst>
        </pc:cxnChg>
        <pc:cxnChg chg="add mod">
          <ac:chgData name="Neelanjana Roy Choudhury" userId="a8b857dacefa3059" providerId="Windows Live" clId="Web-{46770514-9E5F-4DF1-A56C-DAB7C851CB81}" dt="2018-06-03T09:49:28.773" v="176" actId="1076"/>
          <ac:cxnSpMkLst>
            <pc:docMk/>
            <pc:sldMk cId="2377304676" sldId="676"/>
            <ac:cxnSpMk id="21" creationId="{47BB3904-21C2-4646-9E6B-01AFDA3BB972}"/>
          </ac:cxnSpMkLst>
        </pc:cxnChg>
      </pc:sldChg>
      <pc:sldChg chg="add del replId">
        <pc:chgData name="Neelanjana Roy Choudhury" userId="a8b857dacefa3059" providerId="Windows Live" clId="Web-{46770514-9E5F-4DF1-A56C-DAB7C851CB81}" dt="2018-06-03T09:50:38.104" v="204"/>
        <pc:sldMkLst>
          <pc:docMk/>
          <pc:sldMk cId="2009063341" sldId="677"/>
        </pc:sldMkLst>
      </pc:sldChg>
      <pc:sldChg chg="addSp modSp new del">
        <pc:chgData name="Neelanjana Roy Choudhury" userId="a8b857dacefa3059" providerId="Windows Live" clId="Web-{46770514-9E5F-4DF1-A56C-DAB7C851CB81}" dt="2018-06-03T10:09:48.989" v="868"/>
        <pc:sldMkLst>
          <pc:docMk/>
          <pc:sldMk cId="3918465396" sldId="677"/>
        </pc:sldMkLst>
        <pc:spChg chg="add">
          <ac:chgData name="Neelanjana Roy Choudhury" userId="a8b857dacefa3059" providerId="Windows Live" clId="Web-{46770514-9E5F-4DF1-A56C-DAB7C851CB81}" dt="2018-06-03T09:56:53.249" v="307"/>
          <ac:spMkLst>
            <pc:docMk/>
            <pc:sldMk cId="3918465396" sldId="677"/>
            <ac:spMk id="3" creationId="{350986CB-F74E-4873-AB99-DEAC97B936F5}"/>
          </ac:spMkLst>
        </pc:spChg>
        <pc:spChg chg="add">
          <ac:chgData name="Neelanjana Roy Choudhury" userId="a8b857dacefa3059" providerId="Windows Live" clId="Web-{46770514-9E5F-4DF1-A56C-DAB7C851CB81}" dt="2018-06-03T09:56:59.202" v="308"/>
          <ac:spMkLst>
            <pc:docMk/>
            <pc:sldMk cId="3918465396" sldId="677"/>
            <ac:spMk id="5" creationId="{3F1249C7-4A17-4BF5-A14A-70F7481F8D37}"/>
          </ac:spMkLst>
        </pc:spChg>
        <pc:spChg chg="add mod">
          <ac:chgData name="Neelanjana Roy Choudhury" userId="a8b857dacefa3059" providerId="Windows Live" clId="Web-{46770514-9E5F-4DF1-A56C-DAB7C851CB81}" dt="2018-06-03T09:58:41.894" v="329" actId="20577"/>
          <ac:spMkLst>
            <pc:docMk/>
            <pc:sldMk cId="3918465396" sldId="677"/>
            <ac:spMk id="6" creationId="{D17480D9-7CE1-4CC2-BD7B-DF24684975A3}"/>
          </ac:spMkLst>
        </pc:spChg>
      </pc:sldChg>
      <pc:sldChg chg="delSp modSp add ord replId">
        <pc:chgData name="Neelanjana Roy Choudhury" userId="a8b857dacefa3059" providerId="Windows Live" clId="Web-{46770514-9E5F-4DF1-A56C-DAB7C851CB81}" dt="2018-06-03T10:09:37.066" v="865" actId="20577"/>
        <pc:sldMkLst>
          <pc:docMk/>
          <pc:sldMk cId="1087255284" sldId="678"/>
        </pc:sldMkLst>
        <pc:spChg chg="mod">
          <ac:chgData name="Neelanjana Roy Choudhury" userId="a8b857dacefa3059" providerId="Windows Live" clId="Web-{46770514-9E5F-4DF1-A56C-DAB7C851CB81}" dt="2018-06-03T10:09:37.066" v="865" actId="20577"/>
          <ac:spMkLst>
            <pc:docMk/>
            <pc:sldMk cId="1087255284" sldId="678"/>
            <ac:spMk id="2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40.835" v="337"/>
          <ac:spMkLst>
            <pc:docMk/>
            <pc:sldMk cId="1087255284" sldId="678"/>
            <ac:spMk id="3" creationId="{00000000-0000-0000-0000-000000000000}"/>
          </ac:spMkLst>
        </pc:spChg>
        <pc:spChg chg="mod">
          <ac:chgData name="Neelanjana Roy Choudhury" userId="a8b857dacefa3059" providerId="Windows Live" clId="Web-{46770514-9E5F-4DF1-A56C-DAB7C851CB81}" dt="2018-06-03T10:00:05.852" v="346" actId="1076"/>
          <ac:spMkLst>
            <pc:docMk/>
            <pc:sldMk cId="1087255284" sldId="678"/>
            <ac:spMk id="4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3.914" v="343"/>
          <ac:spMkLst>
            <pc:docMk/>
            <pc:sldMk cId="1087255284" sldId="678"/>
            <ac:spMk id="5" creationId="{00000000-0000-0000-0000-000000000000}"/>
          </ac:spMkLst>
        </pc:spChg>
        <pc:spChg chg="mod">
          <ac:chgData name="Neelanjana Roy Choudhury" userId="a8b857dacefa3059" providerId="Windows Live" clId="Web-{46770514-9E5F-4DF1-A56C-DAB7C851CB81}" dt="2018-06-03T10:09:02.627" v="830" actId="20577"/>
          <ac:spMkLst>
            <pc:docMk/>
            <pc:sldMk cId="1087255284" sldId="678"/>
            <ac:spMk id="7" creationId="{00000000-0000-0000-0000-000000000000}"/>
          </ac:spMkLst>
        </pc:spChg>
        <pc:spChg chg="del mod">
          <ac:chgData name="Neelanjana Roy Choudhury" userId="a8b857dacefa3059" providerId="Windows Live" clId="Web-{46770514-9E5F-4DF1-A56C-DAB7C851CB81}" dt="2018-06-03T10:06:22.898" v="684"/>
          <ac:spMkLst>
            <pc:docMk/>
            <pc:sldMk cId="1087255284" sldId="678"/>
            <ac:spMk id="10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3.914" v="342"/>
          <ac:spMkLst>
            <pc:docMk/>
            <pc:sldMk cId="1087255284" sldId="678"/>
            <ac:spMk id="11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3.914" v="340"/>
          <ac:spMkLst>
            <pc:docMk/>
            <pc:sldMk cId="1087255284" sldId="678"/>
            <ac:spMk id="14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5.461" v="344"/>
          <ac:spMkLst>
            <pc:docMk/>
            <pc:sldMk cId="1087255284" sldId="678"/>
            <ac:spMk id="25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3.914" v="339"/>
          <ac:spMkLst>
            <pc:docMk/>
            <pc:sldMk cId="1087255284" sldId="678"/>
            <ac:spMk id="26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09:59:53.914" v="338"/>
          <ac:spMkLst>
            <pc:docMk/>
            <pc:sldMk cId="1087255284" sldId="678"/>
            <ac:spMk id="30" creationId="{00000000-0000-0000-0000-000000000000}"/>
          </ac:spMkLst>
        </pc:spChg>
        <pc:cxnChg chg="del">
          <ac:chgData name="Neelanjana Roy Choudhury" userId="a8b857dacefa3059" providerId="Windows Live" clId="Web-{46770514-9E5F-4DF1-A56C-DAB7C851CB81}" dt="2018-06-03T09:59:53.914" v="341"/>
          <ac:cxnSpMkLst>
            <pc:docMk/>
            <pc:sldMk cId="1087255284" sldId="678"/>
            <ac:cxnSpMk id="12" creationId="{00000000-0000-0000-0000-000000000000}"/>
          </ac:cxnSpMkLst>
        </pc:cxnChg>
        <pc:cxnChg chg="del">
          <ac:chgData name="Neelanjana Roy Choudhury" userId="a8b857dacefa3059" providerId="Windows Live" clId="Web-{46770514-9E5F-4DF1-A56C-DAB7C851CB81}" dt="2018-06-03T09:59:57.852" v="345"/>
          <ac:cxnSpMkLst>
            <pc:docMk/>
            <pc:sldMk cId="1087255284" sldId="678"/>
            <ac:cxnSpMk id="23" creationId="{00000000-0000-0000-0000-000000000000}"/>
          </ac:cxnSpMkLst>
        </pc:cxnChg>
      </pc:sldChg>
      <pc:sldChg chg="add replId">
        <pc:chgData name="Neelanjana Roy Choudhury" userId="a8b857dacefa3059" providerId="Windows Live" clId="Web-{46770514-9E5F-4DF1-A56C-DAB7C851CB81}" dt="2018-06-03T10:12:01.837" v="885"/>
        <pc:sldMkLst>
          <pc:docMk/>
          <pc:sldMk cId="4127372504" sldId="679"/>
        </pc:sldMkLst>
      </pc:sldChg>
      <pc:sldChg chg="addSp modSp new">
        <pc:chgData name="Neelanjana Roy Choudhury" userId="a8b857dacefa3059" providerId="Windows Live" clId="Web-{46770514-9E5F-4DF1-A56C-DAB7C851CB81}" dt="2018-06-03T10:51:50.872" v="1711" actId="1076"/>
        <pc:sldMkLst>
          <pc:docMk/>
          <pc:sldMk cId="1834693018" sldId="680"/>
        </pc:sldMkLst>
        <pc:spChg chg="add">
          <ac:chgData name="Neelanjana Roy Choudhury" userId="a8b857dacefa3059" providerId="Windows Live" clId="Web-{46770514-9E5F-4DF1-A56C-DAB7C851CB81}" dt="2018-06-03T10:15:45.393" v="908"/>
          <ac:spMkLst>
            <pc:docMk/>
            <pc:sldMk cId="1834693018" sldId="680"/>
            <ac:spMk id="3" creationId="{8A34988E-B850-43D6-AA08-95EBFEAE887D}"/>
          </ac:spMkLst>
        </pc:spChg>
        <pc:spChg chg="add mod">
          <ac:chgData name="Neelanjana Roy Choudhury" userId="a8b857dacefa3059" providerId="Windows Live" clId="Web-{46770514-9E5F-4DF1-A56C-DAB7C851CB81}" dt="2018-06-03T10:16:45.880" v="936" actId="20577"/>
          <ac:spMkLst>
            <pc:docMk/>
            <pc:sldMk cId="1834693018" sldId="680"/>
            <ac:spMk id="5" creationId="{991F00BF-BC1E-4012-9ED6-629BC97A0816}"/>
          </ac:spMkLst>
        </pc:spChg>
        <pc:spChg chg="add mod">
          <ac:chgData name="Neelanjana Roy Choudhury" userId="a8b857dacefa3059" providerId="Windows Live" clId="Web-{46770514-9E5F-4DF1-A56C-DAB7C851CB81}" dt="2018-06-03T10:26:34.465" v="1010" actId="1076"/>
          <ac:spMkLst>
            <pc:docMk/>
            <pc:sldMk cId="1834693018" sldId="680"/>
            <ac:spMk id="6" creationId="{F5AADF84-E96E-4496-843D-DF2306FC2EE4}"/>
          </ac:spMkLst>
        </pc:spChg>
        <pc:spChg chg="add mod">
          <ac:chgData name="Neelanjana Roy Choudhury" userId="a8b857dacefa3059" providerId="Windows Live" clId="Web-{46770514-9E5F-4DF1-A56C-DAB7C851CB81}" dt="2018-06-03T10:51:50.872" v="1711" actId="1076"/>
          <ac:spMkLst>
            <pc:docMk/>
            <pc:sldMk cId="1834693018" sldId="680"/>
            <ac:spMk id="16" creationId="{1C4FB2CB-85D4-483D-A4D9-4E7A0D6535A5}"/>
          </ac:spMkLst>
        </pc:spChg>
        <pc:picChg chg="add mod">
          <ac:chgData name="Neelanjana Roy Choudhury" userId="a8b857dacefa3059" providerId="Windows Live" clId="Web-{46770514-9E5F-4DF1-A56C-DAB7C851CB81}" dt="2018-06-03T10:20:30.013" v="990" actId="1076"/>
          <ac:picMkLst>
            <pc:docMk/>
            <pc:sldMk cId="1834693018" sldId="680"/>
            <ac:picMk id="10" creationId="{B5B3E436-14EC-45E5-9522-67EA74D8CD82}"/>
          </ac:picMkLst>
        </pc:picChg>
        <pc:picChg chg="add mod">
          <ac:chgData name="Neelanjana Roy Choudhury" userId="a8b857dacefa3059" providerId="Windows Live" clId="Web-{46770514-9E5F-4DF1-A56C-DAB7C851CB81}" dt="2018-06-03T10:23:33.098" v="996" actId="1076"/>
          <ac:picMkLst>
            <pc:docMk/>
            <pc:sldMk cId="1834693018" sldId="680"/>
            <ac:picMk id="12" creationId="{0C5E02D7-F42F-4C83-BA45-4515DA1E0801}"/>
          </ac:picMkLst>
        </pc:picChg>
        <pc:picChg chg="add mod">
          <ac:chgData name="Neelanjana Roy Choudhury" userId="a8b857dacefa3059" providerId="Windows Live" clId="Web-{46770514-9E5F-4DF1-A56C-DAB7C851CB81}" dt="2018-06-03T10:26:57.481" v="1011" actId="14100"/>
          <ac:picMkLst>
            <pc:docMk/>
            <pc:sldMk cId="1834693018" sldId="680"/>
            <ac:picMk id="14" creationId="{9C7163AE-7811-4A2F-A8FA-912AA8E9E9D6}"/>
          </ac:picMkLst>
        </pc:picChg>
        <pc:cxnChg chg="add mod">
          <ac:chgData name="Neelanjana Roy Choudhury" userId="a8b857dacefa3059" providerId="Windows Live" clId="Web-{46770514-9E5F-4DF1-A56C-DAB7C851CB81}" dt="2018-06-03T10:26:18.652" v="1009" actId="1076"/>
          <ac:cxnSpMkLst>
            <pc:docMk/>
            <pc:sldMk cId="1834693018" sldId="680"/>
            <ac:cxnSpMk id="7" creationId="{762AEC4F-0CB8-4E46-8274-334159D1E2E2}"/>
          </ac:cxnSpMkLst>
        </pc:cxnChg>
        <pc:cxnChg chg="add mod">
          <ac:chgData name="Neelanjana Roy Choudhury" userId="a8b857dacefa3059" providerId="Windows Live" clId="Web-{46770514-9E5F-4DF1-A56C-DAB7C851CB81}" dt="2018-06-03T10:25:56.901" v="1003" actId="14100"/>
          <ac:cxnSpMkLst>
            <pc:docMk/>
            <pc:sldMk cId="1834693018" sldId="680"/>
            <ac:cxnSpMk id="8" creationId="{A2120851-D02C-4FAC-9647-C42E39E262A7}"/>
          </ac:cxnSpMkLst>
        </pc:cxnChg>
        <pc:cxnChg chg="add mod">
          <ac:chgData name="Neelanjana Roy Choudhury" userId="a8b857dacefa3059" providerId="Windows Live" clId="Web-{46770514-9E5F-4DF1-A56C-DAB7C851CB81}" dt="2018-06-03T10:19:35.949" v="986" actId="14100"/>
          <ac:cxnSpMkLst>
            <pc:docMk/>
            <pc:sldMk cId="1834693018" sldId="680"/>
            <ac:cxnSpMk id="9" creationId="{27F87759-FE83-4201-919A-C5B9A48DCDDB}"/>
          </ac:cxnSpMkLst>
        </pc:cxnChg>
      </pc:sldChg>
      <pc:sldChg chg="add del replId">
        <pc:chgData name="Neelanjana Roy Choudhury" userId="a8b857dacefa3059" providerId="Windows Live" clId="Web-{46770514-9E5F-4DF1-A56C-DAB7C851CB81}" dt="2018-06-03T10:12:18.432" v="887"/>
        <pc:sldMkLst>
          <pc:docMk/>
          <pc:sldMk cId="1888186598" sldId="680"/>
        </pc:sldMkLst>
      </pc:sldChg>
      <pc:sldChg chg="addSp modSp new del">
        <pc:chgData name="Neelanjana Roy Choudhury" userId="a8b857dacefa3059" providerId="Windows Live" clId="Web-{46770514-9E5F-4DF1-A56C-DAB7C851CB81}" dt="2018-06-03T10:44:14.526" v="1408"/>
        <pc:sldMkLst>
          <pc:docMk/>
          <pc:sldMk cId="893403850" sldId="681"/>
        </pc:sldMkLst>
        <pc:spChg chg="add">
          <ac:chgData name="Neelanjana Roy Choudhury" userId="a8b857dacefa3059" providerId="Windows Live" clId="Web-{46770514-9E5F-4DF1-A56C-DAB7C851CB81}" dt="2018-06-03T10:40:33.485" v="1256"/>
          <ac:spMkLst>
            <pc:docMk/>
            <pc:sldMk cId="893403850" sldId="681"/>
            <ac:spMk id="3" creationId="{F99DB82B-9660-47F0-B4F8-CD6E4BCCCC3A}"/>
          </ac:spMkLst>
        </pc:spChg>
        <pc:spChg chg="add mod">
          <ac:chgData name="Neelanjana Roy Choudhury" userId="a8b857dacefa3059" providerId="Windows Live" clId="Web-{46770514-9E5F-4DF1-A56C-DAB7C851CB81}" dt="2018-06-03T10:40:41.173" v="1258" actId="20577"/>
          <ac:spMkLst>
            <pc:docMk/>
            <pc:sldMk cId="893403850" sldId="681"/>
            <ac:spMk id="5" creationId="{6B978A30-F902-4B45-BC8F-30C78E47F85E}"/>
          </ac:spMkLst>
        </pc:spChg>
        <pc:spChg chg="add mod">
          <ac:chgData name="Neelanjana Roy Choudhury" userId="a8b857dacefa3059" providerId="Windows Live" clId="Web-{46770514-9E5F-4DF1-A56C-DAB7C851CB81}" dt="2018-06-03T10:40:53.454" v="1262" actId="1076"/>
          <ac:spMkLst>
            <pc:docMk/>
            <pc:sldMk cId="893403850" sldId="681"/>
            <ac:spMk id="6" creationId="{01158BEA-7A0F-45F7-9C63-CBA172AE115A}"/>
          </ac:spMkLst>
        </pc:spChg>
      </pc:sldChg>
      <pc:sldChg chg="addSp modSp add replId">
        <pc:chgData name="Neelanjana Roy Choudhury" userId="a8b857dacefa3059" providerId="Windows Live" clId="Web-{46770514-9E5F-4DF1-A56C-DAB7C851CB81}" dt="2018-06-03T11:15:20.822" v="2622" actId="20577"/>
        <pc:sldMkLst>
          <pc:docMk/>
          <pc:sldMk cId="284001433" sldId="682"/>
        </pc:sldMkLst>
        <pc:spChg chg="add mod">
          <ac:chgData name="Neelanjana Roy Choudhury" userId="a8b857dacefa3059" providerId="Windows Live" clId="Web-{46770514-9E5F-4DF1-A56C-DAB7C851CB81}" dt="2018-06-03T11:15:20.822" v="2622" actId="20577"/>
          <ac:spMkLst>
            <pc:docMk/>
            <pc:sldMk cId="284001433" sldId="682"/>
            <ac:spMk id="2" creationId="{6570F48A-D5BA-4C4D-A005-B2D63E35C8AE}"/>
          </ac:spMkLst>
        </pc:spChg>
        <pc:spChg chg="mod">
          <ac:chgData name="Neelanjana Roy Choudhury" userId="a8b857dacefa3059" providerId="Windows Live" clId="Web-{46770514-9E5F-4DF1-A56C-DAB7C851CB81}" dt="2018-06-03T11:02:52.762" v="2062" actId="1076"/>
          <ac:spMkLst>
            <pc:docMk/>
            <pc:sldMk cId="284001433" sldId="682"/>
            <ac:spMk id="5" creationId="{6B978A30-F902-4B45-BC8F-30C78E47F85E}"/>
          </ac:spMkLst>
        </pc:spChg>
        <pc:spChg chg="mod">
          <ac:chgData name="Neelanjana Roy Choudhury" userId="a8b857dacefa3059" providerId="Windows Live" clId="Web-{46770514-9E5F-4DF1-A56C-DAB7C851CB81}" dt="2018-06-03T11:13:14.301" v="2541" actId="20577"/>
          <ac:spMkLst>
            <pc:docMk/>
            <pc:sldMk cId="284001433" sldId="682"/>
            <ac:spMk id="6" creationId="{01158BEA-7A0F-45F7-9C63-CBA172AE115A}"/>
          </ac:spMkLst>
        </pc:spChg>
      </pc:sldChg>
      <pc:sldChg chg="delSp modSp add replId">
        <pc:chgData name="Neelanjana Roy Choudhury" userId="a8b857dacefa3059" providerId="Windows Live" clId="Web-{46770514-9E5F-4DF1-A56C-DAB7C851CB81}" dt="2018-06-03T11:01:31.316" v="2024" actId="20577"/>
        <pc:sldMkLst>
          <pc:docMk/>
          <pc:sldMk cId="3916646464" sldId="683"/>
        </pc:sldMkLst>
        <pc:spChg chg="mod">
          <ac:chgData name="Neelanjana Roy Choudhury" userId="a8b857dacefa3059" providerId="Windows Live" clId="Web-{46770514-9E5F-4DF1-A56C-DAB7C851CB81}" dt="2018-06-03T10:42:00.489" v="1285" actId="20577"/>
          <ac:spMkLst>
            <pc:docMk/>
            <pc:sldMk cId="3916646464" sldId="683"/>
            <ac:spMk id="2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22.971" v="1265"/>
          <ac:spMkLst>
            <pc:docMk/>
            <pc:sldMk cId="3916646464" sldId="683"/>
            <ac:spMk id="3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72"/>
          <ac:spMkLst>
            <pc:docMk/>
            <pc:sldMk cId="3916646464" sldId="683"/>
            <ac:spMk id="5" creationId="{00000000-0000-0000-0000-000000000000}"/>
          </ac:spMkLst>
        </pc:spChg>
        <pc:spChg chg="mod">
          <ac:chgData name="Neelanjana Roy Choudhury" userId="a8b857dacefa3059" providerId="Windows Live" clId="Web-{46770514-9E5F-4DF1-A56C-DAB7C851CB81}" dt="2018-06-03T11:01:31.316" v="2024" actId="20577"/>
          <ac:spMkLst>
            <pc:docMk/>
            <pc:sldMk cId="3916646464" sldId="683"/>
            <ac:spMk id="7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55:39.303" v="1754"/>
          <ac:spMkLst>
            <pc:docMk/>
            <pc:sldMk cId="3916646464" sldId="683"/>
            <ac:spMk id="10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71"/>
          <ac:spMkLst>
            <pc:docMk/>
            <pc:sldMk cId="3916646464" sldId="683"/>
            <ac:spMk id="11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69"/>
          <ac:spMkLst>
            <pc:docMk/>
            <pc:sldMk cId="3916646464" sldId="683"/>
            <ac:spMk id="14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68"/>
          <ac:spMkLst>
            <pc:docMk/>
            <pc:sldMk cId="3916646464" sldId="683"/>
            <ac:spMk id="25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67"/>
          <ac:spMkLst>
            <pc:docMk/>
            <pc:sldMk cId="3916646464" sldId="683"/>
            <ac:spMk id="26" creationId="{00000000-0000-0000-0000-000000000000}"/>
          </ac:spMkLst>
        </pc:spChg>
        <pc:spChg chg="del">
          <ac:chgData name="Neelanjana Roy Choudhury" userId="a8b857dacefa3059" providerId="Windows Live" clId="Web-{46770514-9E5F-4DF1-A56C-DAB7C851CB81}" dt="2018-06-03T10:41:38.112" v="1266"/>
          <ac:spMkLst>
            <pc:docMk/>
            <pc:sldMk cId="3916646464" sldId="683"/>
            <ac:spMk id="30" creationId="{00000000-0000-0000-0000-000000000000}"/>
          </ac:spMkLst>
        </pc:spChg>
        <pc:cxnChg chg="del">
          <ac:chgData name="Neelanjana Roy Choudhury" userId="a8b857dacefa3059" providerId="Windows Live" clId="Web-{46770514-9E5F-4DF1-A56C-DAB7C851CB81}" dt="2018-06-03T10:41:38.112" v="1270"/>
          <ac:cxnSpMkLst>
            <pc:docMk/>
            <pc:sldMk cId="3916646464" sldId="683"/>
            <ac:cxnSpMk id="12" creationId="{00000000-0000-0000-0000-000000000000}"/>
          </ac:cxnSpMkLst>
        </pc:cxnChg>
        <pc:cxnChg chg="del">
          <ac:chgData name="Neelanjana Roy Choudhury" userId="a8b857dacefa3059" providerId="Windows Live" clId="Web-{46770514-9E5F-4DF1-A56C-DAB7C851CB81}" dt="2018-06-03T10:41:40.581" v="1273"/>
          <ac:cxnSpMkLst>
            <pc:docMk/>
            <pc:sldMk cId="3916646464" sldId="683"/>
            <ac:cxnSpMk id="23" creationId="{00000000-0000-0000-0000-000000000000}"/>
          </ac:cxnSpMkLst>
        </pc:cxnChg>
      </pc:sldChg>
      <pc:sldChg chg="addSp delSp modSp new">
        <pc:chgData name="Neelanjana Roy Choudhury" userId="a8b857dacefa3059" providerId="Windows Live" clId="Web-{46770514-9E5F-4DF1-A56C-DAB7C851CB81}" dt="2018-06-03T11:38:26.092" v="2975" actId="20577"/>
        <pc:sldMkLst>
          <pc:docMk/>
          <pc:sldMk cId="2000691413" sldId="684"/>
        </pc:sldMkLst>
        <pc:spChg chg="add">
          <ac:chgData name="Neelanjana Roy Choudhury" userId="a8b857dacefa3059" providerId="Windows Live" clId="Web-{46770514-9E5F-4DF1-A56C-DAB7C851CB81}" dt="2018-06-03T11:16:22.246" v="2628"/>
          <ac:spMkLst>
            <pc:docMk/>
            <pc:sldMk cId="2000691413" sldId="684"/>
            <ac:spMk id="3" creationId="{0607C7E2-18D2-45FD-A852-4AFE91F0A368}"/>
          </ac:spMkLst>
        </pc:spChg>
        <pc:spChg chg="add mod">
          <ac:chgData name="Neelanjana Roy Choudhury" userId="a8b857dacefa3059" providerId="Windows Live" clId="Web-{46770514-9E5F-4DF1-A56C-DAB7C851CB81}" dt="2018-06-03T11:16:32.340" v="2638" actId="20577"/>
          <ac:spMkLst>
            <pc:docMk/>
            <pc:sldMk cId="2000691413" sldId="684"/>
            <ac:spMk id="5" creationId="{C1FFB39E-25BD-4FAC-B55D-704E2C8CFAF8}"/>
          </ac:spMkLst>
        </pc:spChg>
        <pc:spChg chg="add mod">
          <ac:chgData name="Neelanjana Roy Choudhury" userId="a8b857dacefa3059" providerId="Windows Live" clId="Web-{46770514-9E5F-4DF1-A56C-DAB7C851CB81}" dt="2018-06-03T11:22:34.995" v="2803" actId="20577"/>
          <ac:spMkLst>
            <pc:docMk/>
            <pc:sldMk cId="2000691413" sldId="684"/>
            <ac:spMk id="6" creationId="{A3EE7875-C852-497F-8DBE-24E82D5C8CC8}"/>
          </ac:spMkLst>
        </pc:spChg>
        <pc:spChg chg="add mod">
          <ac:chgData name="Neelanjana Roy Choudhury" userId="a8b857dacefa3059" providerId="Windows Live" clId="Web-{46770514-9E5F-4DF1-A56C-DAB7C851CB81}" dt="2018-06-03T11:20:21.193" v="2726" actId="14100"/>
          <ac:spMkLst>
            <pc:docMk/>
            <pc:sldMk cId="2000691413" sldId="684"/>
            <ac:spMk id="7" creationId="{155017CD-ED9C-4302-B969-4810A5D1E194}"/>
          </ac:spMkLst>
        </pc:spChg>
        <pc:spChg chg="add mod">
          <ac:chgData name="Neelanjana Roy Choudhury" userId="a8b857dacefa3059" providerId="Windows Live" clId="Web-{46770514-9E5F-4DF1-A56C-DAB7C851CB81}" dt="2018-06-03T11:24:21.014" v="2824" actId="20577"/>
          <ac:spMkLst>
            <pc:docMk/>
            <pc:sldMk cId="2000691413" sldId="684"/>
            <ac:spMk id="8" creationId="{D8C75698-A2C3-42ED-AE20-27393A940D78}"/>
          </ac:spMkLst>
        </pc:spChg>
        <pc:spChg chg="add mod">
          <ac:chgData name="Neelanjana Roy Choudhury" userId="a8b857dacefa3059" providerId="Windows Live" clId="Web-{46770514-9E5F-4DF1-A56C-DAB7C851CB81}" dt="2018-06-03T11:23:12.840" v="2817" actId="14100"/>
          <ac:spMkLst>
            <pc:docMk/>
            <pc:sldMk cId="2000691413" sldId="684"/>
            <ac:spMk id="10" creationId="{93CDF0E3-1FFF-42E5-A0AA-0FE157BD7CAD}"/>
          </ac:spMkLst>
        </pc:spChg>
        <pc:spChg chg="add mod">
          <ac:chgData name="Neelanjana Roy Choudhury" userId="a8b857dacefa3059" providerId="Windows Live" clId="Web-{46770514-9E5F-4DF1-A56C-DAB7C851CB81}" dt="2018-06-03T11:23:43.622" v="2821" actId="1076"/>
          <ac:spMkLst>
            <pc:docMk/>
            <pc:sldMk cId="2000691413" sldId="684"/>
            <ac:spMk id="11" creationId="{13BADBA4-BB3A-4195-B909-4F557E2EA2B2}"/>
          </ac:spMkLst>
        </pc:spChg>
        <pc:spChg chg="add mod">
          <ac:chgData name="Neelanjana Roy Choudhury" userId="a8b857dacefa3059" providerId="Windows Live" clId="Web-{46770514-9E5F-4DF1-A56C-DAB7C851CB81}" dt="2018-06-03T11:25:27.705" v="2833" actId="1076"/>
          <ac:spMkLst>
            <pc:docMk/>
            <pc:sldMk cId="2000691413" sldId="684"/>
            <ac:spMk id="13" creationId="{C837318E-3ACF-476C-B0A1-E331D373E8DB}"/>
          </ac:spMkLst>
        </pc:spChg>
        <pc:spChg chg="add mod">
          <ac:chgData name="Neelanjana Roy Choudhury" userId="a8b857dacefa3059" providerId="Windows Live" clId="Web-{46770514-9E5F-4DF1-A56C-DAB7C851CB81}" dt="2018-06-03T11:26:22.847" v="2838" actId="20577"/>
          <ac:spMkLst>
            <pc:docMk/>
            <pc:sldMk cId="2000691413" sldId="684"/>
            <ac:spMk id="14" creationId="{BFB4DFB0-419F-4C8C-B951-03FB9DAD0816}"/>
          </ac:spMkLst>
        </pc:spChg>
        <pc:spChg chg="add mod">
          <ac:chgData name="Neelanjana Roy Choudhury" userId="a8b857dacefa3059" providerId="Windows Live" clId="Web-{46770514-9E5F-4DF1-A56C-DAB7C851CB81}" dt="2018-06-03T11:28:26.649" v="2883" actId="20577"/>
          <ac:spMkLst>
            <pc:docMk/>
            <pc:sldMk cId="2000691413" sldId="684"/>
            <ac:spMk id="16" creationId="{1EB23474-6055-4800-890F-3A2BA5621EA4}"/>
          </ac:spMkLst>
        </pc:spChg>
        <pc:spChg chg="add mod">
          <ac:chgData name="Neelanjana Roy Choudhury" userId="a8b857dacefa3059" providerId="Windows Live" clId="Web-{46770514-9E5F-4DF1-A56C-DAB7C851CB81}" dt="2018-06-03T11:29:34.136" v="2892" actId="1076"/>
          <ac:spMkLst>
            <pc:docMk/>
            <pc:sldMk cId="2000691413" sldId="684"/>
            <ac:spMk id="17" creationId="{3CB98E3C-0643-4D62-9316-28283E4D84E0}"/>
          </ac:spMkLst>
        </pc:spChg>
        <pc:spChg chg="add mod">
          <ac:chgData name="Neelanjana Roy Choudhury" userId="a8b857dacefa3059" providerId="Windows Live" clId="Web-{46770514-9E5F-4DF1-A56C-DAB7C851CB81}" dt="2018-06-03T11:32:47.739" v="2920" actId="1076"/>
          <ac:spMkLst>
            <pc:docMk/>
            <pc:sldMk cId="2000691413" sldId="684"/>
            <ac:spMk id="18" creationId="{0202B6B8-3E64-4BEE-8C0E-24B440112D9F}"/>
          </ac:spMkLst>
        </pc:spChg>
        <pc:spChg chg="add mod">
          <ac:chgData name="Neelanjana Roy Choudhury" userId="a8b857dacefa3059" providerId="Windows Live" clId="Web-{46770514-9E5F-4DF1-A56C-DAB7C851CB81}" dt="2018-06-03T11:38:26.092" v="2975" actId="20577"/>
          <ac:spMkLst>
            <pc:docMk/>
            <pc:sldMk cId="2000691413" sldId="684"/>
            <ac:spMk id="19" creationId="{DE19AB04-9A78-41F6-B138-526E35FEECA7}"/>
          </ac:spMkLst>
        </pc:spChg>
        <pc:cxnChg chg="add mod">
          <ac:chgData name="Neelanjana Roy Choudhury" userId="a8b857dacefa3059" providerId="Windows Live" clId="Web-{46770514-9E5F-4DF1-A56C-DAB7C851CB81}" dt="2018-06-03T11:20:50.288" v="2732" actId="1076"/>
          <ac:cxnSpMkLst>
            <pc:docMk/>
            <pc:sldMk cId="2000691413" sldId="684"/>
            <ac:cxnSpMk id="9" creationId="{30FBB356-7565-4545-B297-815BEBABF469}"/>
          </ac:cxnSpMkLst>
        </pc:cxnChg>
        <pc:cxnChg chg="add mod">
          <ac:chgData name="Neelanjana Roy Choudhury" userId="a8b857dacefa3059" providerId="Windows Live" clId="Web-{46770514-9E5F-4DF1-A56C-DAB7C851CB81}" dt="2018-06-03T11:25:36.017" v="2834" actId="1076"/>
          <ac:cxnSpMkLst>
            <pc:docMk/>
            <pc:sldMk cId="2000691413" sldId="684"/>
            <ac:cxnSpMk id="12" creationId="{CD2343E2-4A89-433D-A1FC-9C1CBDA2954E}"/>
          </ac:cxnSpMkLst>
        </pc:cxnChg>
        <pc:cxnChg chg="add mod">
          <ac:chgData name="Neelanjana Roy Choudhury" userId="a8b857dacefa3059" providerId="Windows Live" clId="Web-{46770514-9E5F-4DF1-A56C-DAB7C851CB81}" dt="2018-06-03T11:25:40.986" v="2835" actId="1076"/>
          <ac:cxnSpMkLst>
            <pc:docMk/>
            <pc:sldMk cId="2000691413" sldId="684"/>
            <ac:cxnSpMk id="15" creationId="{BE0152D3-86ED-4C85-9C7A-10E0A4119B43}"/>
          </ac:cxnSpMkLst>
        </pc:cxnChg>
        <pc:cxnChg chg="add del mod">
          <ac:chgData name="Neelanjana Roy Choudhury" userId="a8b857dacefa3059" providerId="Windows Live" clId="Web-{46770514-9E5F-4DF1-A56C-DAB7C851CB81}" dt="2018-06-03T11:30:53.092" v="2904"/>
          <ac:cxnSpMkLst>
            <pc:docMk/>
            <pc:sldMk cId="2000691413" sldId="684"/>
            <ac:cxnSpMk id="20" creationId="{A806F314-E606-4545-A92D-08D5BB2C6576}"/>
          </ac:cxnSpMkLst>
        </pc:cxnChg>
        <pc:cxnChg chg="add del mod">
          <ac:chgData name="Neelanjana Roy Choudhury" userId="a8b857dacefa3059" providerId="Windows Live" clId="Web-{46770514-9E5F-4DF1-A56C-DAB7C851CB81}" dt="2018-06-03T11:35:26.913" v="2943"/>
          <ac:cxnSpMkLst>
            <pc:docMk/>
            <pc:sldMk cId="2000691413" sldId="684"/>
            <ac:cxnSpMk id="21" creationId="{4676880C-41FE-4095-82E7-DA1B4F925C41}"/>
          </ac:cxnSpMkLst>
        </pc:cxnChg>
        <pc:cxnChg chg="add del mod">
          <ac:chgData name="Neelanjana Roy Choudhury" userId="a8b857dacefa3059" providerId="Windows Live" clId="Web-{46770514-9E5F-4DF1-A56C-DAB7C851CB81}" dt="2018-06-03T11:33:39.772" v="2926"/>
          <ac:cxnSpMkLst>
            <pc:docMk/>
            <pc:sldMk cId="2000691413" sldId="684"/>
            <ac:cxnSpMk id="22" creationId="{691D2D01-6BED-4BC1-A434-891E3DF9E774}"/>
          </ac:cxnSpMkLst>
        </pc:cxnChg>
        <pc:cxnChg chg="add mod">
          <ac:chgData name="Neelanjana Roy Choudhury" userId="a8b857dacefa3059" providerId="Windows Live" clId="Web-{46770514-9E5F-4DF1-A56C-DAB7C851CB81}" dt="2018-06-03T11:35:12.913" v="2941" actId="14100"/>
          <ac:cxnSpMkLst>
            <pc:docMk/>
            <pc:sldMk cId="2000691413" sldId="684"/>
            <ac:cxnSpMk id="23" creationId="{CED024E1-AAC8-4D8C-9329-058F1BA6092B}"/>
          </ac:cxnSpMkLst>
        </pc:cxnChg>
        <pc:cxnChg chg="add mod">
          <ac:chgData name="Neelanjana Roy Choudhury" userId="a8b857dacefa3059" providerId="Windows Live" clId="Web-{46770514-9E5F-4DF1-A56C-DAB7C851CB81}" dt="2018-06-03T11:35:43.273" v="2945" actId="1076"/>
          <ac:cxnSpMkLst>
            <pc:docMk/>
            <pc:sldMk cId="2000691413" sldId="684"/>
            <ac:cxnSpMk id="24" creationId="{8328348A-A2D8-450A-AAAF-61D244067E48}"/>
          </ac:cxnSpMkLst>
        </pc:cxnChg>
        <pc:cxnChg chg="add mod">
          <ac:chgData name="Neelanjana Roy Choudhury" userId="a8b857dacefa3059" providerId="Windows Live" clId="Web-{46770514-9E5F-4DF1-A56C-DAB7C851CB81}" dt="2018-06-03T11:36:25.088" v="2950" actId="1076"/>
          <ac:cxnSpMkLst>
            <pc:docMk/>
            <pc:sldMk cId="2000691413" sldId="684"/>
            <ac:cxnSpMk id="25" creationId="{0B8F3E13-E68A-4AAE-906C-6B4DD979722F}"/>
          </ac:cxnSpMkLst>
        </pc:cxnChg>
        <pc:cxnChg chg="add mod">
          <ac:chgData name="Neelanjana Roy Choudhury" userId="a8b857dacefa3059" providerId="Windows Live" clId="Web-{46770514-9E5F-4DF1-A56C-DAB7C851CB81}" dt="2018-06-03T11:38:00.294" v="2966" actId="1076"/>
          <ac:cxnSpMkLst>
            <pc:docMk/>
            <pc:sldMk cId="2000691413" sldId="684"/>
            <ac:cxnSpMk id="26" creationId="{AAA24DE9-9345-4EF6-94B0-54546F5A43A9}"/>
          </ac:cxnSpMkLst>
        </pc:cxnChg>
        <pc:cxnChg chg="add mod">
          <ac:chgData name="Neelanjana Roy Choudhury" userId="a8b857dacefa3059" providerId="Windows Live" clId="Web-{46770514-9E5F-4DF1-A56C-DAB7C851CB81}" dt="2018-06-03T11:37:27.496" v="2961" actId="1076"/>
          <ac:cxnSpMkLst>
            <pc:docMk/>
            <pc:sldMk cId="2000691413" sldId="684"/>
            <ac:cxnSpMk id="27" creationId="{586987D4-19DB-460C-A15B-EA10DBAC58FA}"/>
          </ac:cxnSpMkLst>
        </pc:cxnChg>
        <pc:cxnChg chg="add mod">
          <ac:chgData name="Neelanjana Roy Choudhury" userId="a8b857dacefa3059" providerId="Windows Live" clId="Web-{46770514-9E5F-4DF1-A56C-DAB7C851CB81}" dt="2018-06-03T11:37:51.560" v="2964" actId="1076"/>
          <ac:cxnSpMkLst>
            <pc:docMk/>
            <pc:sldMk cId="2000691413" sldId="684"/>
            <ac:cxnSpMk id="28" creationId="{F52D71DC-0712-4422-8972-C6C2D9ED1086}"/>
          </ac:cxnSpMkLst>
        </pc:cxnChg>
      </pc:sldChg>
      <pc:sldChg chg="add del replId">
        <pc:chgData name="Neelanjana Roy Choudhury" userId="a8b857dacefa3059" providerId="Windows Live" clId="Web-{46770514-9E5F-4DF1-A56C-DAB7C851CB81}" dt="2018-06-03T11:16:09.433" v="2627"/>
        <pc:sldMkLst>
          <pc:docMk/>
          <pc:sldMk cId="3720673773" sldId="685"/>
        </pc:sldMkLst>
      </pc:sldChg>
      <pc:sldChg chg="addSp delSp modSp add replId">
        <pc:chgData name="Neelanjana Roy Choudhury" userId="a8b857dacefa3059" providerId="Windows Live" clId="Web-{46770514-9E5F-4DF1-A56C-DAB7C851CB81}" dt="2018-06-03T12:04:37.460" v="3480" actId="1076"/>
        <pc:sldMkLst>
          <pc:docMk/>
          <pc:sldMk cId="3837670370" sldId="685"/>
        </pc:sldMkLst>
        <pc:spChg chg="mod">
          <ac:chgData name="Neelanjana Roy Choudhury" userId="a8b857dacefa3059" providerId="Windows Live" clId="Web-{46770514-9E5F-4DF1-A56C-DAB7C851CB81}" dt="2018-06-03T11:40:34.597" v="3041" actId="20577"/>
          <ac:spMkLst>
            <pc:docMk/>
            <pc:sldMk cId="3837670370" sldId="685"/>
            <ac:spMk id="6" creationId="{A3EE7875-C852-497F-8DBE-24E82D5C8CC8}"/>
          </ac:spMkLst>
        </pc:spChg>
        <pc:spChg chg="mod">
          <ac:chgData name="Neelanjana Roy Choudhury" userId="a8b857dacefa3059" providerId="Windows Live" clId="Web-{46770514-9E5F-4DF1-A56C-DAB7C851CB81}" dt="2018-06-03T11:44:40.169" v="3080" actId="1076"/>
          <ac:spMkLst>
            <pc:docMk/>
            <pc:sldMk cId="3837670370" sldId="685"/>
            <ac:spMk id="7" creationId="{155017CD-ED9C-4302-B969-4810A5D1E194}"/>
          </ac:spMkLst>
        </pc:spChg>
        <pc:spChg chg="mod">
          <ac:chgData name="Neelanjana Roy Choudhury" userId="a8b857dacefa3059" providerId="Windows Live" clId="Web-{46770514-9E5F-4DF1-A56C-DAB7C851CB81}" dt="2018-06-03T11:44:18.215" v="3075" actId="1076"/>
          <ac:spMkLst>
            <pc:docMk/>
            <pc:sldMk cId="3837670370" sldId="685"/>
            <ac:spMk id="8" creationId="{D8C75698-A2C3-42ED-AE20-27393A940D78}"/>
          </ac:spMkLst>
        </pc:spChg>
        <pc:spChg chg="mod">
          <ac:chgData name="Neelanjana Roy Choudhury" userId="a8b857dacefa3059" providerId="Windows Live" clId="Web-{46770514-9E5F-4DF1-A56C-DAB7C851CB81}" dt="2018-06-03T11:55:03.219" v="3197" actId="20577"/>
          <ac:spMkLst>
            <pc:docMk/>
            <pc:sldMk cId="3837670370" sldId="685"/>
            <ac:spMk id="10" creationId="{93CDF0E3-1FFF-42E5-A0AA-0FE157BD7CAD}"/>
          </ac:spMkLst>
        </pc:spChg>
        <pc:spChg chg="mod">
          <ac:chgData name="Neelanjana Roy Choudhury" userId="a8b857dacefa3059" providerId="Windows Live" clId="Web-{46770514-9E5F-4DF1-A56C-DAB7C851CB81}" dt="2018-06-03T11:51:51.972" v="3142" actId="1076"/>
          <ac:spMkLst>
            <pc:docMk/>
            <pc:sldMk cId="3837670370" sldId="685"/>
            <ac:spMk id="11" creationId="{13BADBA4-BB3A-4195-B909-4F557E2EA2B2}"/>
          </ac:spMkLst>
        </pc:spChg>
        <pc:spChg chg="mod">
          <ac:chgData name="Neelanjana Roy Choudhury" userId="a8b857dacefa3059" providerId="Windows Live" clId="Web-{46770514-9E5F-4DF1-A56C-DAB7C851CB81}" dt="2018-06-03T11:54:22.207" v="3170" actId="1076"/>
          <ac:spMkLst>
            <pc:docMk/>
            <pc:sldMk cId="3837670370" sldId="685"/>
            <ac:spMk id="13" creationId="{C837318E-3ACF-476C-B0A1-E331D373E8DB}"/>
          </ac:spMkLst>
        </pc:spChg>
        <pc:spChg chg="mod">
          <ac:chgData name="Neelanjana Roy Choudhury" userId="a8b857dacefa3059" providerId="Windows Live" clId="Web-{46770514-9E5F-4DF1-A56C-DAB7C851CB81}" dt="2018-06-03T11:48:04.865" v="3099" actId="1076"/>
          <ac:spMkLst>
            <pc:docMk/>
            <pc:sldMk cId="3837670370" sldId="685"/>
            <ac:spMk id="14" creationId="{BFB4DFB0-419F-4C8C-B951-03FB9DAD0816}"/>
          </ac:spMkLst>
        </pc:spChg>
        <pc:spChg chg="del">
          <ac:chgData name="Neelanjana Roy Choudhury" userId="a8b857dacefa3059" providerId="Windows Live" clId="Web-{46770514-9E5F-4DF1-A56C-DAB7C851CB81}" dt="2018-06-03T11:55:18.266" v="3203"/>
          <ac:spMkLst>
            <pc:docMk/>
            <pc:sldMk cId="3837670370" sldId="685"/>
            <ac:spMk id="16" creationId="{1EB23474-6055-4800-890F-3A2BA5621EA4}"/>
          </ac:spMkLst>
        </pc:spChg>
        <pc:spChg chg="del">
          <ac:chgData name="Neelanjana Roy Choudhury" userId="a8b857dacefa3059" providerId="Windows Live" clId="Web-{46770514-9E5F-4DF1-A56C-DAB7C851CB81}" dt="2018-06-03T11:55:15.281" v="3202"/>
          <ac:spMkLst>
            <pc:docMk/>
            <pc:sldMk cId="3837670370" sldId="685"/>
            <ac:spMk id="17" creationId="{3CB98E3C-0643-4D62-9316-28283E4D84E0}"/>
          </ac:spMkLst>
        </pc:spChg>
        <pc:spChg chg="del">
          <ac:chgData name="Neelanjana Roy Choudhury" userId="a8b857dacefa3059" providerId="Windows Live" clId="Web-{46770514-9E5F-4DF1-A56C-DAB7C851CB81}" dt="2018-06-03T11:55:15.266" v="3201"/>
          <ac:spMkLst>
            <pc:docMk/>
            <pc:sldMk cId="3837670370" sldId="685"/>
            <ac:spMk id="18" creationId="{0202B6B8-3E64-4BEE-8C0E-24B440112D9F}"/>
          </ac:spMkLst>
        </pc:spChg>
        <pc:spChg chg="del">
          <ac:chgData name="Neelanjana Roy Choudhury" userId="a8b857dacefa3059" providerId="Windows Live" clId="Web-{46770514-9E5F-4DF1-A56C-DAB7C851CB81}" dt="2018-06-03T11:55:15.266" v="3200"/>
          <ac:spMkLst>
            <pc:docMk/>
            <pc:sldMk cId="3837670370" sldId="685"/>
            <ac:spMk id="19" creationId="{DE19AB04-9A78-41F6-B138-526E35FEECA7}"/>
          </ac:spMkLst>
        </pc:spChg>
        <pc:spChg chg="add mod">
          <ac:chgData name="Neelanjana Roy Choudhury" userId="a8b857dacefa3059" providerId="Windows Live" clId="Web-{46770514-9E5F-4DF1-A56C-DAB7C851CB81}" dt="2018-06-03T11:43:23.635" v="3068" actId="1076"/>
          <ac:spMkLst>
            <pc:docMk/>
            <pc:sldMk cId="3837670370" sldId="685"/>
            <ac:spMk id="29" creationId="{9988773E-7805-479D-B69D-78C672DDECA2}"/>
          </ac:spMkLst>
        </pc:spChg>
        <pc:spChg chg="add mod">
          <ac:chgData name="Neelanjana Roy Choudhury" userId="a8b857dacefa3059" providerId="Windows Live" clId="Web-{46770514-9E5F-4DF1-A56C-DAB7C851CB81}" dt="2018-06-03T11:51:54.581" v="3143" actId="1076"/>
          <ac:spMkLst>
            <pc:docMk/>
            <pc:sldMk cId="3837670370" sldId="685"/>
            <ac:spMk id="31" creationId="{501A52B1-ED8E-4B42-937A-3EAAD9E94BC5}"/>
          </ac:spMkLst>
        </pc:spChg>
        <pc:spChg chg="add mod">
          <ac:chgData name="Neelanjana Roy Choudhury" userId="a8b857dacefa3059" providerId="Windows Live" clId="Web-{46770514-9E5F-4DF1-A56C-DAB7C851CB81}" dt="2018-06-03T12:04:37.460" v="3480" actId="1076"/>
          <ac:spMkLst>
            <pc:docMk/>
            <pc:sldMk cId="3837670370" sldId="685"/>
            <ac:spMk id="43" creationId="{45BE124F-B0BB-4026-B9CB-BADFFDA63507}"/>
          </ac:spMkLst>
        </pc:spChg>
        <pc:cxnChg chg="add mod">
          <ac:chgData name="Neelanjana Roy Choudhury" userId="a8b857dacefa3059" providerId="Windows Live" clId="Web-{46770514-9E5F-4DF1-A56C-DAB7C851CB81}" dt="2018-06-03T11:51:44.518" v="3140" actId="1076"/>
          <ac:cxnSpMkLst>
            <pc:docMk/>
            <pc:sldMk cId="3837670370" sldId="685"/>
            <ac:cxnSpMk id="2" creationId="{02C054B0-AFDD-4DAA-AF1A-C6FB766C3086}"/>
          </ac:cxnSpMkLst>
        </pc:cxnChg>
        <pc:cxnChg chg="add mod">
          <ac:chgData name="Neelanjana Roy Choudhury" userId="a8b857dacefa3059" providerId="Windows Live" clId="Web-{46770514-9E5F-4DF1-A56C-DAB7C851CB81}" dt="2018-06-03T11:51:48.190" v="3141" actId="1076"/>
          <ac:cxnSpMkLst>
            <pc:docMk/>
            <pc:sldMk cId="3837670370" sldId="685"/>
            <ac:cxnSpMk id="4" creationId="{0B76106D-0515-4BE1-BD01-FC4AD140C73D}"/>
          </ac:cxnSpMkLst>
        </pc:cxnChg>
        <pc:cxnChg chg="del">
          <ac:chgData name="Neelanjana Roy Choudhury" userId="a8b857dacefa3059" providerId="Windows Live" clId="Web-{46770514-9E5F-4DF1-A56C-DAB7C851CB81}" dt="2018-06-03T11:40:55.223" v="3046"/>
          <ac:cxnSpMkLst>
            <pc:docMk/>
            <pc:sldMk cId="3837670370" sldId="685"/>
            <ac:cxnSpMk id="9" creationId="{30FBB356-7565-4545-B297-815BEBABF469}"/>
          </ac:cxnSpMkLst>
        </pc:cxnChg>
        <pc:cxnChg chg="mod">
          <ac:chgData name="Neelanjana Roy Choudhury" userId="a8b857dacefa3059" providerId="Windows Live" clId="Web-{46770514-9E5F-4DF1-A56C-DAB7C851CB81}" dt="2018-06-03T11:49:31.843" v="3116" actId="1076"/>
          <ac:cxnSpMkLst>
            <pc:docMk/>
            <pc:sldMk cId="3837670370" sldId="685"/>
            <ac:cxnSpMk id="12" creationId="{CD2343E2-4A89-433D-A1FC-9C1CBDA2954E}"/>
          </ac:cxnSpMkLst>
        </pc:cxnChg>
        <pc:cxnChg chg="mod">
          <ac:chgData name="Neelanjana Roy Choudhury" userId="a8b857dacefa3059" providerId="Windows Live" clId="Web-{46770514-9E5F-4DF1-A56C-DAB7C851CB81}" dt="2018-06-03T11:49:00.024" v="3109" actId="1076"/>
          <ac:cxnSpMkLst>
            <pc:docMk/>
            <pc:sldMk cId="3837670370" sldId="685"/>
            <ac:cxnSpMk id="15" creationId="{BE0152D3-86ED-4C85-9C7A-10E0A4119B43}"/>
          </ac:cxnSpMkLst>
        </pc:cxnChg>
        <pc:cxnChg chg="add mod">
          <ac:chgData name="Neelanjana Roy Choudhury" userId="a8b857dacefa3059" providerId="Windows Live" clId="Web-{46770514-9E5F-4DF1-A56C-DAB7C851CB81}" dt="2018-06-03T11:54:16.920" v="3169" actId="1076"/>
          <ac:cxnSpMkLst>
            <pc:docMk/>
            <pc:sldMk cId="3837670370" sldId="685"/>
            <ac:cxnSpMk id="20" creationId="{7460FDA9-6E67-4F7A-AB66-0D976834516B}"/>
          </ac:cxnSpMkLst>
        </pc:cxnChg>
        <pc:cxnChg chg="add mod">
          <ac:chgData name="Neelanjana Roy Choudhury" userId="a8b857dacefa3059" providerId="Windows Live" clId="Web-{46770514-9E5F-4DF1-A56C-DAB7C851CB81}" dt="2018-06-03T11:54:00.966" v="3166" actId="1076"/>
          <ac:cxnSpMkLst>
            <pc:docMk/>
            <pc:sldMk cId="3837670370" sldId="685"/>
            <ac:cxnSpMk id="21" creationId="{DD9C25B5-AD5E-4493-B0AC-46713696227C}"/>
          </ac:cxnSpMkLst>
        </pc:cxnChg>
        <pc:cxnChg chg="add mod">
          <ac:chgData name="Neelanjana Roy Choudhury" userId="a8b857dacefa3059" providerId="Windows Live" clId="Web-{46770514-9E5F-4DF1-A56C-DAB7C851CB81}" dt="2018-06-03T11:53:37.481" v="3161" actId="1076"/>
          <ac:cxnSpMkLst>
            <pc:docMk/>
            <pc:sldMk cId="3837670370" sldId="685"/>
            <ac:cxnSpMk id="22" creationId="{05840C5A-E312-4327-B8C6-3BFC491C8234}"/>
          </ac:cxnSpMkLst>
        </pc:cxnChg>
        <pc:cxnChg chg="mod">
          <ac:chgData name="Neelanjana Roy Choudhury" userId="a8b857dacefa3059" providerId="Windows Live" clId="Web-{46770514-9E5F-4DF1-A56C-DAB7C851CB81}" dt="2018-06-03T11:44:00.011" v="3073" actId="1076"/>
          <ac:cxnSpMkLst>
            <pc:docMk/>
            <pc:sldMk cId="3837670370" sldId="685"/>
            <ac:cxnSpMk id="23" creationId="{CED024E1-AAC8-4D8C-9329-058F1BA6092B}"/>
          </ac:cxnSpMkLst>
        </pc:cxnChg>
        <pc:cxnChg chg="mod">
          <ac:chgData name="Neelanjana Roy Choudhury" userId="a8b857dacefa3059" providerId="Windows Live" clId="Web-{46770514-9E5F-4DF1-A56C-DAB7C851CB81}" dt="2018-06-03T11:42:18.179" v="3054" actId="1076"/>
          <ac:cxnSpMkLst>
            <pc:docMk/>
            <pc:sldMk cId="3837670370" sldId="685"/>
            <ac:cxnSpMk id="24" creationId="{8328348A-A2D8-450A-AAAF-61D244067E48}"/>
          </ac:cxnSpMkLst>
        </pc:cxnChg>
        <pc:cxnChg chg="mod">
          <ac:chgData name="Neelanjana Roy Choudhury" userId="a8b857dacefa3059" providerId="Windows Live" clId="Web-{46770514-9E5F-4DF1-A56C-DAB7C851CB81}" dt="2018-06-03T11:44:04.886" v="3074" actId="1076"/>
          <ac:cxnSpMkLst>
            <pc:docMk/>
            <pc:sldMk cId="3837670370" sldId="685"/>
            <ac:cxnSpMk id="25" creationId="{0B8F3E13-E68A-4AAE-906C-6B4DD979722F}"/>
          </ac:cxnSpMkLst>
        </pc:cxnChg>
        <pc:cxnChg chg="mod">
          <ac:chgData name="Neelanjana Roy Choudhury" userId="a8b857dacefa3059" providerId="Windows Live" clId="Web-{46770514-9E5F-4DF1-A56C-DAB7C851CB81}" dt="2018-06-03T11:42:21.523" v="3055" actId="1076"/>
          <ac:cxnSpMkLst>
            <pc:docMk/>
            <pc:sldMk cId="3837670370" sldId="685"/>
            <ac:cxnSpMk id="26" creationId="{AAA24DE9-9345-4EF6-94B0-54546F5A43A9}"/>
          </ac:cxnSpMkLst>
        </pc:cxnChg>
        <pc:cxnChg chg="del">
          <ac:chgData name="Neelanjana Roy Choudhury" userId="a8b857dacefa3059" providerId="Windows Live" clId="Web-{46770514-9E5F-4DF1-A56C-DAB7C851CB81}" dt="2018-06-03T11:50:20.109" v="3119"/>
          <ac:cxnSpMkLst>
            <pc:docMk/>
            <pc:sldMk cId="3837670370" sldId="685"/>
            <ac:cxnSpMk id="27" creationId="{586987D4-19DB-460C-A15B-EA10DBAC58FA}"/>
          </ac:cxnSpMkLst>
        </pc:cxnChg>
        <pc:cxnChg chg="mod">
          <ac:chgData name="Neelanjana Roy Choudhury" userId="a8b857dacefa3059" providerId="Windows Live" clId="Web-{46770514-9E5F-4DF1-A56C-DAB7C851CB81}" dt="2018-06-03T11:43:17.072" v="3066" actId="1076"/>
          <ac:cxnSpMkLst>
            <pc:docMk/>
            <pc:sldMk cId="3837670370" sldId="685"/>
            <ac:cxnSpMk id="28" creationId="{F52D71DC-0712-4422-8972-C6C2D9ED1086}"/>
          </ac:cxnSpMkLst>
        </pc:cxnChg>
        <pc:cxnChg chg="add mod">
          <ac:chgData name="Neelanjana Roy Choudhury" userId="a8b857dacefa3059" providerId="Windows Live" clId="Web-{46770514-9E5F-4DF1-A56C-DAB7C851CB81}" dt="2018-06-03T11:44:46.482" v="3081" actId="1076"/>
          <ac:cxnSpMkLst>
            <pc:docMk/>
            <pc:sldMk cId="3837670370" sldId="685"/>
            <ac:cxnSpMk id="30" creationId="{EBE9783C-6C59-4B7E-BE55-ED29D4D572F7}"/>
          </ac:cxnSpMkLst>
        </pc:cxnChg>
        <pc:cxnChg chg="add mod">
          <ac:chgData name="Neelanjana Roy Choudhury" userId="a8b857dacefa3059" providerId="Windows Live" clId="Web-{46770514-9E5F-4DF1-A56C-DAB7C851CB81}" dt="2018-06-03T11:48:36.273" v="3103" actId="1076"/>
          <ac:cxnSpMkLst>
            <pc:docMk/>
            <pc:sldMk cId="3837670370" sldId="685"/>
            <ac:cxnSpMk id="32" creationId="{F6FF1FC6-0007-4970-9551-3D67F58BE14C}"/>
          </ac:cxnSpMkLst>
        </pc:cxnChg>
        <pc:cxnChg chg="add mod">
          <ac:chgData name="Neelanjana Roy Choudhury" userId="a8b857dacefa3059" providerId="Windows Live" clId="Web-{46770514-9E5F-4DF1-A56C-DAB7C851CB81}" dt="2018-06-03T11:49:40.373" v="3118" actId="1076"/>
          <ac:cxnSpMkLst>
            <pc:docMk/>
            <pc:sldMk cId="3837670370" sldId="685"/>
            <ac:cxnSpMk id="33" creationId="{2D23A134-3F36-4150-9AA5-E42888F9DD8E}"/>
          </ac:cxnSpMkLst>
        </pc:cxnChg>
        <pc:cxnChg chg="add mod">
          <ac:chgData name="Neelanjana Roy Choudhury" userId="a8b857dacefa3059" providerId="Windows Live" clId="Web-{46770514-9E5F-4DF1-A56C-DAB7C851CB81}" dt="2018-06-03T11:52:36.380" v="3152" actId="1076"/>
          <ac:cxnSpMkLst>
            <pc:docMk/>
            <pc:sldMk cId="3837670370" sldId="685"/>
            <ac:cxnSpMk id="34" creationId="{EA60CD05-6FD3-4BB8-BD86-DF6400C7D37E}"/>
          </ac:cxnSpMkLst>
        </pc:cxnChg>
        <pc:cxnChg chg="add mod">
          <ac:chgData name="Neelanjana Roy Choudhury" userId="a8b857dacefa3059" providerId="Windows Live" clId="Web-{46770514-9E5F-4DF1-A56C-DAB7C851CB81}" dt="2018-06-03T11:52:51.115" v="3156" actId="1076"/>
          <ac:cxnSpMkLst>
            <pc:docMk/>
            <pc:sldMk cId="3837670370" sldId="685"/>
            <ac:cxnSpMk id="35" creationId="{38575355-2D9B-43E2-A78C-5331051C89F3}"/>
          </ac:cxnSpMkLst>
        </pc:cxnChg>
        <pc:cxnChg chg="add mod">
          <ac:chgData name="Neelanjana Roy Choudhury" userId="a8b857dacefa3059" providerId="Windows Live" clId="Web-{46770514-9E5F-4DF1-A56C-DAB7C851CB81}" dt="2018-06-03T11:53:51.185" v="3164" actId="1076"/>
          <ac:cxnSpMkLst>
            <pc:docMk/>
            <pc:sldMk cId="3837670370" sldId="685"/>
            <ac:cxnSpMk id="42" creationId="{7763564E-96D8-44AD-BA35-AEA3BEBE6A12}"/>
          </ac:cxnSpMkLst>
        </pc:cxnChg>
      </pc:sldChg>
      <pc:sldChg chg="modSp add del replId">
        <pc:chgData name="Neelanjana Roy Choudhury" userId="a8b857dacefa3059" providerId="Windows Live" clId="Web-{46770514-9E5F-4DF1-A56C-DAB7C851CB81}" dt="2018-06-03T12:03:51.379" v="3442"/>
        <pc:sldMkLst>
          <pc:docMk/>
          <pc:sldMk cId="2638146302" sldId="686"/>
        </pc:sldMkLst>
        <pc:cxnChg chg="mod">
          <ac:chgData name="Neelanjana Roy Choudhury" userId="a8b857dacefa3059" providerId="Windows Live" clId="Web-{46770514-9E5F-4DF1-A56C-DAB7C851CB81}" dt="2018-06-03T11:51:09.017" v="3129" actId="1076"/>
          <ac:cxnSpMkLst>
            <pc:docMk/>
            <pc:sldMk cId="2638146302" sldId="686"/>
            <ac:cxnSpMk id="25" creationId="{0B8F3E13-E68A-4AAE-906C-6B4DD979722F}"/>
          </ac:cxnSpMkLst>
        </pc:cxnChg>
      </pc:sldChg>
    </pc:docChg>
  </pc:docChgLst>
  <pc:docChgLst>
    <pc:chgData name="Neelanjana Roy Choudhury" userId="a8b857dacefa3059" providerId="Windows Live" clId="Web-{FBCBA90C-A531-4FD4-97B5-8FBBCA2E2F92}"/>
    <pc:docChg chg="addSld delSld modSld sldOrd">
      <pc:chgData name="Neelanjana Roy Choudhury" userId="a8b857dacefa3059" providerId="Windows Live" clId="Web-{FBCBA90C-A531-4FD4-97B5-8FBBCA2E2F92}" dt="2018-06-03T15:50:28.589" v="2570" actId="1076"/>
      <pc:docMkLst>
        <pc:docMk/>
      </pc:docMkLst>
      <pc:sldChg chg="modSp">
        <pc:chgData name="Neelanjana Roy Choudhury" userId="a8b857dacefa3059" providerId="Windows Live" clId="Web-{FBCBA90C-A531-4FD4-97B5-8FBBCA2E2F92}" dt="2018-06-03T15:20:22.807" v="1699" actId="14100"/>
        <pc:sldMkLst>
          <pc:docMk/>
          <pc:sldMk cId="1087255284" sldId="678"/>
        </pc:sldMkLst>
        <pc:spChg chg="mod">
          <ac:chgData name="Neelanjana Roy Choudhury" userId="a8b857dacefa3059" providerId="Windows Live" clId="Web-{FBCBA90C-A531-4FD4-97B5-8FBBCA2E2F92}" dt="2018-06-03T15:20:22.807" v="1699" actId="14100"/>
          <ac:spMkLst>
            <pc:docMk/>
            <pc:sldMk cId="1087255284" sldId="678"/>
            <ac:spMk id="7" creationId="{00000000-0000-0000-0000-000000000000}"/>
          </ac:spMkLst>
        </pc:spChg>
      </pc:sldChg>
      <pc:sldChg chg="modSp">
        <pc:chgData name="Neelanjana Roy Choudhury" userId="a8b857dacefa3059" providerId="Windows Live" clId="Web-{FBCBA90C-A531-4FD4-97B5-8FBBCA2E2F92}" dt="2018-06-03T14:29:00.979" v="32" actId="1076"/>
        <pc:sldMkLst>
          <pc:docMk/>
          <pc:sldMk cId="3916646464" sldId="683"/>
        </pc:sldMkLst>
        <pc:spChg chg="mod">
          <ac:chgData name="Neelanjana Roy Choudhury" userId="a8b857dacefa3059" providerId="Windows Live" clId="Web-{FBCBA90C-A531-4FD4-97B5-8FBBCA2E2F92}" dt="2018-06-03T14:29:00.979" v="32" actId="1076"/>
          <ac:spMkLst>
            <pc:docMk/>
            <pc:sldMk cId="3916646464" sldId="683"/>
            <ac:spMk id="2" creationId="{00000000-0000-0000-0000-000000000000}"/>
          </ac:spMkLst>
        </pc:spChg>
      </pc:sldChg>
      <pc:sldChg chg="modSp">
        <pc:chgData name="Neelanjana Roy Choudhury" userId="a8b857dacefa3059" providerId="Windows Live" clId="Web-{FBCBA90C-A531-4FD4-97B5-8FBBCA2E2F92}" dt="2018-06-03T14:29:10.057" v="33" actId="1076"/>
        <pc:sldMkLst>
          <pc:docMk/>
          <pc:sldMk cId="2000691413" sldId="684"/>
        </pc:sldMkLst>
        <pc:spChg chg="mod">
          <ac:chgData name="Neelanjana Roy Choudhury" userId="a8b857dacefa3059" providerId="Windows Live" clId="Web-{FBCBA90C-A531-4FD4-97B5-8FBBCA2E2F92}" dt="2018-06-03T14:29:10.057" v="33" actId="1076"/>
          <ac:spMkLst>
            <pc:docMk/>
            <pc:sldMk cId="2000691413" sldId="684"/>
            <ac:spMk id="5" creationId="{C1FFB39E-25BD-4FAC-B55D-704E2C8CFAF8}"/>
          </ac:spMkLst>
        </pc:spChg>
      </pc:sldChg>
      <pc:sldChg chg="modSp">
        <pc:chgData name="Neelanjana Roy Choudhury" userId="a8b857dacefa3059" providerId="Windows Live" clId="Web-{FBCBA90C-A531-4FD4-97B5-8FBBCA2E2F92}" dt="2018-06-03T14:29:15.526" v="34" actId="1076"/>
        <pc:sldMkLst>
          <pc:docMk/>
          <pc:sldMk cId="3837670370" sldId="685"/>
        </pc:sldMkLst>
        <pc:spChg chg="mod">
          <ac:chgData name="Neelanjana Roy Choudhury" userId="a8b857dacefa3059" providerId="Windows Live" clId="Web-{FBCBA90C-A531-4FD4-97B5-8FBBCA2E2F92}" dt="2018-06-03T14:29:15.526" v="34" actId="1076"/>
          <ac:spMkLst>
            <pc:docMk/>
            <pc:sldMk cId="3837670370" sldId="685"/>
            <ac:spMk id="5" creationId="{C1FFB39E-25BD-4FAC-B55D-704E2C8CFAF8}"/>
          </ac:spMkLst>
        </pc:spChg>
        <pc:spChg chg="mod">
          <ac:chgData name="Neelanjana Roy Choudhury" userId="a8b857dacefa3059" providerId="Windows Live" clId="Web-{FBCBA90C-A531-4FD4-97B5-8FBBCA2E2F92}" dt="2018-06-03T14:27:17.756" v="6" actId="1076"/>
          <ac:spMkLst>
            <pc:docMk/>
            <pc:sldMk cId="3837670370" sldId="685"/>
            <ac:spMk id="43" creationId="{45BE124F-B0BB-4026-B9CB-BADFFDA63507}"/>
          </ac:spMkLst>
        </pc:spChg>
      </pc:sldChg>
      <pc:sldChg chg="addSp modSp new del">
        <pc:chgData name="Neelanjana Roy Choudhury" userId="a8b857dacefa3059" providerId="Windows Live" clId="Web-{FBCBA90C-A531-4FD4-97B5-8FBBCA2E2F92}" dt="2018-06-03T14:28:46.400" v="31"/>
        <pc:sldMkLst>
          <pc:docMk/>
          <pc:sldMk cId="1409954876" sldId="686"/>
        </pc:sldMkLst>
        <pc:spChg chg="add">
          <ac:chgData name="Neelanjana Roy Choudhury" userId="a8b857dacefa3059" providerId="Windows Live" clId="Web-{FBCBA90C-A531-4FD4-97B5-8FBBCA2E2F92}" dt="2018-06-03T14:27:33.288" v="7"/>
          <ac:spMkLst>
            <pc:docMk/>
            <pc:sldMk cId="1409954876" sldId="686"/>
            <ac:spMk id="3" creationId="{078D04C4-F38C-43B3-9952-3C458AE5B7D8}"/>
          </ac:spMkLst>
        </pc:spChg>
        <pc:spChg chg="add mod">
          <ac:chgData name="Neelanjana Roy Choudhury" userId="a8b857dacefa3059" providerId="Windows Live" clId="Web-{FBCBA90C-A531-4FD4-97B5-8FBBCA2E2F92}" dt="2018-06-03T14:27:42.382" v="27" actId="20577"/>
          <ac:spMkLst>
            <pc:docMk/>
            <pc:sldMk cId="1409954876" sldId="686"/>
            <ac:spMk id="5" creationId="{642F46D2-160C-47B9-B5FD-E830C59AD623}"/>
          </ac:spMkLst>
        </pc:spChg>
        <pc:spChg chg="add">
          <ac:chgData name="Neelanjana Roy Choudhury" userId="a8b857dacefa3059" providerId="Windows Live" clId="Web-{FBCBA90C-A531-4FD4-97B5-8FBBCA2E2F92}" dt="2018-06-03T14:27:50.007" v="30"/>
          <ac:spMkLst>
            <pc:docMk/>
            <pc:sldMk cId="1409954876" sldId="686"/>
            <ac:spMk id="6" creationId="{EE4F1E3E-FDF7-49A7-91D7-66BAC3765033}"/>
          </ac:spMkLst>
        </pc:spChg>
      </pc:sldChg>
      <pc:sldChg chg="modSp add ord replId">
        <pc:chgData name="Neelanjana Roy Choudhury" userId="a8b857dacefa3059" providerId="Windows Live" clId="Web-{FBCBA90C-A531-4FD4-97B5-8FBBCA2E2F92}" dt="2018-06-03T15:18:31.008" v="1695" actId="1076"/>
        <pc:sldMkLst>
          <pc:docMk/>
          <pc:sldMk cId="1458324962" sldId="686"/>
        </pc:sldMkLst>
        <pc:spChg chg="mod">
          <ac:chgData name="Neelanjana Roy Choudhury" userId="a8b857dacefa3059" providerId="Windows Live" clId="Web-{FBCBA90C-A531-4FD4-97B5-8FBBCA2E2F92}" dt="2018-06-03T14:29:42.996" v="45" actId="20577"/>
          <ac:spMkLst>
            <pc:docMk/>
            <pc:sldMk cId="1458324962" sldId="686"/>
            <ac:spMk id="2" creationId="{00000000-0000-0000-0000-000000000000}"/>
          </ac:spMkLst>
        </pc:spChg>
        <pc:spChg chg="mod">
          <ac:chgData name="Neelanjana Roy Choudhury" userId="a8b857dacefa3059" providerId="Windows Live" clId="Web-{FBCBA90C-A531-4FD4-97B5-8FBBCA2E2F92}" dt="2018-06-03T15:18:31.008" v="1695" actId="1076"/>
          <ac:spMkLst>
            <pc:docMk/>
            <pc:sldMk cId="1458324962" sldId="686"/>
            <ac:spMk id="7" creationId="{00000000-0000-0000-0000-000000000000}"/>
          </ac:spMkLst>
        </pc:spChg>
      </pc:sldChg>
      <pc:sldChg chg="addSp modSp new">
        <pc:chgData name="Neelanjana Roy Choudhury" userId="a8b857dacefa3059" providerId="Windows Live" clId="Web-{FBCBA90C-A531-4FD4-97B5-8FBBCA2E2F92}" dt="2018-06-03T15:03:00.230" v="1038" actId="1076"/>
        <pc:sldMkLst>
          <pc:docMk/>
          <pc:sldMk cId="2747252344" sldId="687"/>
        </pc:sldMkLst>
        <pc:spChg chg="add mod">
          <ac:chgData name="Neelanjana Roy Choudhury" userId="a8b857dacefa3059" providerId="Windows Live" clId="Web-{FBCBA90C-A531-4FD4-97B5-8FBBCA2E2F92}" dt="2018-06-03T15:00:08.989" v="1014" actId="1076"/>
          <ac:spMkLst>
            <pc:docMk/>
            <pc:sldMk cId="2747252344" sldId="687"/>
            <ac:spMk id="3" creationId="{E6C55F6F-76A5-432A-8991-D433B49B0B89}"/>
          </ac:spMkLst>
        </pc:spChg>
        <pc:spChg chg="add mod">
          <ac:chgData name="Neelanjana Roy Choudhury" userId="a8b857dacefa3059" providerId="Windows Live" clId="Web-{FBCBA90C-A531-4FD4-97B5-8FBBCA2E2F92}" dt="2018-06-03T15:00:11.880" v="1015" actId="1076"/>
          <ac:spMkLst>
            <pc:docMk/>
            <pc:sldMk cId="2747252344" sldId="687"/>
            <ac:spMk id="5" creationId="{07F24078-B6C4-49B1-B942-088FF5F17324}"/>
          </ac:spMkLst>
        </pc:spChg>
        <pc:spChg chg="add mod">
          <ac:chgData name="Neelanjana Roy Choudhury" userId="a8b857dacefa3059" providerId="Windows Live" clId="Web-{FBCBA90C-A531-4FD4-97B5-8FBBCA2E2F92}" dt="2018-06-03T15:03:00.230" v="1038" actId="1076"/>
          <ac:spMkLst>
            <pc:docMk/>
            <pc:sldMk cId="2747252344" sldId="687"/>
            <ac:spMk id="6" creationId="{A3634A6E-131F-43DA-9711-FE303B31DD6A}"/>
          </ac:spMkLst>
        </pc:spChg>
        <pc:spChg chg="add mod">
          <ac:chgData name="Neelanjana Roy Choudhury" userId="a8b857dacefa3059" providerId="Windows Live" clId="Web-{FBCBA90C-A531-4FD4-97B5-8FBBCA2E2F92}" dt="2018-06-03T15:02:24.432" v="1036" actId="20577"/>
          <ac:spMkLst>
            <pc:docMk/>
            <pc:sldMk cId="2747252344" sldId="687"/>
            <ac:spMk id="7" creationId="{E2B65E60-6C77-4FB7-9F95-7F97C5FACC76}"/>
          </ac:spMkLst>
        </pc:spChg>
      </pc:sldChg>
      <pc:sldChg chg="modSp add ord replId">
        <pc:chgData name="Neelanjana Roy Choudhury" userId="a8b857dacefa3059" providerId="Windows Live" clId="Web-{FBCBA90C-A531-4FD4-97B5-8FBBCA2E2F92}" dt="2018-06-03T15:12:29.471" v="1466" actId="20577"/>
        <pc:sldMkLst>
          <pc:docMk/>
          <pc:sldMk cId="1145159894" sldId="688"/>
        </pc:sldMkLst>
        <pc:spChg chg="mod">
          <ac:chgData name="Neelanjana Roy Choudhury" userId="a8b857dacefa3059" providerId="Windows Live" clId="Web-{FBCBA90C-A531-4FD4-97B5-8FBBCA2E2F92}" dt="2018-06-03T15:05:17.704" v="1070" actId="20577"/>
          <ac:spMkLst>
            <pc:docMk/>
            <pc:sldMk cId="1145159894" sldId="688"/>
            <ac:spMk id="2" creationId="{00000000-0000-0000-0000-000000000000}"/>
          </ac:spMkLst>
        </pc:spChg>
        <pc:spChg chg="mod">
          <ac:chgData name="Neelanjana Roy Choudhury" userId="a8b857dacefa3059" providerId="Windows Live" clId="Web-{FBCBA90C-A531-4FD4-97B5-8FBBCA2E2F92}" dt="2018-06-03T15:12:29.471" v="1466" actId="20577"/>
          <ac:spMkLst>
            <pc:docMk/>
            <pc:sldMk cId="1145159894" sldId="688"/>
            <ac:spMk id="7" creationId="{00000000-0000-0000-0000-000000000000}"/>
          </ac:spMkLst>
        </pc:spChg>
      </pc:sldChg>
      <pc:sldChg chg="addSp modSp new del">
        <pc:chgData name="Neelanjana Roy Choudhury" userId="a8b857dacefa3059" providerId="Windows Live" clId="Web-{FBCBA90C-A531-4FD4-97B5-8FBBCA2E2F92}" dt="2018-06-03T15:04:37.437" v="1051"/>
        <pc:sldMkLst>
          <pc:docMk/>
          <pc:sldMk cId="4026273227" sldId="688"/>
        </pc:sldMkLst>
        <pc:spChg chg="add">
          <ac:chgData name="Neelanjana Roy Choudhury" userId="a8b857dacefa3059" providerId="Windows Live" clId="Web-{FBCBA90C-A531-4FD4-97B5-8FBBCA2E2F92}" dt="2018-06-03T15:04:19.577" v="1040"/>
          <ac:spMkLst>
            <pc:docMk/>
            <pc:sldMk cId="4026273227" sldId="688"/>
            <ac:spMk id="3" creationId="{046EC0FA-13E5-4930-872C-29704566FFE5}"/>
          </ac:spMkLst>
        </pc:spChg>
        <pc:spChg chg="add mod">
          <ac:chgData name="Neelanjana Roy Choudhury" userId="a8b857dacefa3059" providerId="Windows Live" clId="Web-{FBCBA90C-A531-4FD4-97B5-8FBBCA2E2F92}" dt="2018-06-03T15:04:30.515" v="1048" actId="20577"/>
          <ac:spMkLst>
            <pc:docMk/>
            <pc:sldMk cId="4026273227" sldId="688"/>
            <ac:spMk id="5" creationId="{4ABB55D2-25AF-48F1-A8B1-4AC8BB311F80}"/>
          </ac:spMkLst>
        </pc:spChg>
      </pc:sldChg>
      <pc:sldChg chg="modSp add ord replId">
        <pc:chgData name="Neelanjana Roy Choudhury" userId="a8b857dacefa3059" providerId="Windows Live" clId="Web-{FBCBA90C-A531-4FD4-97B5-8FBBCA2E2F92}" dt="2018-06-03T15:17:23.631" v="1652" actId="20577"/>
        <pc:sldMkLst>
          <pc:docMk/>
          <pc:sldMk cId="1257310604" sldId="689"/>
        </pc:sldMkLst>
        <pc:spChg chg="mod">
          <ac:chgData name="Neelanjana Roy Choudhury" userId="a8b857dacefa3059" providerId="Windows Live" clId="Web-{FBCBA90C-A531-4FD4-97B5-8FBBCA2E2F92}" dt="2018-06-03T15:13:16.504" v="1482" actId="20577"/>
          <ac:spMkLst>
            <pc:docMk/>
            <pc:sldMk cId="1257310604" sldId="689"/>
            <ac:spMk id="5" creationId="{07F24078-B6C4-49B1-B942-088FF5F17324}"/>
          </ac:spMkLst>
        </pc:spChg>
        <pc:spChg chg="mod">
          <ac:chgData name="Neelanjana Roy Choudhury" userId="a8b857dacefa3059" providerId="Windows Live" clId="Web-{FBCBA90C-A531-4FD4-97B5-8FBBCA2E2F92}" dt="2018-06-03T15:17:23.631" v="1652" actId="20577"/>
          <ac:spMkLst>
            <pc:docMk/>
            <pc:sldMk cId="1257310604" sldId="689"/>
            <ac:spMk id="6" creationId="{A3634A6E-131F-43DA-9711-FE303B31DD6A}"/>
          </ac:spMkLst>
        </pc:spChg>
        <pc:spChg chg="mod">
          <ac:chgData name="Neelanjana Roy Choudhury" userId="a8b857dacefa3059" providerId="Windows Live" clId="Web-{FBCBA90C-A531-4FD4-97B5-8FBBCA2E2F92}" dt="2018-06-03T15:17:17.552" v="1647" actId="20577"/>
          <ac:spMkLst>
            <pc:docMk/>
            <pc:sldMk cId="1257310604" sldId="689"/>
            <ac:spMk id="7" creationId="{E2B65E60-6C77-4FB7-9F95-7F97C5FACC76}"/>
          </ac:spMkLst>
        </pc:spChg>
      </pc:sldChg>
      <pc:sldChg chg="addSp delSp modSp new">
        <pc:chgData name="Neelanjana Roy Choudhury" userId="a8b857dacefa3059" providerId="Windows Live" clId="Web-{FBCBA90C-A531-4FD4-97B5-8FBBCA2E2F92}" dt="2018-06-03T15:50:28.589" v="2570" actId="1076"/>
        <pc:sldMkLst>
          <pc:docMk/>
          <pc:sldMk cId="3908443577" sldId="690"/>
        </pc:sldMkLst>
        <pc:spChg chg="add mod">
          <ac:chgData name="Neelanjana Roy Choudhury" userId="a8b857dacefa3059" providerId="Windows Live" clId="Web-{FBCBA90C-A531-4FD4-97B5-8FBBCA2E2F92}" dt="2018-06-03T15:50:24.199" v="2568" actId="1076"/>
          <ac:spMkLst>
            <pc:docMk/>
            <pc:sldMk cId="3908443577" sldId="690"/>
            <ac:spMk id="3" creationId="{D811DA39-608F-4D0A-AA04-1C96F1D21BC8}"/>
          </ac:spMkLst>
        </pc:spChg>
        <pc:spChg chg="add mod">
          <ac:chgData name="Neelanjana Roy Choudhury" userId="a8b857dacefa3059" providerId="Windows Live" clId="Web-{FBCBA90C-A531-4FD4-97B5-8FBBCA2E2F92}" dt="2018-06-03T15:50:24.636" v="2569" actId="1076"/>
          <ac:spMkLst>
            <pc:docMk/>
            <pc:sldMk cId="3908443577" sldId="690"/>
            <ac:spMk id="5" creationId="{183D21D9-6421-4B4D-8FD6-2712C13B0E0D}"/>
          </ac:spMkLst>
        </pc:spChg>
        <pc:spChg chg="add mod">
          <ac:chgData name="Neelanjana Roy Choudhury" userId="a8b857dacefa3059" providerId="Windows Live" clId="Web-{FBCBA90C-A531-4FD4-97B5-8FBBCA2E2F92}" dt="2018-06-03T15:50:28.589" v="2570" actId="1076"/>
          <ac:spMkLst>
            <pc:docMk/>
            <pc:sldMk cId="3908443577" sldId="690"/>
            <ac:spMk id="6" creationId="{CA322669-79F5-45C3-885F-453121C6104A}"/>
          </ac:spMkLst>
        </pc:spChg>
        <pc:spChg chg="add mod">
          <ac:chgData name="Neelanjana Roy Choudhury" userId="a8b857dacefa3059" providerId="Windows Live" clId="Web-{FBCBA90C-A531-4FD4-97B5-8FBBCA2E2F92}" dt="2018-06-03T15:37:27.161" v="2285"/>
          <ac:spMkLst>
            <pc:docMk/>
            <pc:sldMk cId="3908443577" sldId="690"/>
            <ac:spMk id="7" creationId="{EAC4D59B-E565-428F-8F90-06849DEE2368}"/>
          </ac:spMkLst>
        </pc:spChg>
        <pc:spChg chg="add mod">
          <ac:chgData name="Neelanjana Roy Choudhury" userId="a8b857dacefa3059" providerId="Windows Live" clId="Web-{FBCBA90C-A531-4FD4-97B5-8FBBCA2E2F92}" dt="2018-06-03T15:41:56.984" v="2343" actId="14100"/>
          <ac:spMkLst>
            <pc:docMk/>
            <pc:sldMk cId="3908443577" sldId="690"/>
            <ac:spMk id="11" creationId="{1134E9F7-83BC-4A04-8815-074735E21FFB}"/>
          </ac:spMkLst>
        </pc:spChg>
        <pc:spChg chg="add mod">
          <ac:chgData name="Neelanjana Roy Choudhury" userId="a8b857dacefa3059" providerId="Windows Live" clId="Web-{FBCBA90C-A531-4FD4-97B5-8FBBCA2E2F92}" dt="2018-06-03T15:44:53.701" v="2372" actId="20577"/>
          <ac:spMkLst>
            <pc:docMk/>
            <pc:sldMk cId="3908443577" sldId="690"/>
            <ac:spMk id="17" creationId="{F23B9971-C7C2-4CD0-84E9-E149C29BFC82}"/>
          </ac:spMkLst>
        </pc:spChg>
        <pc:cxnChg chg="add mod">
          <ac:chgData name="Neelanjana Roy Choudhury" userId="a8b857dacefa3059" providerId="Windows Live" clId="Web-{FBCBA90C-A531-4FD4-97B5-8FBBCA2E2F92}" dt="2018-06-03T15:39:08.977" v="2304" actId="1076"/>
          <ac:cxnSpMkLst>
            <pc:docMk/>
            <pc:sldMk cId="3908443577" sldId="690"/>
            <ac:cxnSpMk id="8" creationId="{C83EE05D-25C8-471B-8A81-D8EA5873A747}"/>
          </ac:cxnSpMkLst>
        </pc:cxnChg>
        <pc:cxnChg chg="add mod">
          <ac:chgData name="Neelanjana Roy Choudhury" userId="a8b857dacefa3059" providerId="Windows Live" clId="Web-{FBCBA90C-A531-4FD4-97B5-8FBBCA2E2F92}" dt="2018-06-03T15:43:19.884" v="2357" actId="1076"/>
          <ac:cxnSpMkLst>
            <pc:docMk/>
            <pc:sldMk cId="3908443577" sldId="690"/>
            <ac:cxnSpMk id="9" creationId="{B4A00B83-2BBA-4DB4-B6B4-9FAF6D0E327A}"/>
          </ac:cxnSpMkLst>
        </pc:cxnChg>
        <pc:cxnChg chg="add mod">
          <ac:chgData name="Neelanjana Roy Choudhury" userId="a8b857dacefa3059" providerId="Windows Live" clId="Web-{FBCBA90C-A531-4FD4-97B5-8FBBCA2E2F92}" dt="2018-06-03T15:39:01.446" v="2302" actId="1076"/>
          <ac:cxnSpMkLst>
            <pc:docMk/>
            <pc:sldMk cId="3908443577" sldId="690"/>
            <ac:cxnSpMk id="10" creationId="{08751510-1DCC-44D2-9292-C7EB4C6B26FC}"/>
          </ac:cxnSpMkLst>
        </pc:cxnChg>
        <pc:cxnChg chg="add mod">
          <ac:chgData name="Neelanjana Roy Choudhury" userId="a8b857dacefa3059" providerId="Windows Live" clId="Web-{FBCBA90C-A531-4FD4-97B5-8FBBCA2E2F92}" dt="2018-06-03T15:42:18.475" v="2346" actId="14100"/>
          <ac:cxnSpMkLst>
            <pc:docMk/>
            <pc:sldMk cId="3908443577" sldId="690"/>
            <ac:cxnSpMk id="12" creationId="{AE05A6B0-686C-45BE-A1F6-2C8318D784E8}"/>
          </ac:cxnSpMkLst>
        </pc:cxnChg>
        <pc:cxnChg chg="add mod">
          <ac:chgData name="Neelanjana Roy Choudhury" userId="a8b857dacefa3059" providerId="Windows Live" clId="Web-{FBCBA90C-A531-4FD4-97B5-8FBBCA2E2F92}" dt="2018-06-03T15:44:06.776" v="2364" actId="1076"/>
          <ac:cxnSpMkLst>
            <pc:docMk/>
            <pc:sldMk cId="3908443577" sldId="690"/>
            <ac:cxnSpMk id="13" creationId="{795E3D93-F839-4ACC-8276-E9A884DA3980}"/>
          </ac:cxnSpMkLst>
        </pc:cxnChg>
        <pc:cxnChg chg="add del mod">
          <ac:chgData name="Neelanjana Roy Choudhury" userId="a8b857dacefa3059" providerId="Windows Live" clId="Web-{FBCBA90C-A531-4FD4-97B5-8FBBCA2E2F92}" dt="2018-06-03T15:43:03.039" v="2354"/>
          <ac:cxnSpMkLst>
            <pc:docMk/>
            <pc:sldMk cId="3908443577" sldId="690"/>
            <ac:cxnSpMk id="14" creationId="{43E1823A-BFF0-4676-BE9E-6C3251E80F71}"/>
          </ac:cxnSpMkLst>
        </pc:cxnChg>
        <pc:cxnChg chg="add del mod">
          <ac:chgData name="Neelanjana Roy Choudhury" userId="a8b857dacefa3059" providerId="Windows Live" clId="Web-{FBCBA90C-A531-4FD4-97B5-8FBBCA2E2F92}" dt="2018-06-03T15:43:22.790" v="2358"/>
          <ac:cxnSpMkLst>
            <pc:docMk/>
            <pc:sldMk cId="3908443577" sldId="690"/>
            <ac:cxnSpMk id="15" creationId="{2EEDA8C8-29AA-49E4-ABD4-D88BD8EE6A63}"/>
          </ac:cxnSpMkLst>
        </pc:cxnChg>
        <pc:cxnChg chg="add mod">
          <ac:chgData name="Neelanjana Roy Choudhury" userId="a8b857dacefa3059" providerId="Windows Live" clId="Web-{FBCBA90C-A531-4FD4-97B5-8FBBCA2E2F92}" dt="2018-06-03T15:44:18.792" v="2367" actId="1076"/>
          <ac:cxnSpMkLst>
            <pc:docMk/>
            <pc:sldMk cId="3908443577" sldId="690"/>
            <ac:cxnSpMk id="16" creationId="{3A62FB25-53E3-443F-8800-2378878F8B2C}"/>
          </ac:cxnSpMkLst>
        </pc:cxnChg>
      </pc:sldChg>
      <pc:sldChg chg="addSp modSp new">
        <pc:chgData name="Neelanjana Roy Choudhury" userId="a8b857dacefa3059" providerId="Windows Live" clId="Web-{FBCBA90C-A531-4FD4-97B5-8FBBCA2E2F92}" dt="2018-06-03T15:49:51.057" v="2528" actId="20577"/>
        <pc:sldMkLst>
          <pc:docMk/>
          <pc:sldMk cId="4033900847" sldId="691"/>
        </pc:sldMkLst>
        <pc:spChg chg="add">
          <ac:chgData name="Neelanjana Roy Choudhury" userId="a8b857dacefa3059" providerId="Windows Live" clId="Web-{FBCBA90C-A531-4FD4-97B5-8FBBCA2E2F92}" dt="2018-06-03T15:45:56.594" v="2376"/>
          <ac:spMkLst>
            <pc:docMk/>
            <pc:sldMk cId="4033900847" sldId="691"/>
            <ac:spMk id="3" creationId="{0F1FF9C0-809D-4371-A40A-ADED7E0617B2}"/>
          </ac:spMkLst>
        </pc:spChg>
        <pc:spChg chg="add mod">
          <ac:chgData name="Neelanjana Roy Choudhury" userId="a8b857dacefa3059" providerId="Windows Live" clId="Web-{FBCBA90C-A531-4FD4-97B5-8FBBCA2E2F92}" dt="2018-06-03T15:46:14.267" v="2384" actId="20577"/>
          <ac:spMkLst>
            <pc:docMk/>
            <pc:sldMk cId="4033900847" sldId="691"/>
            <ac:spMk id="5" creationId="{01BA15A5-93B8-4D73-B566-3E46BCC5825B}"/>
          </ac:spMkLst>
        </pc:spChg>
        <pc:spChg chg="add mod">
          <ac:chgData name="Neelanjana Roy Choudhury" userId="a8b857dacefa3059" providerId="Windows Live" clId="Web-{FBCBA90C-A531-4FD4-97B5-8FBBCA2E2F92}" dt="2018-06-03T15:49:51.057" v="2528" actId="20577"/>
          <ac:spMkLst>
            <pc:docMk/>
            <pc:sldMk cId="4033900847" sldId="691"/>
            <ac:spMk id="6" creationId="{1F930327-C754-458E-A54A-F2119E98CC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265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5DC21A5A-F3FE-4451-B63D-C057B3C07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4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64050"/>
            <a:ext cx="56800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89265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3D347201-DF54-46B2-990E-CADEF9935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5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F41F0-39D4-4218-9621-FC0241A882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907" indent="-294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8319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646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974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2301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3629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4956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6284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767-6496-42F9-AB55-D155F4DB9525}" type="slidenum">
              <a:rPr lang="en-US" altLang="en-US">
                <a:solidFill>
                  <a:prstClr val="black"/>
                </a:solidFill>
              </a:rPr>
              <a:pPr eaLnBrk="1" hangingPunct="1"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907" indent="-294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8319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646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974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2301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3629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4956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6284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767-6496-42F9-AB55-D155F4DB9525}" type="slidenum">
              <a:rPr lang="en-US" altLang="en-US">
                <a:solidFill>
                  <a:prstClr val="black"/>
                </a:solidFill>
              </a:rPr>
              <a:pPr eaLnBrk="1" hangingPunct="1"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4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907" indent="-29458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8319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646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974" indent="-23566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2301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3629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4956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6284" indent="-2356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767-6496-42F9-AB55-D155F4DB9525}" type="slidenum">
              <a:rPr lang="en-US" altLang="en-US">
                <a:solidFill>
                  <a:prstClr val="black"/>
                </a:solidFill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3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rgbClr val="48B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" name="Picture 13" descr="Logo-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56904" y="856151"/>
            <a:ext cx="3477296" cy="128788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048000" y="25908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iPrimed Education Solutions Pvt. Ltd. </a:t>
            </a:r>
          </a:p>
          <a:p>
            <a:pPr algn="ctr"/>
            <a:r>
              <a:rPr lang="en-US" sz="1400" dirty="0">
                <a:latin typeface="+mn-lt"/>
              </a:rPr>
              <a:t>#62B, Electronics City, Phase-I, Opposite  ECT PO, Bangalore,</a:t>
            </a:r>
            <a:r>
              <a:rPr lang="en-US" sz="1400" baseline="0" dirty="0">
                <a:latin typeface="+mn-lt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Karnataka– 560100</a:t>
            </a:r>
          </a:p>
          <a:p>
            <a:pPr algn="ctr"/>
            <a:r>
              <a:rPr lang="en-US" sz="1400" dirty="0">
                <a:latin typeface="+mn-lt"/>
              </a:rPr>
              <a:t>India</a:t>
            </a:r>
          </a:p>
          <a:p>
            <a:pPr algn="ctr"/>
            <a:r>
              <a:rPr lang="en-US" sz="1400" dirty="0">
                <a:latin typeface="+mn-lt"/>
              </a:rPr>
              <a:t>(T) 91 - 80 65832406 / 91</a:t>
            </a:r>
            <a:r>
              <a:rPr lang="en-US" sz="1400" baseline="0" dirty="0">
                <a:latin typeface="+mn-lt"/>
              </a:rPr>
              <a:t> - </a:t>
            </a:r>
            <a:r>
              <a:rPr lang="en-US" sz="1400" dirty="0">
                <a:latin typeface="+mn-lt"/>
              </a:rPr>
              <a:t>80 40941642</a:t>
            </a:r>
          </a:p>
          <a:p>
            <a:pPr algn="ctr"/>
            <a:r>
              <a:rPr lang="en-US" sz="1400" dirty="0">
                <a:latin typeface="+mn-lt"/>
              </a:rPr>
              <a:t>www.iprimed.com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1000"/>
            <a:ext cx="1729853" cy="55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1900" y="2181681"/>
            <a:ext cx="28194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8800" y="206721"/>
            <a:ext cx="1951861" cy="94609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▀"/>
              <a:defRPr sz="1600"/>
            </a:lvl1pPr>
            <a:lvl2pPr>
              <a:buFont typeface="Arial" pitchFamily="34" charset="0"/>
              <a:buChar char="□"/>
              <a:defRPr sz="1600"/>
            </a:lvl2pPr>
            <a:lvl3pPr>
              <a:buFont typeface="Courier New" pitchFamily="49" charset="0"/>
              <a:buChar char="o"/>
              <a:defRPr sz="16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▫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64624" y="6324600"/>
            <a:ext cx="12344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905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6200" y="685800"/>
            <a:ext cx="89916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25400" y="6432550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905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76200" y="685800"/>
            <a:ext cx="89916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400" y="6432550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 descr="C:\Users\bby146\Pictures\iPRIMED Logo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246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8E36636D-D922-432D-A958-524484B5923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  <p:sldLayoutId id="2147484031" r:id="rId12"/>
    <p:sldLayoutId id="2147484032" r:id="rId13"/>
    <p:sldLayoutId id="2147484033" r:id="rId14"/>
    <p:sldLayoutId id="2147484034" r:id="rId15"/>
    <p:sldLayoutId id="2147484037" r:id="rId16"/>
    <p:sldLayoutId id="2147484038" r:id="rId17"/>
    <p:sldLayoutId id="2147484039" r:id="rId18"/>
    <p:sldLayoutId id="2147484040" r:id="rId19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49A38AB4-ED75-4B8D-8298-7633E81099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1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63500" y="47244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dirty="0"/>
              <a:t>May 2018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dirty="0"/>
          </a:p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dirty="0"/>
              <a:t>Bangalore</a:t>
            </a:r>
          </a:p>
        </p:txBody>
      </p:sp>
      <p:sp>
        <p:nvSpPr>
          <p:cNvPr id="13315" name="Rectangle 12"/>
          <p:cNvSpPr>
            <a:spLocks noChangeArrowheads="1"/>
          </p:cNvSpPr>
          <p:nvPr/>
        </p:nvSpPr>
        <p:spPr bwMode="auto">
          <a:xfrm>
            <a:off x="1066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2133600" y="4800600"/>
            <a:ext cx="6705600" cy="1066800"/>
          </a:xfrm>
        </p:spPr>
        <p:txBody>
          <a:bodyPr/>
          <a:lstStyle/>
          <a:p>
            <a:pPr algn="ctr"/>
            <a:r>
              <a:rPr lang="en-IN" sz="2400" b="1" dirty="0"/>
              <a:t>MySQL</a:t>
            </a:r>
            <a:br>
              <a:rPr lang="en-IN" sz="2400" b="1" dirty="0"/>
            </a:br>
            <a:endParaRPr lang="en-US" sz="18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TCL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8415AF-C301-49F7-A797-19A08D7B53A5}"/>
              </a:ext>
            </a:extLst>
          </p:cNvPr>
          <p:cNvSpPr txBox="1"/>
          <p:nvPr/>
        </p:nvSpPr>
        <p:spPr>
          <a:xfrm>
            <a:off x="287548" y="2122098"/>
            <a:ext cx="8626414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latin typeface="Bookman Old Style"/>
              </a:rPr>
              <a:t>TCL is short name of Transaction Control Language which deals with a transaction within a database.</a:t>
            </a:r>
            <a:endParaRPr lang="en-US" sz="1800">
              <a:latin typeface="Bookman Old Style"/>
            </a:endParaRPr>
          </a:p>
          <a:p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COMMIT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 : commits a Transaction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ROLLBACK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rollback a transaction in case of any error occurs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SAVEPOINT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to </a:t>
            </a:r>
            <a:r>
              <a:rPr lang="en-US" sz="1800" dirty="0" err="1">
                <a:solidFill>
                  <a:srgbClr val="111111"/>
                </a:solidFill>
                <a:latin typeface="Bookman Old Style"/>
              </a:rPr>
              <a:t>rollback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the transaction making points within groups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SET TRANSACTION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 : specify characteristics of the transaction</a:t>
            </a:r>
            <a:endParaRPr lang="en-US" sz="18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17103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CREATE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30680" y="1674197"/>
            <a:ext cx="8497017" cy="49552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MySQL CREATE is used to create Database and its Tables.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create a database 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CREATE DATABASE </a:t>
            </a:r>
            <a:r>
              <a:rPr lang="en-US" sz="2000" dirty="0" err="1">
                <a:solidFill>
                  <a:srgbClr val="000000"/>
                </a:solidFill>
                <a:latin typeface="Bookman Old Style"/>
              </a:rPr>
              <a:t>database_name</a:t>
            </a:r>
            <a:r>
              <a:rPr lang="en-US" sz="2000" dirty="0">
                <a:solidFill>
                  <a:srgbClr val="000000"/>
                </a:solidFill>
                <a:latin typeface="Bookman Old Style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 create a database 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CREATE DATABASE</a:t>
            </a:r>
            <a:r>
              <a:rPr lang="en-US" sz="2000" dirty="0">
                <a:latin typeface="Bookman Old Style"/>
              </a:rPr>
              <a:t> student</a:t>
            </a:r>
            <a:r>
              <a:rPr lang="en-US" sz="2000" dirty="0" smtClean="0">
                <a:latin typeface="Bookman Old Style"/>
              </a:rPr>
              <a:t>;</a:t>
            </a:r>
            <a:endParaRPr lang="en-US" sz="2000" dirty="0">
              <a:solidFill>
                <a:srgbClr val="008800"/>
              </a:solidFill>
              <a:latin typeface="Bookman Old Style"/>
            </a:endParaRPr>
          </a:p>
          <a:p>
            <a:endParaRPr lang="en-US" sz="2000" dirty="0">
              <a:solidFill>
                <a:srgbClr val="0088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 create a table :</a:t>
            </a:r>
          </a:p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CREATE TABLE users( id INT NOT NULL AUTO_INCREMENT PRIMARY KEY , name VARCHAR( 25 ) NOT NULL , </a:t>
            </a:r>
            <a:r>
              <a:rPr lang="en-US" sz="2000" dirty="0" err="1">
                <a:solidFill>
                  <a:srgbClr val="000000"/>
                </a:solidFill>
                <a:latin typeface="Bookman Old Style"/>
              </a:rPr>
              <a:t>last_name</a:t>
            </a:r>
            <a:r>
              <a:rPr lang="en-US" sz="2000" dirty="0">
                <a:solidFill>
                  <a:srgbClr val="000000"/>
                </a:solidFill>
                <a:latin typeface="Bookman Old Style"/>
              </a:rPr>
              <a:t> VARCHAR( 25 ) NOT NULL , age INT NULL  )</a:t>
            </a:r>
          </a:p>
          <a:p>
            <a:endParaRPr lang="en-US" sz="2000" dirty="0">
              <a:latin typeface="Bookman Old Style"/>
            </a:endParaRPr>
          </a:p>
          <a:p>
            <a:pPr marL="285750" indent="-285750">
              <a:buChar char="•"/>
            </a:pPr>
            <a:endParaRPr lang="en-US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61110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HOW TO SELECT DATABASE ?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30680" y="1923633"/>
            <a:ext cx="8497017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MySQL </a:t>
            </a:r>
            <a:r>
              <a:rPr lang="en-IN" sz="2000" dirty="0"/>
              <a:t>SELECT</a:t>
            </a:r>
            <a:r>
              <a:rPr lang="en-US" sz="200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man Old Style"/>
              </a:rPr>
              <a:t>is used to </a:t>
            </a:r>
            <a:r>
              <a:rPr lang="en-US" sz="2000" dirty="0" smtClean="0">
                <a:solidFill>
                  <a:srgbClr val="000000"/>
                </a:solidFill>
                <a:latin typeface="Bookman Old Style"/>
              </a:rPr>
              <a:t>select a particular Database.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database 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dirty="0"/>
              <a:t>USE </a:t>
            </a:r>
            <a:r>
              <a:rPr lang="en-IN" sz="2000" dirty="0" err="1"/>
              <a:t>database_name</a:t>
            </a:r>
            <a:r>
              <a:rPr lang="en-IN" sz="2000" dirty="0"/>
              <a:t>; </a:t>
            </a:r>
            <a:endParaRPr lang="en-IN" sz="2000" dirty="0" smtClean="0"/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database :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+mn-lt"/>
              </a:rPr>
              <a:t>USE </a:t>
            </a:r>
            <a:r>
              <a:rPr lang="en-US" sz="2000" dirty="0" smtClean="0">
                <a:latin typeface="+mn-lt"/>
              </a:rPr>
              <a:t>student;</a:t>
            </a:r>
            <a:endParaRPr lang="en-US" sz="2000" dirty="0">
              <a:solidFill>
                <a:srgbClr val="008800"/>
              </a:solidFill>
              <a:latin typeface="Bookman Old Style"/>
            </a:endParaRPr>
          </a:p>
          <a:p>
            <a:endParaRPr lang="en-US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2701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SHOW &amp; DROP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30680" y="1676400"/>
            <a:ext cx="8497017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MySQL </a:t>
            </a:r>
            <a:r>
              <a:rPr lang="en-IN" sz="2000" dirty="0"/>
              <a:t>SELECT</a:t>
            </a:r>
            <a:r>
              <a:rPr lang="en-US" sz="2000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man Old Style"/>
              </a:rPr>
              <a:t>is used to </a:t>
            </a:r>
            <a:r>
              <a:rPr lang="en-US" sz="2000" dirty="0" smtClean="0">
                <a:solidFill>
                  <a:srgbClr val="000000"/>
                </a:solidFill>
                <a:latin typeface="Bookman Old Style"/>
              </a:rPr>
              <a:t>select a particular Database.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database 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dirty="0"/>
              <a:t>DROP DATABASE </a:t>
            </a:r>
            <a:r>
              <a:rPr lang="en-IN" sz="2000" dirty="0" err="1"/>
              <a:t>database_name</a:t>
            </a:r>
            <a:r>
              <a:rPr lang="en-IN" sz="2000" dirty="0"/>
              <a:t>;  </a:t>
            </a: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database 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dirty="0"/>
              <a:t>DROP DATABASE</a:t>
            </a:r>
            <a:r>
              <a:rPr lang="en-IN" sz="2000" dirty="0">
                <a:latin typeface="+mn-lt"/>
              </a:rPr>
              <a:t> </a:t>
            </a:r>
            <a:r>
              <a:rPr lang="en-US" sz="2000" dirty="0" smtClean="0">
                <a:latin typeface="+mn-lt"/>
              </a:rPr>
              <a:t>student;</a:t>
            </a:r>
            <a:endParaRPr lang="en-US" sz="2000" dirty="0">
              <a:solidFill>
                <a:srgbClr val="008800"/>
              </a:solidFill>
              <a:latin typeface="Bookman Old Style"/>
            </a:endParaRPr>
          </a:p>
          <a:p>
            <a:endParaRPr lang="en-US" dirty="0" smtClean="0">
              <a:latin typeface="Bookman Old Style"/>
            </a:endParaRPr>
          </a:p>
          <a:p>
            <a:endParaRPr lang="en-US" dirty="0">
              <a:latin typeface="Bookman Old Style"/>
            </a:endParaRPr>
          </a:p>
          <a:p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MySQL </a:t>
            </a:r>
            <a:r>
              <a:rPr lang="en-IN" sz="2000" dirty="0" smtClean="0">
                <a:latin typeface="Bookman Old Style" panose="02050604050505020204" pitchFamily="18" charset="0"/>
              </a:rPr>
              <a:t>SHOW</a:t>
            </a:r>
            <a:r>
              <a:rPr lang="en-U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is used to </a:t>
            </a:r>
            <a:r>
              <a:rPr lang="en-U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show all Databases present currently.</a:t>
            </a:r>
          </a:p>
          <a:p>
            <a:endParaRPr lang="en-U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show databases 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dirty="0"/>
              <a:t>SHOW DATABASES;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13830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30680" y="1877682"/>
            <a:ext cx="8497017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MySQL Query statement "INSERT INTO" is used to insert new records in a table.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sz="2000" b="1" u="sng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insert value in a table 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table_name (column, column1, column2, column3, ...)
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(value, value1, value2, value3 ...) 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sz="2000" u="sng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000" u="sng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 insert value in a table :</a:t>
            </a:r>
          </a:p>
          <a:p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INSERT INTO 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users (name, </a:t>
            </a: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('Ram', 'Roy')</a:t>
            </a: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67026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575757"/>
            <a:ext cx="8497017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The WHERE clause is used to filter records at the time of SELECT.</a:t>
            </a:r>
            <a:endParaRPr lang="en-US" dirty="0"/>
          </a:p>
          <a:p>
            <a:endParaRPr lang="en-US" sz="2000" b="1" u="sng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of WHERE 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[*] FROM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TableName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[condition1] [AND [OR]] [condition2]</a:t>
            </a:r>
            <a:endParaRPr lang="en-US" dirty="0"/>
          </a:p>
          <a:p>
            <a:pPr marL="43815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WHERE clause can be used to apply various comma separated condition, in one or more tables.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3815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Using the WHERE clause to select the specified condition.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3815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Specific conditions using AND or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operators.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3815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A WHERE clause can be used with DELETE or UPDATE.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r>
              <a:rPr lang="en-US" sz="2000" b="1" dirty="0">
                <a:latin typeface="Bookman Old Style"/>
              </a:rPr>
              <a:t>SELECT</a:t>
            </a:r>
            <a:r>
              <a:rPr lang="en-US" sz="2000" dirty="0">
                <a:latin typeface="Bookman Old Style"/>
              </a:rPr>
              <a:t> * FROM users </a:t>
            </a:r>
            <a:r>
              <a:rPr lang="en-US" sz="2000" b="1" dirty="0">
                <a:latin typeface="Bookman Old Style"/>
              </a:rPr>
              <a:t>WHERE</a:t>
            </a:r>
            <a:r>
              <a:rPr lang="en-US" sz="2000" dirty="0">
                <a:latin typeface="Bookman Old Style"/>
              </a:rPr>
              <a:t> name='Ram'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28600" y="1615619"/>
            <a:ext cx="8839200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ALTER statement is used when you want to "ADD", "DROP" and "</a:t>
            </a:r>
            <a:r>
              <a:rPr lang="en-IN" sz="2000" dirty="0" smtClean="0">
                <a:latin typeface="Bookman Old Style" panose="02050604050505020204" pitchFamily="18" charset="0"/>
              </a:rPr>
              <a:t>MODIFY“ a table or any field in the table.</a:t>
            </a:r>
          </a:p>
          <a:p>
            <a:endParaRPr lang="en-US" sz="2000" b="1" u="sng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ADD </a:t>
            </a:r>
            <a:r>
              <a:rPr lang="en-IN" sz="2000" b="1" u="sng" dirty="0">
                <a:solidFill>
                  <a:srgbClr val="CC00CC"/>
                </a:solidFill>
                <a:latin typeface="Bookman Old Style" panose="02050604050505020204" pitchFamily="18" charset="0"/>
              </a:rPr>
              <a:t>a column in the </a:t>
            </a:r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ALTER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TABLE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table_name</a:t>
            </a:r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new_column_name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column_definition</a:t>
            </a:r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[ </a:t>
            </a:r>
            <a:r>
              <a:rPr lang="en-IN" sz="1800" b="1" dirty="0">
                <a:latin typeface="Bookman Old Style" panose="02050604050505020204" pitchFamily="18" charset="0"/>
              </a:rPr>
              <a:t>FIRST</a:t>
            </a:r>
            <a:r>
              <a:rPr lang="en-IN" sz="1800" dirty="0">
                <a:latin typeface="Bookman Old Style" panose="02050604050505020204" pitchFamily="18" charset="0"/>
              </a:rPr>
              <a:t> | </a:t>
            </a:r>
            <a:r>
              <a:rPr lang="en-IN" sz="1800" b="1" dirty="0">
                <a:latin typeface="Bookman Old Style" panose="02050604050505020204" pitchFamily="18" charset="0"/>
              </a:rPr>
              <a:t>AFTER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column_name</a:t>
            </a:r>
            <a:r>
              <a:rPr lang="en-IN" sz="1800" dirty="0">
                <a:latin typeface="Bookman Old Style" panose="02050604050505020204" pitchFamily="18" charset="0"/>
              </a:rPr>
              <a:t> ];  </a:t>
            </a:r>
            <a:endParaRPr lang="en-IN" sz="1800" dirty="0" smtClean="0">
              <a:latin typeface="Bookman Old Style" panose="02050604050505020204" pitchFamily="18" charset="0"/>
            </a:endParaRPr>
          </a:p>
          <a:p>
            <a:endParaRPr lang="en-IN" sz="2000" b="1" dirty="0" smtClean="0">
              <a:latin typeface="Bookman Old Style" panose="02050604050505020204" pitchFamily="18" charset="0"/>
            </a:endParaRPr>
          </a:p>
          <a:p>
            <a:endParaRPr lang="en-IN" sz="2000" b="1" dirty="0"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ALTER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TABLE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student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course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 smtClean="0">
                <a:latin typeface="Bookman Old Style" panose="02050604050505020204" pitchFamily="18" charset="0"/>
              </a:rPr>
              <a:t>varchar</a:t>
            </a:r>
            <a:r>
              <a:rPr lang="en-IN" sz="1800" dirty="0" smtClean="0">
                <a:latin typeface="Bookman Old Style" panose="02050604050505020204" pitchFamily="18" charset="0"/>
              </a:rPr>
              <a:t>(20</a:t>
            </a:r>
            <a:r>
              <a:rPr lang="en-IN" sz="1800" dirty="0">
                <a:latin typeface="Bookman Old Style" panose="02050604050505020204" pitchFamily="18" charset="0"/>
              </a:rPr>
              <a:t>) NOT NULL;</a:t>
            </a:r>
            <a:r>
              <a:rPr lang="en-IN" sz="20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3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597997"/>
            <a:ext cx="8839200" cy="49552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ADD multiple columns </a:t>
            </a:r>
            <a:r>
              <a:rPr lang="en-IN" sz="2000" b="1" u="sng" dirty="0">
                <a:solidFill>
                  <a:srgbClr val="CC00CC"/>
                </a:solidFill>
                <a:latin typeface="Bookman Old Style" panose="02050604050505020204" pitchFamily="18" charset="0"/>
              </a:rPr>
              <a:t>in the </a:t>
            </a:r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ALTER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TABLE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table_name</a:t>
            </a:r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800" b="1" dirty="0" smtClean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new_column_name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column_definition</a:t>
            </a:r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800" dirty="0" smtClean="0">
                <a:latin typeface="Bookman Old Style" panose="02050604050505020204" pitchFamily="18" charset="0"/>
              </a:rPr>
              <a:t>[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FIRST</a:t>
            </a:r>
            <a:r>
              <a:rPr lang="en-IN" sz="1800" dirty="0">
                <a:latin typeface="Bookman Old Style" panose="02050604050505020204" pitchFamily="18" charset="0"/>
              </a:rPr>
              <a:t> | </a:t>
            </a:r>
            <a:r>
              <a:rPr lang="en-IN" sz="1800" b="1" dirty="0">
                <a:latin typeface="Bookman Old Style" panose="02050604050505020204" pitchFamily="18" charset="0"/>
              </a:rPr>
              <a:t>AFTER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column_name</a:t>
            </a:r>
            <a:r>
              <a:rPr lang="en-IN" sz="1800" dirty="0">
                <a:latin typeface="Bookman Old Style" panose="02050604050505020204" pitchFamily="18" charset="0"/>
              </a:rPr>
              <a:t> ],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new_column_name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column_definition</a:t>
            </a:r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[ </a:t>
            </a:r>
            <a:r>
              <a:rPr lang="en-IN" sz="1800" b="1" dirty="0">
                <a:latin typeface="Bookman Old Style" panose="02050604050505020204" pitchFamily="18" charset="0"/>
              </a:rPr>
              <a:t>FIRST</a:t>
            </a:r>
            <a:r>
              <a:rPr lang="en-IN" sz="1800" dirty="0">
                <a:latin typeface="Bookman Old Style" panose="02050604050505020204" pitchFamily="18" charset="0"/>
              </a:rPr>
              <a:t> | </a:t>
            </a:r>
            <a:r>
              <a:rPr lang="en-IN" sz="1800" b="1" dirty="0">
                <a:latin typeface="Bookman Old Style" panose="02050604050505020204" pitchFamily="18" charset="0"/>
              </a:rPr>
              <a:t>AFTER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>
                <a:latin typeface="Bookman Old Style" panose="02050604050505020204" pitchFamily="18" charset="0"/>
              </a:rPr>
              <a:t>column_name</a:t>
            </a:r>
            <a:r>
              <a:rPr lang="en-IN" sz="1800" dirty="0">
                <a:latin typeface="Bookman Old Style" panose="02050604050505020204" pitchFamily="18" charset="0"/>
              </a:rPr>
              <a:t> ],  </a:t>
            </a:r>
            <a:endParaRPr lang="en-IN" sz="1800" dirty="0" smtClean="0">
              <a:latin typeface="Bookman Old Style" panose="02050604050505020204" pitchFamily="18" charset="0"/>
            </a:endParaRPr>
          </a:p>
          <a:p>
            <a:r>
              <a:rPr lang="en-IN" sz="1800" dirty="0" smtClean="0">
                <a:latin typeface="Bookman Old Style" panose="02050604050505020204" pitchFamily="18" charset="0"/>
              </a:rPr>
              <a:t>…..</a:t>
            </a:r>
          </a:p>
          <a:p>
            <a:r>
              <a:rPr lang="en-IN" sz="1800" dirty="0" smtClean="0">
                <a:latin typeface="Bookman Old Style" panose="02050604050505020204" pitchFamily="18" charset="0"/>
              </a:rPr>
              <a:t>;</a:t>
            </a:r>
            <a:endParaRPr lang="en-IN" sz="2000" b="1" dirty="0"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ALTER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TABLE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student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address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varchar</a:t>
            </a:r>
            <a:r>
              <a:rPr lang="en-IN" sz="1800" dirty="0">
                <a:latin typeface="Bookman Old Style" panose="02050604050505020204" pitchFamily="18" charset="0"/>
              </a:rPr>
              <a:t>(100) NOT NULL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AFTER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name</a:t>
            </a:r>
            <a:r>
              <a:rPr lang="en-IN" sz="1800" dirty="0">
                <a:latin typeface="Bookman Old Style" panose="02050604050505020204" pitchFamily="18" charset="0"/>
              </a:rPr>
              <a:t>,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ADD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err="1" smtClean="0">
                <a:latin typeface="Bookman Old Style" panose="02050604050505020204" pitchFamily="18" charset="0"/>
              </a:rPr>
              <a:t>father_name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 smtClean="0">
                <a:latin typeface="Bookman Old Style" panose="02050604050505020204" pitchFamily="18" charset="0"/>
              </a:rPr>
              <a:t>varchar</a:t>
            </a:r>
            <a:r>
              <a:rPr lang="en-IN" sz="1800" dirty="0" smtClean="0">
                <a:latin typeface="Bookman Old Style" panose="02050604050505020204" pitchFamily="18" charset="0"/>
              </a:rPr>
              <a:t>(100</a:t>
            </a:r>
            <a:r>
              <a:rPr lang="en-IN" sz="1800" dirty="0">
                <a:latin typeface="Bookman Old Style" panose="02050604050505020204" pitchFamily="18" charset="0"/>
              </a:rPr>
              <a:t>) NOT NULL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AFTER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age</a:t>
            </a:r>
            <a:r>
              <a:rPr lang="en-IN" sz="1800" dirty="0">
                <a:latin typeface="Bookman Old Style" panose="02050604050505020204" pitchFamily="18" charset="0"/>
              </a:rPr>
              <a:t> ;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809214"/>
            <a:ext cx="8839200" cy="39087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>
                <a:solidFill>
                  <a:srgbClr val="CC00CC"/>
                </a:solidFill>
                <a:latin typeface="Bookman Old Style" panose="02050604050505020204" pitchFamily="18" charset="0"/>
              </a:rPr>
              <a:t>MODIFY </a:t>
            </a:r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column </a:t>
            </a:r>
            <a:r>
              <a:rPr lang="en-IN" sz="2000" b="1" u="sng" dirty="0">
                <a:solidFill>
                  <a:srgbClr val="CC00CC"/>
                </a:solidFill>
                <a:latin typeface="Bookman Old Style" panose="02050604050505020204" pitchFamily="18" charset="0"/>
              </a:rPr>
              <a:t>in a</a:t>
            </a:r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 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table_name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MODIFY</a:t>
            </a:r>
            <a:r>
              <a:rPr lang="en-IN" sz="1800" dirty="0"/>
              <a:t> </a:t>
            </a:r>
            <a:r>
              <a:rPr lang="en-IN" sz="1800" dirty="0" err="1"/>
              <a:t>column_name</a:t>
            </a:r>
            <a:r>
              <a:rPr lang="en-IN" sz="1800" dirty="0"/>
              <a:t> </a:t>
            </a:r>
            <a:r>
              <a:rPr lang="en-IN" sz="1800" dirty="0" err="1"/>
              <a:t>column_definition</a:t>
            </a:r>
            <a:r>
              <a:rPr lang="en-IN" sz="1800" dirty="0"/>
              <a:t>  </a:t>
            </a:r>
          </a:p>
          <a:p>
            <a:r>
              <a:rPr lang="en-IN" sz="1800" dirty="0"/>
              <a:t>[ </a:t>
            </a:r>
            <a:r>
              <a:rPr lang="en-IN" sz="1800" b="1" dirty="0"/>
              <a:t>FIRST</a:t>
            </a:r>
            <a:r>
              <a:rPr lang="en-IN" sz="1800" dirty="0"/>
              <a:t> | </a:t>
            </a:r>
            <a:r>
              <a:rPr lang="en-IN" sz="1800" b="1" dirty="0"/>
              <a:t>AFTER</a:t>
            </a:r>
            <a:r>
              <a:rPr lang="en-IN" sz="1800" dirty="0"/>
              <a:t> </a:t>
            </a:r>
            <a:r>
              <a:rPr lang="en-IN" sz="1800" dirty="0" err="1"/>
              <a:t>column_name</a:t>
            </a:r>
            <a:r>
              <a:rPr lang="en-IN" sz="1800" dirty="0"/>
              <a:t> ];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smtClean="0"/>
              <a:t>student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MODIFY</a:t>
            </a:r>
            <a:r>
              <a:rPr lang="en-IN" sz="1800" dirty="0"/>
              <a:t> </a:t>
            </a:r>
            <a:r>
              <a:rPr lang="en-IN" sz="1800" dirty="0" smtClean="0"/>
              <a:t>surname</a:t>
            </a:r>
            <a:r>
              <a:rPr lang="en-IN" sz="1800" dirty="0"/>
              <a:t> </a:t>
            </a:r>
            <a:r>
              <a:rPr lang="en-IN" sz="1800" b="1" dirty="0"/>
              <a:t>varchar</a:t>
            </a:r>
            <a:r>
              <a:rPr lang="en-IN" sz="1800" dirty="0"/>
              <a:t>(50) NULL;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0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809214"/>
            <a:ext cx="8839200" cy="36317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DROP column in 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table_name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DROP</a:t>
            </a:r>
            <a:r>
              <a:rPr lang="en-IN" sz="1800" dirty="0"/>
              <a:t> </a:t>
            </a:r>
            <a:r>
              <a:rPr lang="en-IN" sz="1800" b="1" dirty="0"/>
              <a:t>COLUMN</a:t>
            </a:r>
            <a:r>
              <a:rPr lang="en-IN" sz="1800" dirty="0"/>
              <a:t> </a:t>
            </a:r>
            <a:r>
              <a:rPr lang="en-IN" sz="1800" dirty="0" err="1"/>
              <a:t>column_name</a:t>
            </a:r>
            <a:r>
              <a:rPr lang="en-IN" sz="1800" dirty="0"/>
              <a:t>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cus_tbl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DROP</a:t>
            </a:r>
            <a:r>
              <a:rPr lang="en-IN" sz="1800" dirty="0"/>
              <a:t> </a:t>
            </a:r>
            <a:r>
              <a:rPr lang="en-IN" sz="1800" b="1" dirty="0"/>
              <a:t>COLUMN</a:t>
            </a:r>
            <a:r>
              <a:rPr lang="en-IN" sz="1800" dirty="0"/>
              <a:t> </a:t>
            </a:r>
            <a:r>
              <a:rPr lang="en-IN" sz="1800" dirty="0" err="1"/>
              <a:t>cus_address</a:t>
            </a:r>
            <a:r>
              <a:rPr lang="en-IN" sz="1800" dirty="0"/>
              <a:t>;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5400" y="1134565"/>
            <a:ext cx="6539099" cy="516612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1676400" y="116203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1336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At the end of the session you will have a clear understanding of :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545710" y="2590800"/>
            <a:ext cx="1745549" cy="838200"/>
          </a:xfrm>
          <a:prstGeom prst="cloudCallout">
            <a:avLst>
              <a:gd name="adj1" fmla="val -7227"/>
              <a:gd name="adj2" fmla="val 7950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WHAT ?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299358" y="3390900"/>
            <a:ext cx="1593149" cy="838200"/>
          </a:xfrm>
          <a:prstGeom prst="cloudCallout">
            <a:avLst>
              <a:gd name="adj1" fmla="val 37308"/>
              <a:gd name="adj2" fmla="val 66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WHY 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715000" y="3297877"/>
            <a:ext cx="1593149" cy="838200"/>
          </a:xfrm>
          <a:prstGeom prst="cloudCallout">
            <a:avLst>
              <a:gd name="adj1" fmla="val -37978"/>
              <a:gd name="adj2" fmla="val 73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HOW ?</a:t>
            </a:r>
          </a:p>
        </p:txBody>
      </p:sp>
      <p:sp>
        <p:nvSpPr>
          <p:cNvPr id="10" name="Oval 9"/>
          <p:cNvSpPr/>
          <p:nvPr/>
        </p:nvSpPr>
        <p:spPr>
          <a:xfrm>
            <a:off x="2761013" y="3733800"/>
            <a:ext cx="3131251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888238" y="5163787"/>
            <a:ext cx="1745549" cy="838200"/>
          </a:xfrm>
          <a:prstGeom prst="cloudCallout">
            <a:avLst>
              <a:gd name="adj1" fmla="val 35633"/>
              <a:gd name="adj2" fmla="val -763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WHEN ?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4765467" y="5166756"/>
            <a:ext cx="1899065" cy="838200"/>
          </a:xfrm>
          <a:prstGeom prst="cloudCallout">
            <a:avLst>
              <a:gd name="adj1" fmla="val -27987"/>
              <a:gd name="adj2" fmla="val -777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WHERE ?</a:t>
            </a:r>
          </a:p>
        </p:txBody>
      </p:sp>
    </p:spTree>
    <p:extLst>
      <p:ext uri="{BB962C8B-B14F-4D97-AF65-F5344CB8AC3E}">
        <p14:creationId xmlns:p14="http://schemas.microsoft.com/office/powerpoint/2010/main" val="298491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809214"/>
            <a:ext cx="8839200" cy="44627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RENAME column in 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table_name</a:t>
            </a:r>
            <a:r>
              <a:rPr lang="en-IN" sz="1800" dirty="0"/>
              <a:t>  </a:t>
            </a:r>
          </a:p>
          <a:p>
            <a:r>
              <a:rPr lang="en-IN" sz="1800" dirty="0"/>
              <a:t>CHANGE </a:t>
            </a:r>
            <a:r>
              <a:rPr lang="en-IN" sz="1800" b="1" dirty="0"/>
              <a:t>COLUMN</a:t>
            </a:r>
            <a:r>
              <a:rPr lang="en-IN" sz="1800" dirty="0"/>
              <a:t> </a:t>
            </a:r>
            <a:r>
              <a:rPr lang="en-IN" sz="1800" dirty="0" err="1"/>
              <a:t>old_name</a:t>
            </a:r>
            <a:r>
              <a:rPr lang="en-IN" sz="1800" dirty="0"/>
              <a:t> </a:t>
            </a:r>
            <a:r>
              <a:rPr lang="en-IN" sz="1800" dirty="0" err="1"/>
              <a:t>new_name</a:t>
            </a:r>
            <a:r>
              <a:rPr lang="en-IN" sz="1800" dirty="0"/>
              <a:t>   </a:t>
            </a:r>
          </a:p>
          <a:p>
            <a:r>
              <a:rPr lang="en-IN" sz="1800" dirty="0" err="1"/>
              <a:t>column_definition</a:t>
            </a:r>
            <a:r>
              <a:rPr lang="en-IN" sz="1800" dirty="0"/>
              <a:t>  </a:t>
            </a:r>
          </a:p>
          <a:p>
            <a:r>
              <a:rPr lang="en-IN" sz="1800" dirty="0"/>
              <a:t>[ </a:t>
            </a:r>
            <a:r>
              <a:rPr lang="en-IN" sz="1800" b="1" dirty="0"/>
              <a:t>FIRST</a:t>
            </a:r>
            <a:r>
              <a:rPr lang="en-IN" sz="1800" dirty="0"/>
              <a:t> | </a:t>
            </a:r>
            <a:r>
              <a:rPr lang="en-IN" sz="1800" b="1" dirty="0"/>
              <a:t>AFTER</a:t>
            </a:r>
            <a:r>
              <a:rPr lang="en-IN" sz="1800" dirty="0"/>
              <a:t> </a:t>
            </a:r>
            <a:r>
              <a:rPr lang="en-IN" sz="1800" dirty="0" err="1"/>
              <a:t>column_name</a:t>
            </a:r>
            <a:r>
              <a:rPr lang="en-IN" sz="1800" dirty="0"/>
              <a:t> ]  </a:t>
            </a:r>
            <a:r>
              <a:rPr lang="en-IN" sz="1800" dirty="0" smtClean="0"/>
              <a:t>;</a:t>
            </a:r>
            <a:endParaRPr lang="en-IN" sz="1800" dirty="0"/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 </a:t>
            </a:r>
            <a:r>
              <a:rPr lang="en-IN" sz="1800" dirty="0" smtClean="0"/>
              <a:t>customer</a:t>
            </a:r>
            <a:r>
              <a:rPr lang="en-IN" sz="1800" dirty="0"/>
              <a:t>  </a:t>
            </a:r>
          </a:p>
          <a:p>
            <a:r>
              <a:rPr lang="en-IN" sz="1800" dirty="0"/>
              <a:t>CHANGE </a:t>
            </a:r>
            <a:r>
              <a:rPr lang="en-IN" sz="1800" b="1" dirty="0"/>
              <a:t>COLUMN</a:t>
            </a:r>
            <a:r>
              <a:rPr lang="en-IN" sz="1800" dirty="0"/>
              <a:t> </a:t>
            </a:r>
            <a:r>
              <a:rPr lang="en-IN" sz="1800" dirty="0" smtClean="0"/>
              <a:t>surname</a:t>
            </a:r>
            <a:r>
              <a:rPr lang="en-IN" sz="1800" dirty="0"/>
              <a:t> </a:t>
            </a:r>
            <a:r>
              <a:rPr lang="en-IN" sz="1800" dirty="0" smtClean="0"/>
              <a:t>title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varchar</a:t>
            </a:r>
            <a:r>
              <a:rPr lang="en-IN" sz="1800" dirty="0"/>
              <a:t>(20) NOT NULL;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7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ALTER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809214"/>
            <a:ext cx="8839200" cy="39087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RENAME  table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table_name</a:t>
            </a:r>
            <a:r>
              <a:rPr lang="en-IN" sz="1800" dirty="0"/>
              <a:t>  </a:t>
            </a:r>
          </a:p>
          <a:p>
            <a:r>
              <a:rPr lang="en-IN" sz="1800" dirty="0"/>
              <a:t>RENAME </a:t>
            </a:r>
            <a:r>
              <a:rPr lang="en-IN" sz="1800" b="1" dirty="0"/>
              <a:t>TO</a:t>
            </a:r>
            <a:r>
              <a:rPr lang="en-IN" sz="1800" dirty="0"/>
              <a:t> </a:t>
            </a:r>
            <a:r>
              <a:rPr lang="en-IN" sz="1800" dirty="0" err="1"/>
              <a:t>new_table_name</a:t>
            </a:r>
            <a:r>
              <a:rPr lang="en-IN" sz="1800" dirty="0"/>
              <a:t>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</a:t>
            </a:r>
            <a:r>
              <a:rPr lang="en-IN" sz="1800" dirty="0" err="1"/>
              <a:t>cus_tbl</a:t>
            </a:r>
            <a:r>
              <a:rPr lang="en-IN" sz="1800" dirty="0"/>
              <a:t>  </a:t>
            </a:r>
          </a:p>
          <a:p>
            <a:r>
              <a:rPr lang="en-IN" sz="1800" dirty="0"/>
              <a:t>RENAME </a:t>
            </a:r>
            <a:r>
              <a:rPr lang="en-IN" sz="1800" b="1" dirty="0"/>
              <a:t>TO</a:t>
            </a:r>
            <a:r>
              <a:rPr lang="en-IN" sz="1800" dirty="0"/>
              <a:t> </a:t>
            </a:r>
            <a:r>
              <a:rPr lang="en-IN" sz="1800" dirty="0" err="1"/>
              <a:t>cus_table</a:t>
            </a:r>
            <a:r>
              <a:rPr lang="en-IN" sz="1800" dirty="0"/>
              <a:t>;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08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TRUNCATE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04800" y="1809214"/>
            <a:ext cx="8839200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TRUNCATE TABLE statement is used when you want to delete the complete data from a table without removing the table structure</a:t>
            </a:r>
            <a:r>
              <a:rPr lang="en-IN" sz="2000" dirty="0" smtClean="0"/>
              <a:t>.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TRUNCATE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 </a:t>
            </a:r>
            <a:r>
              <a:rPr lang="en-IN" sz="1800" dirty="0" err="1"/>
              <a:t>table_name</a:t>
            </a:r>
            <a:r>
              <a:rPr lang="en-IN" sz="1800" dirty="0"/>
              <a:t>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TRUNCATE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 </a:t>
            </a:r>
            <a:r>
              <a:rPr lang="en-IN" sz="1800" dirty="0" err="1"/>
              <a:t>cus_tbl</a:t>
            </a:r>
            <a:r>
              <a:rPr lang="en-IN" sz="1800" dirty="0"/>
              <a:t>;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VIEW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457200" y="1600200"/>
            <a:ext cx="8839200" cy="53553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View is a virtual table created by a query by joining one or more tables</a:t>
            </a:r>
            <a:r>
              <a:rPr lang="en-IN" sz="2000" dirty="0" smtClean="0"/>
              <a:t>.</a:t>
            </a:r>
          </a:p>
          <a:p>
            <a:endParaRPr lang="en-IN" sz="2000" b="1" u="sng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Create VIEW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CREATE</a:t>
            </a:r>
            <a:r>
              <a:rPr lang="en-IN" sz="1800" dirty="0"/>
              <a:t> [OR REPLACE] </a:t>
            </a:r>
            <a:r>
              <a:rPr lang="en-IN" sz="1800" b="1" dirty="0"/>
              <a:t>VIEW</a:t>
            </a:r>
            <a:r>
              <a:rPr lang="en-IN" sz="1800" dirty="0"/>
              <a:t> </a:t>
            </a:r>
            <a:r>
              <a:rPr lang="en-IN" sz="1800" dirty="0" err="1"/>
              <a:t>view_name</a:t>
            </a:r>
            <a:r>
              <a:rPr lang="en-IN" sz="1800" dirty="0"/>
              <a:t> </a:t>
            </a:r>
            <a:r>
              <a:rPr lang="en-IN" sz="1800" b="1" dirty="0"/>
              <a:t>AS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columns  </a:t>
            </a:r>
          </a:p>
          <a:p>
            <a:r>
              <a:rPr lang="en-IN" sz="1800" b="1" dirty="0"/>
              <a:t>FROM</a:t>
            </a:r>
            <a:r>
              <a:rPr lang="en-IN" sz="1800" dirty="0"/>
              <a:t> tables  </a:t>
            </a:r>
          </a:p>
          <a:p>
            <a:r>
              <a:rPr lang="en-IN" sz="1800" dirty="0"/>
              <a:t>[</a:t>
            </a:r>
            <a:r>
              <a:rPr lang="en-IN" sz="1800" b="1" dirty="0"/>
              <a:t>WHERE</a:t>
            </a:r>
            <a:r>
              <a:rPr lang="en-IN" sz="1800" dirty="0"/>
              <a:t> conditions];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CREATE</a:t>
            </a:r>
            <a:r>
              <a:rPr lang="en-IN" sz="1800" dirty="0"/>
              <a:t> </a:t>
            </a:r>
            <a:r>
              <a:rPr lang="en-IN" sz="1800" b="1" dirty="0"/>
              <a:t>VIEW</a:t>
            </a:r>
            <a:r>
              <a:rPr lang="en-IN" sz="1800" dirty="0"/>
              <a:t> </a:t>
            </a:r>
            <a:r>
              <a:rPr lang="en-IN" sz="1800" dirty="0" smtClean="0"/>
              <a:t>student</a:t>
            </a:r>
            <a:r>
              <a:rPr lang="en-IN" sz="1800" dirty="0"/>
              <a:t> </a:t>
            </a:r>
            <a:r>
              <a:rPr lang="en-IN" sz="1800" b="1" dirty="0"/>
              <a:t>AS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</a:t>
            </a:r>
            <a:r>
              <a:rPr lang="en-IN" sz="1800" dirty="0" err="1"/>
              <a:t>course_name</a:t>
            </a:r>
            <a:r>
              <a:rPr lang="en-IN" sz="1800" dirty="0"/>
              <a:t>, </a:t>
            </a:r>
            <a:r>
              <a:rPr lang="en-IN" sz="1800" dirty="0" err="1"/>
              <a:t>course_trainer</a:t>
            </a:r>
            <a:r>
              <a:rPr lang="en-IN" sz="1800" dirty="0"/>
              <a:t>   </a:t>
            </a:r>
          </a:p>
          <a:p>
            <a:r>
              <a:rPr lang="en-IN" sz="1800" dirty="0"/>
              <a:t> </a:t>
            </a:r>
            <a:r>
              <a:rPr lang="en-IN" sz="1800" b="1" dirty="0"/>
              <a:t>FROM</a:t>
            </a:r>
            <a:r>
              <a:rPr lang="en-IN" sz="1800" dirty="0"/>
              <a:t> </a:t>
            </a:r>
            <a:r>
              <a:rPr lang="en-IN" sz="1800" dirty="0" smtClean="0"/>
              <a:t>college;</a:t>
            </a:r>
            <a:r>
              <a:rPr lang="en-IN" sz="1800" dirty="0"/>
              <a:t>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9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VIEW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457200" y="1781413"/>
            <a:ext cx="88392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How to see the created  VIEW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* </a:t>
            </a:r>
            <a:r>
              <a:rPr lang="en-IN" sz="1800" b="1" dirty="0"/>
              <a:t>FROM</a:t>
            </a:r>
            <a:r>
              <a:rPr lang="en-IN" sz="1800" dirty="0"/>
              <a:t> </a:t>
            </a:r>
            <a:r>
              <a:rPr lang="en-IN" sz="1800" dirty="0" err="1"/>
              <a:t>view_name</a:t>
            </a:r>
            <a:r>
              <a:rPr lang="en-IN" sz="1800" dirty="0"/>
              <a:t>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* </a:t>
            </a:r>
            <a:r>
              <a:rPr lang="en-IN" sz="1800" b="1" dirty="0"/>
              <a:t>FROM</a:t>
            </a:r>
            <a:r>
              <a:rPr lang="en-IN" sz="1800" dirty="0"/>
              <a:t> </a:t>
            </a:r>
            <a:r>
              <a:rPr lang="en-IN" sz="1800" dirty="0" smtClean="0"/>
              <a:t>student;</a:t>
            </a:r>
            <a:r>
              <a:rPr lang="en-IN" sz="1800" dirty="0"/>
              <a:t>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1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VIEW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609600" y="1615619"/>
            <a:ext cx="8839200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Update VIEW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VIEW</a:t>
            </a:r>
            <a:r>
              <a:rPr lang="en-IN" sz="1800" dirty="0"/>
              <a:t> </a:t>
            </a:r>
            <a:r>
              <a:rPr lang="en-IN" sz="1800" dirty="0" err="1"/>
              <a:t>view_name</a:t>
            </a:r>
            <a:r>
              <a:rPr lang="en-IN" sz="1800" dirty="0"/>
              <a:t> </a:t>
            </a:r>
            <a:r>
              <a:rPr lang="en-IN" sz="1800" b="1" dirty="0"/>
              <a:t>AS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columns  </a:t>
            </a:r>
          </a:p>
          <a:p>
            <a:r>
              <a:rPr lang="en-IN" sz="1800" b="1" dirty="0"/>
              <a:t>FROM</a:t>
            </a:r>
            <a:r>
              <a:rPr lang="en-IN" sz="1800" dirty="0"/>
              <a:t> </a:t>
            </a:r>
            <a:r>
              <a:rPr lang="en-IN" sz="1800" b="1" dirty="0"/>
              <a:t>table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WHERE</a:t>
            </a:r>
            <a:r>
              <a:rPr lang="en-IN" sz="1800" dirty="0"/>
              <a:t> conditions;  </a:t>
            </a:r>
          </a:p>
          <a:p>
            <a:r>
              <a:rPr lang="en-IN" sz="1800" dirty="0"/>
              <a:t>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ALTER</a:t>
            </a:r>
            <a:r>
              <a:rPr lang="en-IN" sz="1800" dirty="0"/>
              <a:t> </a:t>
            </a:r>
            <a:r>
              <a:rPr lang="en-IN" sz="1800" b="1" dirty="0"/>
              <a:t>VIEW</a:t>
            </a:r>
            <a:r>
              <a:rPr lang="en-IN" sz="1800" dirty="0"/>
              <a:t> </a:t>
            </a:r>
            <a:r>
              <a:rPr lang="en-IN" sz="1800" dirty="0" smtClean="0"/>
              <a:t>student</a:t>
            </a:r>
            <a:r>
              <a:rPr lang="en-IN" sz="1800" dirty="0"/>
              <a:t> </a:t>
            </a:r>
            <a:r>
              <a:rPr lang="en-IN" sz="1800" b="1" dirty="0"/>
              <a:t>AS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</a:t>
            </a:r>
            <a:r>
              <a:rPr lang="en-IN" sz="1800" dirty="0" err="1"/>
              <a:t>course_name</a:t>
            </a:r>
            <a:r>
              <a:rPr lang="en-IN" sz="1800" dirty="0"/>
              <a:t>, </a:t>
            </a:r>
            <a:r>
              <a:rPr lang="en-IN" sz="1800" dirty="0" err="1"/>
              <a:t>course_trainer</a:t>
            </a:r>
            <a:r>
              <a:rPr lang="en-IN" sz="1800" dirty="0"/>
              <a:t>, </a:t>
            </a:r>
            <a:r>
              <a:rPr lang="en-IN" sz="1800" dirty="0" err="1"/>
              <a:t>course_id</a:t>
            </a:r>
            <a:r>
              <a:rPr lang="en-IN" sz="1800" dirty="0"/>
              <a:t>  </a:t>
            </a:r>
          </a:p>
          <a:p>
            <a:r>
              <a:rPr lang="en-IN" sz="1800" b="1" dirty="0"/>
              <a:t>FROM</a:t>
            </a:r>
            <a:r>
              <a:rPr lang="en-IN" sz="1800" dirty="0"/>
              <a:t> </a:t>
            </a:r>
            <a:r>
              <a:rPr lang="en-IN" sz="1800" dirty="0" smtClean="0"/>
              <a:t>college;</a:t>
            </a:r>
            <a:r>
              <a:rPr lang="en-IN" sz="1800" dirty="0"/>
              <a:t>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1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VIEW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685800" y="1906012"/>
            <a:ext cx="8839200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u="sng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DROP VIEW :</a:t>
            </a:r>
          </a:p>
          <a:p>
            <a:endParaRPr lang="en-IN" sz="2000" b="1" u="sng" dirty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r>
              <a:rPr lang="en-IN" sz="1800" b="1" dirty="0"/>
              <a:t>DROP</a:t>
            </a:r>
            <a:r>
              <a:rPr lang="en-IN" sz="1800" dirty="0"/>
              <a:t> </a:t>
            </a:r>
            <a:r>
              <a:rPr lang="en-IN" sz="1800" b="1" dirty="0"/>
              <a:t>VIEW</a:t>
            </a:r>
            <a:r>
              <a:rPr lang="en-IN" sz="1800" dirty="0"/>
              <a:t> [IF EXISTS] </a:t>
            </a:r>
            <a:r>
              <a:rPr lang="en-IN" sz="1800" dirty="0" err="1"/>
              <a:t>view_name</a:t>
            </a:r>
            <a:r>
              <a:rPr lang="en-IN" sz="1800" dirty="0"/>
              <a:t>;  </a:t>
            </a:r>
          </a:p>
          <a:p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 :</a:t>
            </a:r>
          </a:p>
          <a:p>
            <a:r>
              <a:rPr lang="en-IN" sz="1800" b="1" dirty="0"/>
              <a:t>DROP</a:t>
            </a:r>
            <a:r>
              <a:rPr lang="en-IN" sz="1800" dirty="0"/>
              <a:t> </a:t>
            </a:r>
            <a:r>
              <a:rPr lang="en-IN" sz="1800" b="1" dirty="0"/>
              <a:t>VIEW</a:t>
            </a:r>
            <a:r>
              <a:rPr lang="en-IN" sz="1800" dirty="0"/>
              <a:t> </a:t>
            </a:r>
            <a:r>
              <a:rPr lang="en-IN" sz="1800" dirty="0" smtClean="0"/>
              <a:t>student;</a:t>
            </a:r>
            <a:r>
              <a:rPr lang="en-IN" sz="1800" dirty="0"/>
              <a:t>  </a:t>
            </a:r>
          </a:p>
          <a:p>
            <a:endParaRPr lang="en-IN" sz="1800" dirty="0"/>
          </a:p>
          <a:p>
            <a:r>
              <a:rPr lang="en-IN" sz="1800" dirty="0">
                <a:latin typeface="Bookman Old Style" panose="02050604050505020204" pitchFamily="18" charset="0"/>
              </a:rPr>
              <a:t>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1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30680" y="1949569"/>
            <a:ext cx="8497017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MySQL SELECT statement is used to fetch data from a database table.</a:t>
            </a:r>
            <a:endParaRPr lang="en-US" dirty="0"/>
          </a:p>
          <a:p>
            <a:endParaRPr lang="en-US" sz="2000" b="1" u="sng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to SELECT data from a table 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column_name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(s) FROM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table_name</a:t>
            </a:r>
            <a:endParaRPr lang="en-US" dirty="0" err="1"/>
          </a:p>
          <a:p>
            <a:endParaRPr lang="en-US" sz="2000" u="sng" dirty="0">
              <a:solidFill>
                <a:srgbClr val="000000"/>
              </a:solidFill>
              <a:latin typeface="Bookman Old Style"/>
            </a:endParaRPr>
          </a:p>
          <a:p>
            <a:endParaRPr lang="en-US" sz="2000" u="sng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to SELECT data from a table :</a:t>
            </a:r>
          </a:p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SELECT * FROM contact</a:t>
            </a:r>
            <a:r>
              <a:rPr lang="en-US" sz="2000" dirty="0">
                <a:latin typeface="Bookman Old Style"/>
              </a:rPr>
              <a:t>;</a:t>
            </a:r>
          </a:p>
          <a:p>
            <a:endParaRPr lang="en-US" sz="2000" dirty="0">
              <a:latin typeface="Bookman Old Style"/>
            </a:endParaRPr>
          </a:p>
          <a:p>
            <a:r>
              <a:rPr lang="en-US" sz="2000" dirty="0">
                <a:latin typeface="Bookman Old Style"/>
              </a:rPr>
              <a:t>* means it will print all the data which are present in the table.</a:t>
            </a: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19900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73171" y="1676400"/>
            <a:ext cx="8497017" cy="5262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UPDATE statement is used to update data of the MySQL table within the database.</a:t>
            </a:r>
            <a:endParaRPr lang="en-US" sz="2000" dirty="0">
              <a:latin typeface="Bookman Old Style"/>
            </a:endParaRP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/>
              </a:rPr>
              <a:t>Syntax 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/>
            </a:endParaRPr>
          </a:p>
          <a:p>
            <a:r>
              <a:rPr lang="en-IN" sz="2000" b="1" dirty="0"/>
              <a:t>UPDATE</a:t>
            </a:r>
            <a:r>
              <a:rPr lang="en-IN" sz="2000" dirty="0"/>
              <a:t> </a:t>
            </a:r>
            <a:r>
              <a:rPr lang="en-IN" sz="2000" dirty="0" err="1"/>
              <a:t>table_name</a:t>
            </a:r>
            <a:r>
              <a:rPr lang="en-IN" sz="2000" dirty="0"/>
              <a:t> </a:t>
            </a:r>
            <a:endParaRPr lang="en-IN" sz="2000" dirty="0" smtClean="0"/>
          </a:p>
          <a:p>
            <a:r>
              <a:rPr lang="en-IN" sz="2000" b="1" dirty="0" smtClean="0"/>
              <a:t>SET</a:t>
            </a:r>
            <a:r>
              <a:rPr lang="en-IN" sz="2000" dirty="0"/>
              <a:t> field1=new-value1, field2=new-value2  </a:t>
            </a:r>
          </a:p>
          <a:p>
            <a:r>
              <a:rPr lang="en-IN" sz="2000" dirty="0"/>
              <a:t>[</a:t>
            </a:r>
            <a:r>
              <a:rPr lang="en-IN" sz="2000" b="1" dirty="0"/>
              <a:t>WHERE</a:t>
            </a:r>
            <a:r>
              <a:rPr lang="en-IN" sz="2000" dirty="0"/>
              <a:t> Clause]  </a:t>
            </a:r>
          </a:p>
          <a:p>
            <a:endParaRPr lang="en-US" sz="2000" dirty="0">
              <a:latin typeface="Bookman Old Style"/>
            </a:endParaRP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/>
              </a:rPr>
              <a:t>Example :</a:t>
            </a:r>
          </a:p>
          <a:p>
            <a:r>
              <a:rPr lang="en-IN" sz="2000" b="1" dirty="0"/>
              <a:t>UPDATE</a:t>
            </a:r>
            <a:r>
              <a:rPr lang="en-IN" sz="2000" dirty="0"/>
              <a:t> </a:t>
            </a:r>
            <a:r>
              <a:rPr lang="en-IN" sz="2000" dirty="0" smtClean="0"/>
              <a:t>student</a:t>
            </a:r>
            <a:r>
              <a:rPr lang="en-IN" sz="2000" dirty="0"/>
              <a:t>  </a:t>
            </a:r>
          </a:p>
          <a:p>
            <a:r>
              <a:rPr lang="en-IN" sz="2000" b="1" dirty="0"/>
              <a:t>SET</a:t>
            </a:r>
            <a:r>
              <a:rPr lang="en-IN" sz="2000" dirty="0"/>
              <a:t> </a:t>
            </a:r>
            <a:r>
              <a:rPr lang="en-IN" sz="2000" dirty="0" smtClean="0"/>
              <a:t>surname</a:t>
            </a:r>
            <a:r>
              <a:rPr lang="en-IN" sz="2000" dirty="0"/>
              <a:t> = </a:t>
            </a:r>
            <a:r>
              <a:rPr lang="en-IN" sz="2000" dirty="0" smtClean="0"/>
              <a:t>’</a:t>
            </a:r>
            <a:r>
              <a:rPr lang="en-IN" sz="2000" dirty="0"/>
              <a:t> Roy</a:t>
            </a:r>
            <a:r>
              <a:rPr lang="en-IN" sz="2000" dirty="0" smtClean="0"/>
              <a:t>’ </a:t>
            </a:r>
            <a:r>
              <a:rPr lang="en-IN" sz="2000" dirty="0"/>
              <a:t>  </a:t>
            </a:r>
          </a:p>
          <a:p>
            <a:r>
              <a:rPr lang="en-IN" sz="2000" b="1" dirty="0"/>
              <a:t>WHERE</a:t>
            </a:r>
            <a:r>
              <a:rPr lang="en-IN" sz="2000" dirty="0"/>
              <a:t> </a:t>
            </a:r>
            <a:r>
              <a:rPr lang="en-IN" sz="2000" dirty="0" smtClean="0"/>
              <a:t>roll</a:t>
            </a:r>
            <a:r>
              <a:rPr lang="en-IN" sz="2000" dirty="0"/>
              <a:t> = </a:t>
            </a:r>
            <a:r>
              <a:rPr lang="en-IN" sz="2000" dirty="0" smtClean="0"/>
              <a:t>18;</a:t>
            </a:r>
            <a:r>
              <a:rPr lang="en-IN" sz="2000" dirty="0"/>
              <a:t>  </a:t>
            </a:r>
          </a:p>
          <a:p>
            <a:endParaRPr lang="en-US" sz="2000" dirty="0">
              <a:latin typeface="Bookman Old Style"/>
            </a:endParaRPr>
          </a:p>
          <a:p>
            <a:endParaRPr lang="en-US" dirty="0">
              <a:latin typeface="Bookman Old Style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05131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DELETE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73171" y="1705153"/>
            <a:ext cx="8497017" cy="43396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man Old Style"/>
              </a:rPr>
              <a:t>The DELETE FROM statement is used to delete data from a database table.</a:t>
            </a: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/>
              </a:rPr>
              <a:t>Syntax 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Bookman Old Style"/>
            </a:endParaRPr>
          </a:p>
          <a:p>
            <a:r>
              <a:rPr lang="en-US" sz="2000" b="1" dirty="0">
                <a:latin typeface="Bookman Old Style"/>
              </a:rPr>
              <a:t>DELETE FROM</a:t>
            </a:r>
            <a:r>
              <a:rPr lang="en-US" sz="2000" dirty="0">
                <a:latin typeface="Bookman Old Style"/>
              </a:rPr>
              <a:t> </a:t>
            </a:r>
            <a:r>
              <a:rPr lang="en-US" sz="2000" dirty="0" err="1">
                <a:latin typeface="Bookman Old Style"/>
              </a:rPr>
              <a:t>tableName</a:t>
            </a:r>
            <a:r>
              <a:rPr lang="en-US" sz="2000" dirty="0">
                <a:latin typeface="Bookman Old Style"/>
              </a:rPr>
              <a:t> </a:t>
            </a:r>
            <a:r>
              <a:rPr lang="en-US" sz="2000" b="1" dirty="0">
                <a:latin typeface="Bookman Old Style"/>
              </a:rPr>
              <a:t>WHERE</a:t>
            </a:r>
            <a:r>
              <a:rPr lang="en-US" sz="2000" dirty="0">
                <a:latin typeface="Bookman Old Style"/>
              </a:rPr>
              <a:t> </a:t>
            </a:r>
            <a:r>
              <a:rPr lang="en-US" sz="2000" dirty="0" err="1">
                <a:latin typeface="Bookman Old Style"/>
              </a:rPr>
              <a:t>someColumn</a:t>
            </a:r>
            <a:r>
              <a:rPr lang="en-US" sz="2000" dirty="0">
                <a:latin typeface="Bookman Old Style"/>
              </a:rPr>
              <a:t> = </a:t>
            </a:r>
            <a:r>
              <a:rPr lang="en-US" sz="2000" dirty="0" err="1" smtClean="0">
                <a:latin typeface="Bookman Old Style"/>
              </a:rPr>
              <a:t>someValue</a:t>
            </a:r>
            <a:r>
              <a:rPr lang="en-US" sz="2000" dirty="0" smtClean="0">
                <a:latin typeface="Bookman Old Style"/>
              </a:rPr>
              <a:t>;</a:t>
            </a: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/>
              </a:rPr>
              <a:t>Example :</a:t>
            </a:r>
          </a:p>
          <a:p>
            <a:r>
              <a:rPr lang="en-US" sz="2000" b="1" dirty="0">
                <a:latin typeface="Bookman Old Style"/>
              </a:rPr>
              <a:t>DELETE FROM </a:t>
            </a:r>
            <a:r>
              <a:rPr lang="en-US" sz="2000" dirty="0" smtClean="0">
                <a:latin typeface="Bookman Old Style"/>
              </a:rPr>
              <a:t>student </a:t>
            </a:r>
            <a:r>
              <a:rPr lang="en-US" sz="2000" b="1" dirty="0">
                <a:latin typeface="Bookman Old Style"/>
              </a:rPr>
              <a:t>WHERE</a:t>
            </a:r>
            <a:r>
              <a:rPr lang="en-US" sz="2000" dirty="0">
                <a:latin typeface="Bookman Old Style"/>
              </a:rPr>
              <a:t> </a:t>
            </a:r>
            <a:r>
              <a:rPr lang="en-IN" sz="2000" dirty="0"/>
              <a:t>surname </a:t>
            </a:r>
            <a:r>
              <a:rPr lang="en-US" sz="2000" dirty="0" smtClean="0">
                <a:latin typeface="Bookman Old Style"/>
              </a:rPr>
              <a:t>=`</a:t>
            </a:r>
            <a:r>
              <a:rPr lang="en-US" sz="2000" dirty="0">
                <a:latin typeface="Bookman Old Style"/>
              </a:rPr>
              <a:t>Roy</a:t>
            </a:r>
            <a:r>
              <a:rPr lang="en-US" sz="2000" dirty="0" smtClean="0">
                <a:latin typeface="Bookman Old Style"/>
              </a:rPr>
              <a:t>`;</a:t>
            </a: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  <a:p>
            <a:endParaRPr lang="en-US" dirty="0">
              <a:latin typeface="Bookman Old Style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6784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33471"/>
            <a:ext cx="8305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7200" b="1" cap="all" dirty="0"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 MySQL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969481" y="1447800"/>
            <a:ext cx="1676400" cy="1143000"/>
          </a:xfrm>
          <a:prstGeom prst="wedgeEllipseCallout">
            <a:avLst>
              <a:gd name="adj1" fmla="val -43501"/>
              <a:gd name="adj2" fmla="val 552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1648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DISTINCT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342183" y="1558290"/>
            <a:ext cx="8497017" cy="59093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latin typeface="Bookman Old Style" panose="02050604050505020204" pitchFamily="18" charset="0"/>
              </a:rPr>
              <a:t>DISTINCT clause is used to remove duplicate records from the table and fetch only the unique records.</a:t>
            </a:r>
            <a:endParaRPr lang="en-US" sz="1800" dirty="0">
              <a:latin typeface="Bookman Old Style" panose="0205060405050502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1800" b="1" dirty="0">
                <a:latin typeface="Bookman Old Style" panose="02050604050505020204" pitchFamily="18" charset="0"/>
              </a:rPr>
              <a:t>SELECT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DISTINCT</a:t>
            </a:r>
            <a:r>
              <a:rPr lang="en-IN" sz="1800" dirty="0">
                <a:latin typeface="Bookman Old Style" panose="02050604050505020204" pitchFamily="18" charset="0"/>
              </a:rPr>
              <a:t> expressions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FROM</a:t>
            </a:r>
            <a:r>
              <a:rPr lang="en-IN" sz="1800" dirty="0">
                <a:latin typeface="Bookman Old Style" panose="02050604050505020204" pitchFamily="18" charset="0"/>
              </a:rPr>
              <a:t> tables  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[</a:t>
            </a:r>
            <a:r>
              <a:rPr lang="en-IN" sz="1800" b="1" dirty="0">
                <a:latin typeface="Bookman Old Style" panose="02050604050505020204" pitchFamily="18" charset="0"/>
              </a:rPr>
              <a:t>WHERE</a:t>
            </a:r>
            <a:r>
              <a:rPr lang="en-IN" sz="1800" dirty="0">
                <a:latin typeface="Bookman Old Style" panose="02050604050505020204" pitchFamily="18" charset="0"/>
              </a:rPr>
              <a:t> conditions];  </a:t>
            </a:r>
            <a:endParaRPr lang="en-IN" sz="1800" dirty="0" smtClean="0">
              <a:latin typeface="Bookman Old Style" panose="02050604050505020204" pitchFamily="18" charset="0"/>
            </a:endParaRPr>
          </a:p>
          <a:p>
            <a:endParaRPr lang="en-IN" sz="2000" dirty="0"/>
          </a:p>
          <a:p>
            <a:r>
              <a:rPr lang="en-IN" b="1" dirty="0">
                <a:solidFill>
                  <a:srgbClr val="CC00CC"/>
                </a:solidFill>
              </a:rPr>
              <a:t>expressions:</a:t>
            </a:r>
            <a:r>
              <a:rPr lang="en-IN" dirty="0"/>
              <a:t> specify the columns or calculations that you want to retrieve.</a:t>
            </a:r>
          </a:p>
          <a:p>
            <a:r>
              <a:rPr lang="en-IN" b="1" dirty="0">
                <a:solidFill>
                  <a:srgbClr val="CC00CC"/>
                </a:solidFill>
              </a:rPr>
              <a:t>tables:</a:t>
            </a:r>
            <a:r>
              <a:rPr lang="en-IN" dirty="0">
                <a:solidFill>
                  <a:srgbClr val="CC00CC"/>
                </a:solidFill>
              </a:rPr>
              <a:t> </a:t>
            </a:r>
            <a:r>
              <a:rPr lang="en-IN" dirty="0"/>
              <a:t>specify the name of the tables from where you retrieve records. There must be at least one table listed in the FROM clause.</a:t>
            </a:r>
          </a:p>
          <a:p>
            <a:r>
              <a:rPr lang="en-IN" b="1" dirty="0">
                <a:solidFill>
                  <a:srgbClr val="CC00CC"/>
                </a:solidFill>
              </a:rPr>
              <a:t>WHERE conditions:</a:t>
            </a:r>
            <a:r>
              <a:rPr lang="en-IN" dirty="0"/>
              <a:t> It is optional. It specifies the conditions that must be met for the records to be selected.</a:t>
            </a:r>
          </a:p>
          <a:p>
            <a:endParaRPr lang="en-US" sz="20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SELECT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b="1" dirty="0">
                <a:latin typeface="Bookman Old Style" panose="02050604050505020204" pitchFamily="18" charset="0"/>
              </a:rPr>
              <a:t>DISTINCT</a:t>
            </a:r>
            <a:r>
              <a:rPr lang="en-IN" sz="1800" dirty="0">
                <a:latin typeface="Bookman Old Style" panose="02050604050505020204" pitchFamily="18" charset="0"/>
              </a:rPr>
              <a:t> address  </a:t>
            </a:r>
          </a:p>
          <a:p>
            <a:r>
              <a:rPr lang="en-IN" sz="1800" b="1" dirty="0">
                <a:latin typeface="Bookman Old Style" panose="02050604050505020204" pitchFamily="18" charset="0"/>
              </a:rPr>
              <a:t>FROM</a:t>
            </a:r>
            <a:r>
              <a:rPr lang="en-IN" sz="1800" dirty="0">
                <a:latin typeface="Bookman Old Style" panose="02050604050505020204" pitchFamily="18" charset="0"/>
              </a:rPr>
              <a:t> </a:t>
            </a:r>
            <a:r>
              <a:rPr lang="en-IN" sz="1800" dirty="0" smtClean="0">
                <a:latin typeface="Bookman Old Style" panose="02050604050505020204" pitchFamily="18" charset="0"/>
              </a:rPr>
              <a:t>students;</a:t>
            </a:r>
            <a:r>
              <a:rPr lang="en-IN" sz="2000" dirty="0"/>
              <a:t>  </a:t>
            </a:r>
          </a:p>
          <a:p>
            <a:endParaRPr lang="en-US" sz="2000" dirty="0">
              <a:latin typeface="Bookman Old Style"/>
            </a:endParaRPr>
          </a:p>
          <a:p>
            <a:endParaRPr lang="en-US" dirty="0">
              <a:latin typeface="Bookman Old Style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  <a:p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04669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ORDER BY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561380"/>
            <a:ext cx="8497017" cy="47705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The MySQL ORDER BY clause allows you to sort the records in the result set.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sz="2000" b="1" u="sng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5250"/>
            <a:r>
              <a:rPr lang="en-US" sz="2000" dirty="0" smtClean="0">
                <a:latin typeface="Bookman Old Style" panose="02050604050505020204" pitchFamily="18" charset="0"/>
              </a:rPr>
              <a:t>SELECT </a:t>
            </a:r>
            <a:r>
              <a:rPr lang="en-US" sz="2000" dirty="0" err="1" smtClean="0">
                <a:latin typeface="Bookman Old Style" panose="02050604050505020204" pitchFamily="18" charset="0"/>
              </a:rPr>
              <a:t>column_name</a:t>
            </a:r>
            <a:r>
              <a:rPr lang="en-US" sz="2000" dirty="0" smtClean="0">
                <a:latin typeface="Bookman Old Style" panose="02050604050505020204" pitchFamily="18" charset="0"/>
              </a:rPr>
              <a:t>() FROM </a:t>
            </a:r>
            <a:r>
              <a:rPr lang="en-US" sz="2000" dirty="0" err="1" smtClean="0">
                <a:latin typeface="Bookman Old Style" panose="02050604050505020204" pitchFamily="18" charset="0"/>
              </a:rPr>
              <a:t>table_name</a:t>
            </a:r>
            <a:r>
              <a:rPr lang="en-US" sz="2000" dirty="0" smtClean="0">
                <a:latin typeface="Bookman Old Style" panose="02050604050505020204" pitchFamily="18" charset="0"/>
              </a:rPr>
              <a:t> ORDER BY </a:t>
            </a:r>
            <a:r>
              <a:rPr lang="en-US" sz="2000" dirty="0" err="1" smtClean="0">
                <a:latin typeface="Bookman Old Style" panose="02050604050505020204" pitchFamily="18" charset="0"/>
              </a:rPr>
              <a:t>column_name</a:t>
            </a:r>
            <a:r>
              <a:rPr lang="en-US" sz="2000" dirty="0" smtClean="0">
                <a:latin typeface="Bookman Old Style" panose="02050604050505020204" pitchFamily="18" charset="0"/>
              </a:rPr>
              <a:t>() ASC or DESC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SELECT * FROM employee ORDER BY salary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Note :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ORDER BY keyword sort the records in ascending order by default.</a:t>
            </a:r>
            <a:endParaRPr lang="en-US" dirty="0">
              <a:latin typeface="Bookman Old Style" panose="02050604050505020204" pitchFamily="18" charset="0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If you want to sort the records in a descending order, you can use the DESC keyword.</a:t>
            </a:r>
            <a:endParaRPr lang="en-US" dirty="0">
              <a:latin typeface="Bookman Old Style" panose="02050604050505020204" pitchFamily="18" charset="0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It is also possible to order by more than one column.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89518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GROUP BY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700748"/>
            <a:ext cx="8497017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 smtClean="0"/>
              <a:t>GROUP </a:t>
            </a:r>
            <a:r>
              <a:rPr lang="en-IN" sz="2000" dirty="0"/>
              <a:t>BY Clause is used to collect data from multiple records and group the result by one or more </a:t>
            </a:r>
            <a:r>
              <a:rPr lang="en-IN" sz="2000" dirty="0" smtClean="0"/>
              <a:t>column.</a:t>
            </a:r>
          </a:p>
          <a:p>
            <a:endParaRPr lang="en-US" sz="2000" b="1" u="sng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/>
              <a:t>SELECT</a:t>
            </a:r>
            <a:r>
              <a:rPr lang="en-IN" sz="2000" dirty="0"/>
              <a:t> expression1, expression2, ... </a:t>
            </a:r>
            <a:r>
              <a:rPr lang="en-IN" sz="2000" dirty="0" err="1"/>
              <a:t>expression_n</a:t>
            </a:r>
            <a:r>
              <a:rPr lang="en-IN" sz="2000" dirty="0"/>
              <a:t>,   </a:t>
            </a:r>
          </a:p>
          <a:p>
            <a:r>
              <a:rPr lang="en-IN" sz="2000" dirty="0" err="1"/>
              <a:t>aggregate_function</a:t>
            </a:r>
            <a:r>
              <a:rPr lang="en-IN" sz="2000" dirty="0"/>
              <a:t> (expression)  </a:t>
            </a:r>
          </a:p>
          <a:p>
            <a:r>
              <a:rPr lang="en-IN" sz="2000" b="1" dirty="0"/>
              <a:t>FROM</a:t>
            </a:r>
            <a:r>
              <a:rPr lang="en-IN" sz="2000" dirty="0"/>
              <a:t> tables  </a:t>
            </a:r>
          </a:p>
          <a:p>
            <a:r>
              <a:rPr lang="en-IN" sz="2000" dirty="0"/>
              <a:t>[</a:t>
            </a:r>
            <a:r>
              <a:rPr lang="en-IN" sz="2000" b="1" dirty="0"/>
              <a:t>WHERE</a:t>
            </a:r>
            <a:r>
              <a:rPr lang="en-IN" sz="2000" dirty="0"/>
              <a:t> conditions]  </a:t>
            </a:r>
          </a:p>
          <a:p>
            <a:r>
              <a:rPr lang="en-IN" sz="2000" b="1" dirty="0"/>
              <a:t>GROUP</a:t>
            </a:r>
            <a:r>
              <a:rPr lang="en-IN" sz="2000" dirty="0"/>
              <a:t> </a:t>
            </a:r>
            <a:r>
              <a:rPr lang="en-IN" sz="2000" b="1" dirty="0"/>
              <a:t>BY</a:t>
            </a:r>
            <a:r>
              <a:rPr lang="en-IN" sz="2000" dirty="0"/>
              <a:t> expression1, expression2, ... </a:t>
            </a:r>
            <a:r>
              <a:rPr lang="en-IN" sz="2000" dirty="0" err="1"/>
              <a:t>expression_n</a:t>
            </a:r>
            <a:r>
              <a:rPr lang="en-IN" sz="2000" dirty="0"/>
              <a:t>;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25498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GROUP BY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700748"/>
            <a:ext cx="8497017" cy="43396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CC00CC"/>
                </a:solidFill>
                <a:latin typeface="Bookman Old Style" panose="02050604050505020204" pitchFamily="18" charset="0"/>
              </a:rPr>
              <a:t>GROUP BY Clause with COUNT function</a:t>
            </a:r>
          </a:p>
          <a:p>
            <a:endParaRPr lang="en-US" sz="2000" b="1" u="sng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latin typeface="Bookman Old Style" panose="02050604050505020204" pitchFamily="18" charset="0"/>
              </a:rPr>
              <a:t>SELECT</a:t>
            </a:r>
            <a:r>
              <a:rPr lang="en-IN" dirty="0">
                <a:latin typeface="Bookman Old Style" panose="02050604050505020204" pitchFamily="18" charset="0"/>
              </a:rPr>
              <a:t> address, COUNT(*)  </a:t>
            </a:r>
          </a:p>
          <a:p>
            <a:r>
              <a:rPr lang="en-IN" b="1" dirty="0">
                <a:latin typeface="Bookman Old Style" panose="02050604050505020204" pitchFamily="18" charset="0"/>
              </a:rPr>
              <a:t>FROM</a:t>
            </a:r>
            <a:r>
              <a:rPr lang="en-IN" dirty="0">
                <a:latin typeface="Bookman Old Style" panose="02050604050505020204" pitchFamily="18" charset="0"/>
              </a:rPr>
              <a:t>   officers   </a:t>
            </a:r>
          </a:p>
          <a:p>
            <a:r>
              <a:rPr lang="en-IN" b="1" dirty="0">
                <a:latin typeface="Bookman Old Style" panose="02050604050505020204" pitchFamily="18" charset="0"/>
              </a:rPr>
              <a:t>GROUP</a:t>
            </a:r>
            <a:r>
              <a:rPr lang="en-IN" dirty="0">
                <a:latin typeface="Bookman Old Style" panose="02050604050505020204" pitchFamily="18" charset="0"/>
              </a:rPr>
              <a:t> </a:t>
            </a:r>
            <a:r>
              <a:rPr lang="en-IN" b="1" dirty="0">
                <a:latin typeface="Bookman Old Style" panose="02050604050505020204" pitchFamily="18" charset="0"/>
              </a:rPr>
              <a:t>BY</a:t>
            </a:r>
            <a:r>
              <a:rPr lang="en-IN" dirty="0">
                <a:latin typeface="Bookman Old Style" panose="02050604050505020204" pitchFamily="18" charset="0"/>
              </a:rPr>
              <a:t> address;   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IN" sz="2000" dirty="0">
                <a:solidFill>
                  <a:srgbClr val="CC00CC"/>
                </a:solidFill>
                <a:latin typeface="Bookman Old Style" panose="02050604050505020204" pitchFamily="18" charset="0"/>
              </a:rPr>
              <a:t>GROUP BY Clause with SUM function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IN" b="1" dirty="0">
                <a:latin typeface="Bookman Old Style" panose="02050604050505020204" pitchFamily="18" charset="0"/>
              </a:rPr>
              <a:t>SELECT</a:t>
            </a:r>
            <a:r>
              <a:rPr lang="en-IN" dirty="0">
                <a:latin typeface="Bookman Old Style" panose="02050604050505020204" pitchFamily="18" charset="0"/>
              </a:rPr>
              <a:t> </a:t>
            </a:r>
            <a:r>
              <a:rPr lang="en-IN" dirty="0" err="1">
                <a:latin typeface="Bookman Old Style" panose="02050604050505020204" pitchFamily="18" charset="0"/>
              </a:rPr>
              <a:t>emp_name</a:t>
            </a:r>
            <a:r>
              <a:rPr lang="en-IN" dirty="0">
                <a:latin typeface="Bookman Old Style" panose="02050604050505020204" pitchFamily="18" charset="0"/>
              </a:rPr>
              <a:t>, SUM(</a:t>
            </a:r>
            <a:r>
              <a:rPr lang="en-IN" dirty="0" err="1">
                <a:latin typeface="Bookman Old Style" panose="02050604050505020204" pitchFamily="18" charset="0"/>
              </a:rPr>
              <a:t>working_hours</a:t>
            </a:r>
            <a:r>
              <a:rPr lang="en-IN" dirty="0">
                <a:latin typeface="Bookman Old Style" panose="02050604050505020204" pitchFamily="18" charset="0"/>
              </a:rPr>
              <a:t>) </a:t>
            </a:r>
            <a:r>
              <a:rPr lang="en-IN" b="1" dirty="0">
                <a:latin typeface="Bookman Old Style" panose="02050604050505020204" pitchFamily="18" charset="0"/>
              </a:rPr>
              <a:t>AS</a:t>
            </a:r>
            <a:r>
              <a:rPr lang="en-IN" dirty="0">
                <a:latin typeface="Bookman Old Style" panose="02050604050505020204" pitchFamily="18" charset="0"/>
              </a:rPr>
              <a:t> "Total working hours"  </a:t>
            </a:r>
          </a:p>
          <a:p>
            <a:r>
              <a:rPr lang="en-IN" b="1" dirty="0">
                <a:latin typeface="Bookman Old Style" panose="02050604050505020204" pitchFamily="18" charset="0"/>
              </a:rPr>
              <a:t>FROM</a:t>
            </a:r>
            <a:r>
              <a:rPr lang="en-IN" dirty="0">
                <a:latin typeface="Bookman Old Style" panose="02050604050505020204" pitchFamily="18" charset="0"/>
              </a:rPr>
              <a:t> employees  </a:t>
            </a:r>
          </a:p>
          <a:p>
            <a:r>
              <a:rPr lang="en-IN" b="1" dirty="0">
                <a:latin typeface="Bookman Old Style" panose="02050604050505020204" pitchFamily="18" charset="0"/>
              </a:rPr>
              <a:t>GROUP</a:t>
            </a:r>
            <a:r>
              <a:rPr lang="en-IN" dirty="0">
                <a:latin typeface="Bookman Old Style" panose="02050604050505020204" pitchFamily="18" charset="0"/>
              </a:rPr>
              <a:t> </a:t>
            </a:r>
            <a:r>
              <a:rPr lang="en-IN" b="1" dirty="0">
                <a:latin typeface="Bookman Old Style" panose="02050604050505020204" pitchFamily="18" charset="0"/>
              </a:rPr>
              <a:t>BY</a:t>
            </a:r>
            <a:r>
              <a:rPr lang="en-IN" dirty="0">
                <a:latin typeface="Bookman Old Style" panose="02050604050505020204" pitchFamily="18" charset="0"/>
              </a:rPr>
              <a:t> </a:t>
            </a:r>
            <a:r>
              <a:rPr lang="en-IN" dirty="0" err="1">
                <a:latin typeface="Bookman Old Style" panose="02050604050505020204" pitchFamily="18" charset="0"/>
              </a:rPr>
              <a:t>emp_name</a:t>
            </a:r>
            <a:r>
              <a:rPr lang="en-IN" dirty="0">
                <a:latin typeface="Bookman Old Style" panose="02050604050505020204" pitchFamily="18" charset="0"/>
              </a:rPr>
              <a:t>;  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18951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GROUP BY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600200"/>
            <a:ext cx="8497017" cy="55707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solidFill>
                  <a:srgbClr val="CC00CC"/>
                </a:solidFill>
                <a:latin typeface="Bookman Old Style" panose="02050604050505020204" pitchFamily="18" charset="0"/>
              </a:rPr>
              <a:t>GROUP BY Clause with MIN function</a:t>
            </a:r>
          </a:p>
          <a:p>
            <a:endParaRPr lang="en-US" sz="1400" b="1" u="sng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SELECT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, </a:t>
            </a:r>
            <a:r>
              <a:rPr lang="en-IN" sz="1400" b="1" dirty="0">
                <a:latin typeface="Bookman Old Style" panose="02050604050505020204" pitchFamily="18" charset="0"/>
              </a:rPr>
              <a:t>MIN</a:t>
            </a:r>
            <a:r>
              <a:rPr lang="en-IN" sz="1400" dirty="0">
                <a:latin typeface="Bookman Old Style" panose="02050604050505020204" pitchFamily="18" charset="0"/>
              </a:rPr>
              <a:t>(</a:t>
            </a:r>
            <a:r>
              <a:rPr lang="en-IN" sz="1400" dirty="0" err="1">
                <a:latin typeface="Bookman Old Style" panose="02050604050505020204" pitchFamily="18" charset="0"/>
              </a:rPr>
              <a:t>working_hours</a:t>
            </a:r>
            <a:r>
              <a:rPr lang="en-IN" sz="1400" dirty="0">
                <a:latin typeface="Bookman Old Style" panose="02050604050505020204" pitchFamily="18" charset="0"/>
              </a:rPr>
              <a:t>) </a:t>
            </a:r>
            <a:r>
              <a:rPr lang="en-IN" sz="1400" b="1" dirty="0">
                <a:latin typeface="Bookman Old Style" panose="02050604050505020204" pitchFamily="18" charset="0"/>
              </a:rPr>
              <a:t>AS</a:t>
            </a:r>
            <a:r>
              <a:rPr lang="en-IN" sz="1400" dirty="0">
                <a:latin typeface="Bookman Old Style" panose="02050604050505020204" pitchFamily="18" charset="0"/>
              </a:rPr>
              <a:t> "Minimum working hour"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FROM</a:t>
            </a:r>
            <a:r>
              <a:rPr lang="en-IN" sz="1400" dirty="0">
                <a:latin typeface="Bookman Old Style" panose="02050604050505020204" pitchFamily="18" charset="0"/>
              </a:rPr>
              <a:t> employees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GROUP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b="1" dirty="0">
                <a:latin typeface="Bookman Old Style" panose="02050604050505020204" pitchFamily="18" charset="0"/>
              </a:rPr>
              <a:t>BY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;  </a:t>
            </a:r>
          </a:p>
          <a:p>
            <a:endParaRPr lang="en-US" sz="1400" dirty="0" smtClean="0">
              <a:latin typeface="Bookman Old Style" panose="02050604050505020204" pitchFamily="18" charset="0"/>
            </a:endParaRPr>
          </a:p>
          <a:p>
            <a:r>
              <a:rPr lang="en-IN" sz="1800" dirty="0">
                <a:solidFill>
                  <a:srgbClr val="CC00CC"/>
                </a:solidFill>
                <a:latin typeface="Bookman Old Style" panose="02050604050505020204" pitchFamily="18" charset="0"/>
              </a:rPr>
              <a:t>GROUP BY Clause with MAX function</a:t>
            </a:r>
          </a:p>
          <a:p>
            <a:endParaRPr lang="en-US" sz="1400" dirty="0" smtClean="0">
              <a:latin typeface="Bookman Old Style" panose="02050604050505020204" pitchFamily="18" charset="0"/>
            </a:endParaRPr>
          </a:p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SELECT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, </a:t>
            </a:r>
            <a:r>
              <a:rPr lang="en-IN" sz="1400" b="1" dirty="0">
                <a:latin typeface="Bookman Old Style" panose="02050604050505020204" pitchFamily="18" charset="0"/>
              </a:rPr>
              <a:t>MAX</a:t>
            </a:r>
            <a:r>
              <a:rPr lang="en-IN" sz="1400" dirty="0">
                <a:latin typeface="Bookman Old Style" panose="02050604050505020204" pitchFamily="18" charset="0"/>
              </a:rPr>
              <a:t> (</a:t>
            </a:r>
            <a:r>
              <a:rPr lang="en-IN" sz="1400" dirty="0" err="1">
                <a:latin typeface="Bookman Old Style" panose="02050604050505020204" pitchFamily="18" charset="0"/>
              </a:rPr>
              <a:t>working_hours</a:t>
            </a:r>
            <a:r>
              <a:rPr lang="en-IN" sz="1400" dirty="0">
                <a:latin typeface="Bookman Old Style" panose="02050604050505020204" pitchFamily="18" charset="0"/>
              </a:rPr>
              <a:t>) </a:t>
            </a:r>
            <a:r>
              <a:rPr lang="en-IN" sz="1400" b="1" dirty="0">
                <a:latin typeface="Bookman Old Style" panose="02050604050505020204" pitchFamily="18" charset="0"/>
              </a:rPr>
              <a:t>AS</a:t>
            </a:r>
            <a:r>
              <a:rPr lang="en-IN" sz="1400" dirty="0">
                <a:latin typeface="Bookman Old Style" panose="02050604050505020204" pitchFamily="18" charset="0"/>
              </a:rPr>
              <a:t> "Minimum working hour"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FROM</a:t>
            </a:r>
            <a:r>
              <a:rPr lang="en-IN" sz="1400" dirty="0">
                <a:latin typeface="Bookman Old Style" panose="02050604050505020204" pitchFamily="18" charset="0"/>
              </a:rPr>
              <a:t> employees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GROUP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b="1" dirty="0">
                <a:latin typeface="Bookman Old Style" panose="02050604050505020204" pitchFamily="18" charset="0"/>
              </a:rPr>
              <a:t>BY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;  </a:t>
            </a:r>
          </a:p>
          <a:p>
            <a:endParaRPr lang="en-IN" sz="1400" dirty="0" smtClean="0">
              <a:latin typeface="Bookman Old Style" panose="02050604050505020204" pitchFamily="18" charset="0"/>
            </a:endParaRPr>
          </a:p>
          <a:p>
            <a:r>
              <a:rPr lang="en-IN" sz="1800" dirty="0">
                <a:solidFill>
                  <a:srgbClr val="CC00CC"/>
                </a:solidFill>
                <a:latin typeface="Bookman Old Style" panose="02050604050505020204" pitchFamily="18" charset="0"/>
              </a:rPr>
              <a:t>GROUP BY Clause with AVG function</a:t>
            </a:r>
          </a:p>
          <a:p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SELECT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, AVG(</a:t>
            </a:r>
            <a:r>
              <a:rPr lang="en-IN" sz="1400" dirty="0" err="1">
                <a:latin typeface="Bookman Old Style" panose="02050604050505020204" pitchFamily="18" charset="0"/>
              </a:rPr>
              <a:t>working_hours</a:t>
            </a:r>
            <a:r>
              <a:rPr lang="en-IN" sz="1400" dirty="0">
                <a:latin typeface="Bookman Old Style" panose="02050604050505020204" pitchFamily="18" charset="0"/>
              </a:rPr>
              <a:t>) </a:t>
            </a:r>
            <a:r>
              <a:rPr lang="en-IN" sz="1400" b="1" dirty="0">
                <a:latin typeface="Bookman Old Style" panose="02050604050505020204" pitchFamily="18" charset="0"/>
              </a:rPr>
              <a:t>AS</a:t>
            </a:r>
            <a:r>
              <a:rPr lang="en-IN" sz="1400" dirty="0">
                <a:latin typeface="Bookman Old Style" panose="02050604050505020204" pitchFamily="18" charset="0"/>
              </a:rPr>
              <a:t> "Average working hour"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FROM</a:t>
            </a:r>
            <a:r>
              <a:rPr lang="en-IN" sz="1400" dirty="0">
                <a:latin typeface="Bookman Old Style" panose="02050604050505020204" pitchFamily="18" charset="0"/>
              </a:rPr>
              <a:t> employees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GROUP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b="1" dirty="0">
                <a:latin typeface="Bookman Old Style" panose="02050604050505020204" pitchFamily="18" charset="0"/>
              </a:rPr>
              <a:t>BY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;  </a:t>
            </a:r>
          </a:p>
          <a:p>
            <a:endParaRPr lang="en-IN" sz="2000" dirty="0"/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64683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HAVING</a:t>
            </a:r>
            <a:endParaRPr lang="en-I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01284" y="1600200"/>
            <a:ext cx="8790316" cy="52937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HAVING Clause is used with GROUP BY clause. It always returns the rows where condition is TRUE</a:t>
            </a:r>
            <a:r>
              <a:rPr lang="en-IN" dirty="0" smtClean="0">
                <a:latin typeface="Bookman Old Style" panose="02050604050505020204" pitchFamily="18" charset="0"/>
              </a:rPr>
              <a:t>.</a:t>
            </a:r>
          </a:p>
          <a:p>
            <a:endParaRPr lang="en-IN" sz="1400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US" sz="14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</a:t>
            </a: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SELECT</a:t>
            </a:r>
            <a:r>
              <a:rPr lang="en-IN" sz="1400" dirty="0">
                <a:latin typeface="Bookman Old Style" panose="02050604050505020204" pitchFamily="18" charset="0"/>
              </a:rPr>
              <a:t> expression1, expression2, ... </a:t>
            </a:r>
            <a:r>
              <a:rPr lang="en-IN" sz="1400" dirty="0" err="1">
                <a:latin typeface="Bookman Old Style" panose="02050604050505020204" pitchFamily="18" charset="0"/>
              </a:rPr>
              <a:t>expression_n</a:t>
            </a:r>
            <a:r>
              <a:rPr lang="en-IN" sz="1400" dirty="0">
                <a:latin typeface="Bookman Old Style" panose="02050604050505020204" pitchFamily="18" charset="0"/>
              </a:rPr>
              <a:t>,   </a:t>
            </a:r>
          </a:p>
          <a:p>
            <a:r>
              <a:rPr lang="en-IN" sz="1400" dirty="0" err="1">
                <a:latin typeface="Bookman Old Style" panose="02050604050505020204" pitchFamily="18" charset="0"/>
              </a:rPr>
              <a:t>aggregate_function</a:t>
            </a:r>
            <a:r>
              <a:rPr lang="en-IN" sz="1400" dirty="0">
                <a:latin typeface="Bookman Old Style" panose="02050604050505020204" pitchFamily="18" charset="0"/>
              </a:rPr>
              <a:t> (expression)  </a:t>
            </a:r>
            <a:r>
              <a:rPr lang="en-IN" sz="1400" b="1" dirty="0" smtClean="0">
                <a:latin typeface="Bookman Old Style" panose="02050604050505020204" pitchFamily="18" charset="0"/>
              </a:rPr>
              <a:t>FROM</a:t>
            </a:r>
            <a:r>
              <a:rPr lang="en-IN" sz="1400" dirty="0">
                <a:latin typeface="Bookman Old Style" panose="02050604050505020204" pitchFamily="18" charset="0"/>
              </a:rPr>
              <a:t> tables  </a:t>
            </a:r>
            <a:r>
              <a:rPr lang="en-IN" sz="1400" dirty="0" smtClean="0">
                <a:latin typeface="Bookman Old Style" panose="02050604050505020204" pitchFamily="18" charset="0"/>
              </a:rPr>
              <a:t>[</a:t>
            </a:r>
            <a:r>
              <a:rPr lang="en-IN" sz="1400" b="1" dirty="0">
                <a:latin typeface="Bookman Old Style" panose="02050604050505020204" pitchFamily="18" charset="0"/>
              </a:rPr>
              <a:t>WHERE</a:t>
            </a:r>
            <a:r>
              <a:rPr lang="en-IN" sz="1400" dirty="0">
                <a:latin typeface="Bookman Old Style" panose="02050604050505020204" pitchFamily="18" charset="0"/>
              </a:rPr>
              <a:t> conditions]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GROUP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b="1" dirty="0">
                <a:latin typeface="Bookman Old Style" panose="02050604050505020204" pitchFamily="18" charset="0"/>
              </a:rPr>
              <a:t>BY</a:t>
            </a:r>
            <a:r>
              <a:rPr lang="en-IN" sz="1400" dirty="0">
                <a:latin typeface="Bookman Old Style" panose="02050604050505020204" pitchFamily="18" charset="0"/>
              </a:rPr>
              <a:t> expression1, expression2, ... </a:t>
            </a:r>
            <a:r>
              <a:rPr lang="en-IN" sz="1400" dirty="0" err="1">
                <a:latin typeface="Bookman Old Style" panose="02050604050505020204" pitchFamily="18" charset="0"/>
              </a:rPr>
              <a:t>expression_n</a:t>
            </a:r>
            <a:r>
              <a:rPr lang="en-IN" sz="1400" dirty="0">
                <a:latin typeface="Bookman Old Style" panose="02050604050505020204" pitchFamily="18" charset="0"/>
              </a:rPr>
              <a:t>  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HAVING</a:t>
            </a:r>
            <a:r>
              <a:rPr lang="en-IN" sz="1400" dirty="0">
                <a:latin typeface="Bookman Old Style" panose="02050604050505020204" pitchFamily="18" charset="0"/>
              </a:rPr>
              <a:t> condition;  </a:t>
            </a:r>
            <a:endParaRPr lang="en-IN" sz="1400" dirty="0" smtClean="0">
              <a:latin typeface="Bookman Old Style" panose="02050604050505020204" pitchFamily="18" charset="0"/>
            </a:endParaRPr>
          </a:p>
          <a:p>
            <a:endParaRPr lang="en-IN" sz="1400" dirty="0">
              <a:latin typeface="Bookman Old Style" panose="02050604050505020204" pitchFamily="18" charset="0"/>
            </a:endParaRPr>
          </a:p>
          <a:p>
            <a:r>
              <a:rPr lang="en-US" sz="14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Parameters :</a:t>
            </a:r>
          </a:p>
          <a:p>
            <a:r>
              <a:rPr lang="en-IN" sz="1400" b="1" dirty="0" err="1">
                <a:latin typeface="Bookman Old Style" panose="02050604050505020204" pitchFamily="18" charset="0"/>
              </a:rPr>
              <a:t>aggregate_function</a:t>
            </a:r>
            <a:r>
              <a:rPr lang="en-IN" sz="1400" b="1" dirty="0">
                <a:latin typeface="Bookman Old Style" panose="02050604050505020204" pitchFamily="18" charset="0"/>
              </a:rPr>
              <a:t>:</a:t>
            </a:r>
            <a:r>
              <a:rPr lang="en-IN" sz="1400" dirty="0">
                <a:latin typeface="Bookman Old Style" panose="02050604050505020204" pitchFamily="18" charset="0"/>
              </a:rPr>
              <a:t> It specifies any one of the aggregate function such as SUM, COUNT, MIN, MAX, or AVG.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expression1, expression2, ... </a:t>
            </a:r>
            <a:r>
              <a:rPr lang="en-IN" sz="1400" b="1" dirty="0" err="1">
                <a:latin typeface="Bookman Old Style" panose="02050604050505020204" pitchFamily="18" charset="0"/>
              </a:rPr>
              <a:t>expression_n</a:t>
            </a:r>
            <a:r>
              <a:rPr lang="en-IN" sz="1400" b="1" dirty="0">
                <a:latin typeface="Bookman Old Style" panose="02050604050505020204" pitchFamily="18" charset="0"/>
              </a:rPr>
              <a:t>:</a:t>
            </a:r>
            <a:r>
              <a:rPr lang="en-IN" sz="1400" dirty="0">
                <a:latin typeface="Bookman Old Style" panose="02050604050505020204" pitchFamily="18" charset="0"/>
              </a:rPr>
              <a:t> It specifies the expressions that are not encapsulated within an aggregate function and must be included in the GROUP BY clause.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WHERE conditions:</a:t>
            </a:r>
            <a:r>
              <a:rPr lang="en-IN" sz="1400" dirty="0">
                <a:latin typeface="Bookman Old Style" panose="02050604050505020204" pitchFamily="18" charset="0"/>
              </a:rPr>
              <a:t> It is optional. It specifies the conditions for the records to be selected.</a:t>
            </a:r>
          </a:p>
          <a:p>
            <a:r>
              <a:rPr lang="en-IN" sz="1400" b="1" dirty="0">
                <a:latin typeface="Bookman Old Style" panose="02050604050505020204" pitchFamily="18" charset="0"/>
              </a:rPr>
              <a:t>HAVING condition:</a:t>
            </a:r>
            <a:r>
              <a:rPr lang="en-IN" sz="1400" dirty="0">
                <a:latin typeface="Bookman Old Style" panose="02050604050505020204" pitchFamily="18" charset="0"/>
              </a:rPr>
              <a:t> It is used to restrict the groups of returned rows. It shows only those groups in result set whose conditions are TRUE.</a:t>
            </a:r>
          </a:p>
          <a:p>
            <a:endParaRPr lang="en-IN" sz="1200" dirty="0">
              <a:latin typeface="Bookman Old Style" panose="02050604050505020204" pitchFamily="18" charset="0"/>
            </a:endParaRPr>
          </a:p>
          <a:p>
            <a:r>
              <a:rPr lang="en-IN" sz="1400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N" sz="1400" b="1" dirty="0" smtClean="0">
                <a:latin typeface="Bookman Old Style" panose="02050604050505020204" pitchFamily="18" charset="0"/>
              </a:rPr>
              <a:t>SELECT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, SUM(</a:t>
            </a:r>
            <a:r>
              <a:rPr lang="en-IN" sz="1400" dirty="0" err="1">
                <a:latin typeface="Bookman Old Style" panose="02050604050505020204" pitchFamily="18" charset="0"/>
              </a:rPr>
              <a:t>working_hours</a:t>
            </a:r>
            <a:r>
              <a:rPr lang="en-IN" sz="1400" dirty="0">
                <a:latin typeface="Bookman Old Style" panose="02050604050505020204" pitchFamily="18" charset="0"/>
              </a:rPr>
              <a:t>) </a:t>
            </a:r>
            <a:r>
              <a:rPr lang="en-IN" sz="1400" b="1" dirty="0">
                <a:latin typeface="Bookman Old Style" panose="02050604050505020204" pitchFamily="18" charset="0"/>
              </a:rPr>
              <a:t>AS</a:t>
            </a:r>
            <a:r>
              <a:rPr lang="en-IN" sz="1400" dirty="0">
                <a:latin typeface="Bookman Old Style" panose="02050604050505020204" pitchFamily="18" charset="0"/>
              </a:rPr>
              <a:t> "Total working </a:t>
            </a:r>
            <a:r>
              <a:rPr lang="en-IN" sz="1400" dirty="0" smtClean="0">
                <a:latin typeface="Bookman Old Style" panose="02050604050505020204" pitchFamily="18" charset="0"/>
              </a:rPr>
              <a:t>hours“ </a:t>
            </a:r>
            <a:r>
              <a:rPr lang="en-IN" sz="1400" b="1" dirty="0" smtClean="0">
                <a:latin typeface="Bookman Old Style" panose="02050604050505020204" pitchFamily="18" charset="0"/>
              </a:rPr>
              <a:t>FROM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smtClean="0">
                <a:latin typeface="Bookman Old Style" panose="02050604050505020204" pitchFamily="18" charset="0"/>
              </a:rPr>
              <a:t>employees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dirty="0" smtClean="0">
                <a:latin typeface="Bookman Old Style" panose="02050604050505020204" pitchFamily="18" charset="0"/>
              </a:rPr>
              <a:t> </a:t>
            </a:r>
            <a:r>
              <a:rPr lang="en-IN" sz="1400" b="1" dirty="0" smtClean="0">
                <a:latin typeface="Bookman Old Style" panose="02050604050505020204" pitchFamily="18" charset="0"/>
              </a:rPr>
              <a:t>GROUP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b="1" dirty="0">
                <a:latin typeface="Bookman Old Style" panose="02050604050505020204" pitchFamily="18" charset="0"/>
              </a:rPr>
              <a:t>BY</a:t>
            </a:r>
            <a:r>
              <a:rPr lang="en-IN" sz="1400" dirty="0">
                <a:latin typeface="Bookman Old Style" panose="02050604050505020204" pitchFamily="18" charset="0"/>
              </a:rPr>
              <a:t> </a:t>
            </a:r>
            <a:r>
              <a:rPr lang="en-IN" sz="1400" dirty="0" err="1" smtClean="0">
                <a:latin typeface="Bookman Old Style" panose="02050604050505020204" pitchFamily="18" charset="0"/>
              </a:rPr>
              <a:t>emp_name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 smtClean="0">
                <a:latin typeface="Bookman Old Style" panose="02050604050505020204" pitchFamily="18" charset="0"/>
              </a:rPr>
              <a:t>HAVING</a:t>
            </a:r>
            <a:r>
              <a:rPr lang="en-IN" sz="1400" dirty="0">
                <a:latin typeface="Bookman Old Style" panose="02050604050505020204" pitchFamily="18" charset="0"/>
              </a:rPr>
              <a:t> SUM(</a:t>
            </a:r>
            <a:r>
              <a:rPr lang="en-IN" sz="1400" dirty="0" err="1">
                <a:latin typeface="Bookman Old Style" panose="02050604050505020204" pitchFamily="18" charset="0"/>
              </a:rPr>
              <a:t>working_hours</a:t>
            </a:r>
            <a:r>
              <a:rPr lang="en-IN" sz="1400" dirty="0">
                <a:latin typeface="Bookman Old Style" panose="02050604050505020204" pitchFamily="18" charset="0"/>
              </a:rPr>
              <a:t>) &gt; 5;  </a:t>
            </a:r>
          </a:p>
          <a:p>
            <a:endParaRPr lang="en-IN" sz="14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3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JOINS</a:t>
            </a:r>
            <a:endParaRPr lang="en-I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429884" y="2004298"/>
            <a:ext cx="8790316" cy="27699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Joins are </a:t>
            </a:r>
            <a:r>
              <a:rPr lang="en-IN" dirty="0"/>
              <a:t>used to retrieve data from multiple </a:t>
            </a:r>
            <a:r>
              <a:rPr lang="en-IN" dirty="0" smtClean="0"/>
              <a:t>tables.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tables are mutually related using primary and foreign </a:t>
            </a:r>
            <a:r>
              <a:rPr lang="en-IN" dirty="0" smtClean="0"/>
              <a:t>keys.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/>
              <a:t>There </a:t>
            </a:r>
            <a:r>
              <a:rPr lang="en-IN" sz="1400" dirty="0"/>
              <a:t>are three types of MySQL joins</a:t>
            </a:r>
            <a:r>
              <a:rPr lang="en-IN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MySQL INNER JOIN (or sometimes called simple </a:t>
            </a:r>
            <a:r>
              <a:rPr lang="en-IN" sz="1400" dirty="0" smtClean="0"/>
              <a:t>join)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MySQL </a:t>
            </a:r>
            <a:r>
              <a:rPr lang="en-IN" sz="1400" dirty="0"/>
              <a:t>LEFT OUTER JOIN (or sometimes called LEFT </a:t>
            </a:r>
            <a:r>
              <a:rPr lang="en-IN" sz="1400" dirty="0" smtClean="0"/>
              <a:t>JOIN)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MySQL </a:t>
            </a:r>
            <a:r>
              <a:rPr lang="en-IN" sz="1400" dirty="0"/>
              <a:t>RIGHT OUTER JOIN (or sometimes called RIGHT JOIN)</a:t>
            </a:r>
          </a:p>
          <a:p>
            <a:endParaRPr lang="en-IN" sz="1400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1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Inner </a:t>
            </a:r>
            <a:r>
              <a:rPr lang="en-I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JOIN</a:t>
            </a:r>
            <a:r>
              <a:rPr lang="en-IN" sz="2400" dirty="0"/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152400" y="1752600"/>
            <a:ext cx="8790316" cy="27699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LEFT OUTER JOIN returns all rows from the left hand table specified in the ON condition and only those rows from the other table where the join condition is fulfilled.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sz="1400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699">
            <a:off x="2973054" y="2629562"/>
            <a:ext cx="25241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79799" y="2971800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1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179299"/>
            <a:ext cx="685800" cy="2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13599" y="2950699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2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53000" y="3158198"/>
            <a:ext cx="609600" cy="22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9600" y="4258999"/>
            <a:ext cx="44957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dirty="0" err="1"/>
              <a:t>officers.officer_name</a:t>
            </a:r>
            <a:r>
              <a:rPr lang="en-IN" dirty="0"/>
              <a:t>, </a:t>
            </a:r>
            <a:r>
              <a:rPr lang="en-IN" dirty="0" err="1"/>
              <a:t>officers.address</a:t>
            </a:r>
            <a:r>
              <a:rPr lang="en-IN" dirty="0"/>
              <a:t>, </a:t>
            </a:r>
            <a:r>
              <a:rPr lang="en-IN" dirty="0" err="1"/>
              <a:t>students.course_name</a:t>
            </a:r>
            <a:r>
              <a:rPr lang="en-IN" dirty="0"/>
              <a:t>  </a:t>
            </a:r>
          </a:p>
          <a:p>
            <a:r>
              <a:rPr lang="en-IN" b="1" dirty="0"/>
              <a:t>FROM</a:t>
            </a:r>
            <a:r>
              <a:rPr lang="en-IN" dirty="0"/>
              <a:t> officers   </a:t>
            </a:r>
          </a:p>
          <a:p>
            <a:r>
              <a:rPr lang="en-IN" b="1" dirty="0"/>
              <a:t>INNER</a:t>
            </a:r>
            <a:r>
              <a:rPr lang="en-IN" dirty="0"/>
              <a:t> JOIN students  </a:t>
            </a:r>
          </a:p>
          <a:p>
            <a:r>
              <a:rPr lang="en-IN" b="1" dirty="0"/>
              <a:t>ON</a:t>
            </a:r>
            <a:r>
              <a:rPr lang="en-IN" dirty="0"/>
              <a:t> </a:t>
            </a:r>
            <a:r>
              <a:rPr lang="en-IN" dirty="0" err="1"/>
              <a:t>officers.officer_id</a:t>
            </a:r>
            <a:r>
              <a:rPr lang="en-IN" dirty="0"/>
              <a:t> = </a:t>
            </a:r>
            <a:r>
              <a:rPr lang="en-IN" dirty="0" err="1"/>
              <a:t>students.student_id</a:t>
            </a:r>
            <a:r>
              <a:rPr lang="en-IN" dirty="0"/>
              <a:t>;  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4267200"/>
            <a:ext cx="40065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columns  </a:t>
            </a:r>
          </a:p>
          <a:p>
            <a:r>
              <a:rPr lang="en-IN" b="1" dirty="0"/>
              <a:t>FROM</a:t>
            </a:r>
            <a:r>
              <a:rPr lang="en-IN" dirty="0"/>
              <a:t> table1   </a:t>
            </a:r>
          </a:p>
          <a:p>
            <a:r>
              <a:rPr lang="en-IN" b="1" dirty="0"/>
              <a:t>INNER</a:t>
            </a:r>
            <a:r>
              <a:rPr lang="en-IN" dirty="0"/>
              <a:t> JOIN table2  </a:t>
            </a:r>
          </a:p>
          <a:p>
            <a:r>
              <a:rPr lang="en-IN" b="1" dirty="0"/>
              <a:t>ON</a:t>
            </a:r>
            <a:r>
              <a:rPr lang="en-IN" dirty="0"/>
              <a:t> table1.</a:t>
            </a:r>
            <a:r>
              <a:rPr lang="en-IN" b="1" dirty="0"/>
              <a:t>column</a:t>
            </a:r>
            <a:r>
              <a:rPr lang="en-IN" dirty="0"/>
              <a:t> = table2.</a:t>
            </a:r>
            <a:r>
              <a:rPr lang="en-IN" b="1" dirty="0"/>
              <a:t>column</a:t>
            </a:r>
            <a:r>
              <a:rPr lang="en-IN" dirty="0"/>
              <a:t>; 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98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Left Outer JOIN</a:t>
            </a:r>
            <a:r>
              <a:rPr lang="en-IN" sz="2400" dirty="0"/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28600" y="1828800"/>
            <a:ext cx="8790316" cy="30162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INNER JOIN is used to return all rows from multiple tables where the join condition is satisfied. It is the most common type of join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sz="1400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9799" y="2971800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1" y="4258999"/>
            <a:ext cx="45719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 </a:t>
            </a:r>
            <a:r>
              <a:rPr lang="en-IN" dirty="0" err="1"/>
              <a:t>officers.officer_name</a:t>
            </a:r>
            <a:r>
              <a:rPr lang="en-IN" dirty="0"/>
              <a:t>, </a:t>
            </a:r>
            <a:r>
              <a:rPr lang="en-IN" dirty="0" err="1" smtClean="0"/>
              <a:t>officers.address</a:t>
            </a:r>
            <a:r>
              <a:rPr lang="en-IN" dirty="0" smtClean="0"/>
              <a:t>,</a:t>
            </a:r>
            <a:r>
              <a:rPr lang="en-IN" dirty="0"/>
              <a:t> </a:t>
            </a:r>
            <a:r>
              <a:rPr lang="en-IN" dirty="0" err="1"/>
              <a:t>students.course_name</a:t>
            </a:r>
            <a:r>
              <a:rPr lang="en-IN" dirty="0"/>
              <a:t>  </a:t>
            </a:r>
          </a:p>
          <a:p>
            <a:r>
              <a:rPr lang="en-IN" b="1" dirty="0"/>
              <a:t>FROM</a:t>
            </a:r>
            <a:r>
              <a:rPr lang="en-IN" dirty="0"/>
              <a:t> officers  </a:t>
            </a:r>
          </a:p>
          <a:p>
            <a:r>
              <a:rPr lang="en-IN" dirty="0"/>
              <a:t>LEFT JOIN students  </a:t>
            </a:r>
          </a:p>
          <a:p>
            <a:r>
              <a:rPr lang="en-IN" b="1" dirty="0"/>
              <a:t>ON</a:t>
            </a:r>
            <a:r>
              <a:rPr lang="en-IN" dirty="0"/>
              <a:t> </a:t>
            </a:r>
            <a:r>
              <a:rPr lang="en-IN" dirty="0" err="1"/>
              <a:t>officers.officer_id</a:t>
            </a:r>
            <a:r>
              <a:rPr lang="en-IN" dirty="0"/>
              <a:t> = </a:t>
            </a:r>
            <a:r>
              <a:rPr lang="en-IN" dirty="0" err="1"/>
              <a:t>students.student_id</a:t>
            </a:r>
            <a:r>
              <a:rPr lang="en-IN" dirty="0"/>
              <a:t>; 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4267200"/>
            <a:ext cx="40065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columns  </a:t>
            </a:r>
          </a:p>
          <a:p>
            <a:r>
              <a:rPr lang="en-IN" b="1" dirty="0"/>
              <a:t>FROM</a:t>
            </a:r>
            <a:r>
              <a:rPr lang="en-IN" dirty="0"/>
              <a:t> table1  </a:t>
            </a:r>
          </a:p>
          <a:p>
            <a:r>
              <a:rPr lang="en-IN" dirty="0"/>
              <a:t>LEFT [OUTER] JOIN table2  </a:t>
            </a:r>
          </a:p>
          <a:p>
            <a:r>
              <a:rPr lang="en-IN" b="1" dirty="0"/>
              <a:t>ON</a:t>
            </a:r>
            <a:r>
              <a:rPr lang="en-IN" dirty="0"/>
              <a:t> table1.</a:t>
            </a:r>
            <a:r>
              <a:rPr lang="en-IN" b="1" dirty="0"/>
              <a:t>column</a:t>
            </a:r>
            <a:r>
              <a:rPr lang="en-IN" dirty="0"/>
              <a:t> = table2.</a:t>
            </a:r>
            <a:r>
              <a:rPr lang="en-IN" b="1" dirty="0"/>
              <a:t>column</a:t>
            </a:r>
            <a:r>
              <a:rPr lang="en-IN" dirty="0"/>
              <a:t>;  </a:t>
            </a:r>
          </a:p>
          <a:p>
            <a:endParaRPr lang="en-IN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9511">
            <a:off x="3200147" y="2767013"/>
            <a:ext cx="2428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>
            <a:stCxn id="29" idx="1"/>
          </p:cNvCxnSpPr>
          <p:nvPr/>
        </p:nvCxnSpPr>
        <p:spPr>
          <a:xfrm flipH="1">
            <a:off x="5105400" y="3145301"/>
            <a:ext cx="660599" cy="20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5999" y="2937801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2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43200" y="3179299"/>
            <a:ext cx="685800" cy="2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44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Right </a:t>
            </a:r>
            <a:r>
              <a:rPr lang="en-I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Outer JOIN</a:t>
            </a:r>
            <a:r>
              <a:rPr lang="en-IN" sz="2400" dirty="0"/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7CA97-54EF-488D-9404-179593C0B54A}"/>
              </a:ext>
            </a:extLst>
          </p:cNvPr>
          <p:cNvSpPr txBox="1"/>
          <p:nvPr/>
        </p:nvSpPr>
        <p:spPr>
          <a:xfrm>
            <a:off x="228600" y="1828800"/>
            <a:ext cx="8790316" cy="30162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INNER JOIN is used to return all rows from multiple tables where the join condition is satisfied. It is the most common type of join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sz="1400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5999" y="2971800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1" y="4258999"/>
            <a:ext cx="45719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dirty="0" err="1"/>
              <a:t>officers.officer_name</a:t>
            </a:r>
            <a:r>
              <a:rPr lang="en-IN" dirty="0"/>
              <a:t>, </a:t>
            </a:r>
            <a:r>
              <a:rPr lang="en-IN" dirty="0" err="1"/>
              <a:t>officers.address</a:t>
            </a:r>
            <a:r>
              <a:rPr lang="en-IN" dirty="0"/>
              <a:t>, </a:t>
            </a:r>
            <a:r>
              <a:rPr lang="en-IN" dirty="0" err="1"/>
              <a:t>students.course_name</a:t>
            </a:r>
            <a:r>
              <a:rPr lang="en-IN" dirty="0"/>
              <a:t>, </a:t>
            </a:r>
            <a:r>
              <a:rPr lang="en-IN" dirty="0" err="1" smtClean="0"/>
              <a:t>students.student_name</a:t>
            </a:r>
            <a:endParaRPr lang="en-IN" dirty="0"/>
          </a:p>
          <a:p>
            <a:r>
              <a:rPr lang="en-IN" b="1" dirty="0"/>
              <a:t>FROM</a:t>
            </a:r>
            <a:r>
              <a:rPr lang="en-IN" dirty="0"/>
              <a:t> officers  </a:t>
            </a:r>
          </a:p>
          <a:p>
            <a:r>
              <a:rPr lang="en-IN" dirty="0"/>
              <a:t>RIGHT JOIN students  </a:t>
            </a:r>
          </a:p>
          <a:p>
            <a:r>
              <a:rPr lang="en-IN" b="1" dirty="0"/>
              <a:t>ON</a:t>
            </a:r>
            <a:r>
              <a:rPr lang="en-IN" dirty="0"/>
              <a:t> </a:t>
            </a:r>
            <a:r>
              <a:rPr lang="en-IN" dirty="0" err="1"/>
              <a:t>officers.officer_id</a:t>
            </a:r>
            <a:r>
              <a:rPr lang="en-IN" dirty="0"/>
              <a:t> = </a:t>
            </a:r>
            <a:r>
              <a:rPr lang="en-IN" dirty="0" err="1"/>
              <a:t>students.student_id</a:t>
            </a:r>
            <a:r>
              <a:rPr lang="en-IN" dirty="0"/>
              <a:t>; 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4267200"/>
            <a:ext cx="40065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Syntax :</a:t>
            </a:r>
          </a:p>
          <a:p>
            <a:endParaRPr lang="en-IN" b="1" u="sng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b="1" dirty="0"/>
              <a:t>SELECT</a:t>
            </a:r>
            <a:r>
              <a:rPr lang="en-IN" dirty="0"/>
              <a:t> columns  </a:t>
            </a:r>
          </a:p>
          <a:p>
            <a:r>
              <a:rPr lang="en-IN" b="1" dirty="0"/>
              <a:t>FROM</a:t>
            </a:r>
            <a:r>
              <a:rPr lang="en-IN" dirty="0"/>
              <a:t> table1  </a:t>
            </a:r>
          </a:p>
          <a:p>
            <a:r>
              <a:rPr lang="en-IN" dirty="0"/>
              <a:t>RIGHT [OUTER] JOIN table2  </a:t>
            </a:r>
          </a:p>
          <a:p>
            <a:r>
              <a:rPr lang="en-IN" b="1" dirty="0"/>
              <a:t>ON</a:t>
            </a:r>
            <a:r>
              <a:rPr lang="en-IN" dirty="0"/>
              <a:t> table1.</a:t>
            </a:r>
            <a:r>
              <a:rPr lang="en-IN" b="1" dirty="0"/>
              <a:t>column</a:t>
            </a:r>
            <a:r>
              <a:rPr lang="en-IN" dirty="0"/>
              <a:t> = table2.</a:t>
            </a:r>
            <a:r>
              <a:rPr lang="en-IN" b="1" dirty="0"/>
              <a:t>column</a:t>
            </a:r>
            <a:r>
              <a:rPr lang="en-IN" dirty="0"/>
              <a:t>;    </a:t>
            </a:r>
          </a:p>
          <a:p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842199" y="2937801"/>
            <a:ext cx="863401" cy="41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 2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709">
            <a:off x="3280609" y="2739624"/>
            <a:ext cx="2276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819400" y="3179299"/>
            <a:ext cx="685800" cy="20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1600" y="3145301"/>
            <a:ext cx="660599" cy="20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8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189" y="1277851"/>
            <a:ext cx="8298611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endParaRPr lang="en-US" sz="1700" kern="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a database system, used for developing web-based software applications.</a:t>
            </a:r>
            <a:endParaRPr lang="en-US" sz="180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used for both small and large applications</a:t>
            </a:r>
            <a:endParaRPr lang="en-US" sz="1800" kern="0" dirty="0">
              <a:solidFill>
                <a:prstClr val="black"/>
              </a:solidFill>
              <a:latin typeface="Bookman Old Style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a relational database management system (RDBMS)</a:t>
            </a:r>
            <a:endParaRPr lang="en-US" sz="1800" kern="0" dirty="0">
              <a:solidFill>
                <a:prstClr val="black"/>
              </a:solidFill>
              <a:latin typeface="Bookman Old Style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fast reliable and flexible and easy to use</a:t>
            </a:r>
            <a:endParaRPr lang="en-US" sz="1800" kern="0" dirty="0">
              <a:solidFill>
                <a:prstClr val="black"/>
              </a:solidFill>
              <a:latin typeface="Bookman Old Style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supports standard SQL (Structured Query Language)</a:t>
            </a:r>
            <a:endParaRPr lang="en-US" sz="1800" kern="0" dirty="0">
              <a:solidFill>
                <a:prstClr val="black"/>
              </a:solidFill>
              <a:latin typeface="Bookman Old Style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free to download and use</a:t>
            </a:r>
            <a:endParaRPr lang="en-US" sz="1800" kern="0" dirty="0">
              <a:solidFill>
                <a:prstClr val="black"/>
              </a:solidFill>
              <a:latin typeface="Bookman Old Style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was developed by Michael </a:t>
            </a:r>
            <a:r>
              <a:rPr lang="en-US" sz="1800" kern="0" dirty="0" err="1">
                <a:solidFill>
                  <a:prstClr val="black"/>
                </a:solidFill>
                <a:latin typeface="Bookman Old Style" pitchFamily="18" charset="0"/>
              </a:rPr>
              <a:t>Widenius</a:t>
            </a: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 and David </a:t>
            </a:r>
            <a:r>
              <a:rPr lang="en-US" sz="1800" kern="0" dirty="0" err="1">
                <a:solidFill>
                  <a:prstClr val="black"/>
                </a:solidFill>
                <a:latin typeface="Bookman Old Style" pitchFamily="18" charset="0"/>
              </a:rPr>
              <a:t>Axmark</a:t>
            </a: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 in 1994.</a:t>
            </a: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presently developed, distributed, and supported by Oracle Corporation</a:t>
            </a:r>
            <a:endParaRPr lang="en-US" sz="1800" kern="0" dirty="0">
              <a:latin typeface="Bookman Old Style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Written in C, C++</a:t>
            </a:r>
            <a:endParaRPr lang="en-US"/>
          </a:p>
          <a:p>
            <a:pPr marL="228600" indent="-22860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600"/>
              </a:spcAft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10319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extBox 1"/>
          <p:cNvSpPr txBox="1"/>
          <p:nvPr/>
        </p:nvSpPr>
        <p:spPr>
          <a:xfrm>
            <a:off x="1727400" y="1048225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WHAT IS MySQL ?</a:t>
            </a:r>
          </a:p>
        </p:txBody>
      </p:sp>
    </p:spTree>
    <p:extLst>
      <p:ext uri="{BB962C8B-B14F-4D97-AF65-F5344CB8AC3E}">
        <p14:creationId xmlns:p14="http://schemas.microsoft.com/office/powerpoint/2010/main" val="1087255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AGGREGATE FUNCTIONS</a:t>
            </a:r>
            <a:r>
              <a:rPr lang="en-IN" sz="2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</a:t>
            </a:r>
            <a:r>
              <a:rPr lang="en-IN" b="1" dirty="0" smtClean="0"/>
              <a:t>ount() : </a:t>
            </a:r>
            <a:r>
              <a:rPr lang="en-IN" dirty="0" smtClean="0"/>
              <a:t>used </a:t>
            </a:r>
            <a:r>
              <a:rPr lang="en-IN" dirty="0"/>
              <a:t>to return the count of an expression</a:t>
            </a:r>
            <a:r>
              <a:rPr lang="en-IN" dirty="0" smtClean="0"/>
              <a:t>.</a:t>
            </a:r>
          </a:p>
          <a:p>
            <a:r>
              <a:rPr lang="en-IN" b="1" dirty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 smtClean="0"/>
              <a:t> </a:t>
            </a:r>
            <a:r>
              <a:rPr lang="en-IN" b="1" dirty="0"/>
              <a:t>SELECT</a:t>
            </a:r>
            <a:r>
              <a:rPr lang="en-IN" dirty="0"/>
              <a:t> COUNT (</a:t>
            </a:r>
            <a:r>
              <a:rPr lang="en-IN" dirty="0" err="1"/>
              <a:t>aggregate_expression</a:t>
            </a:r>
            <a:r>
              <a:rPr lang="en-IN" dirty="0"/>
              <a:t>)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</a:t>
            </a:r>
            <a:r>
              <a:rPr lang="en-IN" dirty="0" err="1" smtClean="0"/>
              <a:t>table_name</a:t>
            </a:r>
            <a:r>
              <a:rPr lang="en-IN" dirty="0"/>
              <a:t> </a:t>
            </a:r>
            <a:r>
              <a:rPr lang="en-IN" dirty="0" smtClean="0"/>
              <a:t>[</a:t>
            </a:r>
            <a:r>
              <a:rPr lang="en-IN" b="1" dirty="0" smtClean="0"/>
              <a:t>WHERE</a:t>
            </a:r>
            <a:r>
              <a:rPr lang="en-IN" dirty="0"/>
              <a:t> conditions];  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</a:t>
            </a:r>
            <a:r>
              <a:rPr lang="en-IN" b="1" dirty="0" smtClean="0"/>
              <a:t>um() :</a:t>
            </a:r>
            <a:r>
              <a:rPr lang="en-IN" dirty="0" smtClean="0"/>
              <a:t> </a:t>
            </a:r>
            <a:r>
              <a:rPr lang="en-IN" dirty="0"/>
              <a:t>used to return the total summed value of an expression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/>
              <a:t> SELECT</a:t>
            </a:r>
            <a:r>
              <a:rPr lang="en-IN" dirty="0"/>
              <a:t> SUM(</a:t>
            </a:r>
            <a:r>
              <a:rPr lang="en-IN" dirty="0" err="1"/>
              <a:t>aggregate_expression</a:t>
            </a:r>
            <a:r>
              <a:rPr lang="en-IN" dirty="0"/>
              <a:t>)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tables </a:t>
            </a:r>
            <a:r>
              <a:rPr lang="en-IN" dirty="0" smtClean="0"/>
              <a:t>[</a:t>
            </a:r>
            <a:r>
              <a:rPr lang="en-IN" b="1" dirty="0"/>
              <a:t>WHERE</a:t>
            </a:r>
            <a:r>
              <a:rPr lang="en-IN" dirty="0"/>
              <a:t> conditions];  </a:t>
            </a:r>
          </a:p>
          <a:p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a</a:t>
            </a:r>
            <a:r>
              <a:rPr lang="en-IN" b="1" dirty="0" err="1" smtClean="0"/>
              <a:t>vg</a:t>
            </a:r>
            <a:r>
              <a:rPr lang="en-IN" b="1" dirty="0" smtClean="0"/>
              <a:t>() : </a:t>
            </a:r>
            <a:r>
              <a:rPr lang="en-IN" dirty="0"/>
              <a:t>used to return the average value of an expression</a:t>
            </a:r>
            <a:r>
              <a:rPr lang="en-IN" dirty="0" smtClean="0"/>
              <a:t>.</a:t>
            </a:r>
          </a:p>
          <a:p>
            <a:r>
              <a:rPr lang="en-IN" b="1" dirty="0"/>
              <a:t>	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 smtClean="0"/>
              <a:t> </a:t>
            </a:r>
            <a:r>
              <a:rPr lang="en-IN" b="1" dirty="0"/>
              <a:t>SELECT</a:t>
            </a:r>
            <a:r>
              <a:rPr lang="en-IN" dirty="0"/>
              <a:t> AVG(</a:t>
            </a:r>
            <a:r>
              <a:rPr lang="en-IN" dirty="0" err="1"/>
              <a:t>aggregate_expression</a:t>
            </a:r>
            <a:r>
              <a:rPr lang="en-IN" dirty="0"/>
              <a:t>)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tables </a:t>
            </a:r>
            <a:r>
              <a:rPr lang="en-IN" dirty="0" smtClean="0"/>
              <a:t>[</a:t>
            </a:r>
            <a:r>
              <a:rPr lang="en-IN" b="1" dirty="0"/>
              <a:t>WHERE</a:t>
            </a:r>
            <a:r>
              <a:rPr lang="en-IN" dirty="0"/>
              <a:t> conditions];  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</a:t>
            </a:r>
            <a:r>
              <a:rPr lang="en-IN" b="1" dirty="0" smtClean="0"/>
              <a:t>in() : </a:t>
            </a:r>
            <a:r>
              <a:rPr lang="en-IN" dirty="0"/>
              <a:t>used to return the minimum value from the table</a:t>
            </a:r>
            <a:r>
              <a:rPr lang="en-IN" dirty="0" smtClean="0"/>
              <a:t>.</a:t>
            </a:r>
          </a:p>
          <a:p>
            <a:r>
              <a:rPr lang="en-IN" b="1" dirty="0"/>
              <a:t>	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/>
              <a:t> </a:t>
            </a:r>
            <a:r>
              <a:rPr lang="en-IN" b="1" dirty="0" smtClean="0"/>
              <a:t>SELECT</a:t>
            </a:r>
            <a:r>
              <a:rPr lang="en-IN" dirty="0"/>
              <a:t> </a:t>
            </a:r>
            <a:r>
              <a:rPr lang="en-IN" b="1" dirty="0"/>
              <a:t>MIN</a:t>
            </a:r>
            <a:r>
              <a:rPr lang="en-IN" dirty="0"/>
              <a:t> (</a:t>
            </a:r>
            <a:r>
              <a:rPr lang="en-IN" dirty="0" err="1"/>
              <a:t>aggregate_expression</a:t>
            </a:r>
            <a:r>
              <a:rPr lang="en-IN" dirty="0"/>
              <a:t>)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tables </a:t>
            </a:r>
            <a:r>
              <a:rPr lang="en-IN" dirty="0" smtClean="0"/>
              <a:t>[</a:t>
            </a:r>
            <a:r>
              <a:rPr lang="en-IN" b="1" dirty="0"/>
              <a:t>WHERE</a:t>
            </a:r>
            <a:r>
              <a:rPr lang="en-IN" dirty="0"/>
              <a:t> conditions];  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54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AGGREGATE FUNCTIONS</a:t>
            </a:r>
            <a:r>
              <a:rPr lang="en-IN" sz="2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876485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max() : </a:t>
            </a:r>
            <a:r>
              <a:rPr lang="en-IN" dirty="0"/>
              <a:t>used to return the maximum value of an expression. </a:t>
            </a:r>
            <a:endParaRPr lang="en-IN" dirty="0" smtClean="0"/>
          </a:p>
          <a:p>
            <a:r>
              <a:rPr lang="en-IN" b="1" dirty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 smtClean="0"/>
              <a:t> </a:t>
            </a:r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b="1" dirty="0"/>
              <a:t>MAX</a:t>
            </a:r>
            <a:r>
              <a:rPr lang="en-IN" dirty="0"/>
              <a:t>(</a:t>
            </a:r>
            <a:r>
              <a:rPr lang="en-IN" dirty="0" err="1"/>
              <a:t>aggregate_expression</a:t>
            </a:r>
            <a:r>
              <a:rPr lang="en-IN" dirty="0"/>
              <a:t>)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</a:t>
            </a:r>
            <a:r>
              <a:rPr lang="en-IN" dirty="0" smtClean="0"/>
              <a:t>tables</a:t>
            </a:r>
            <a:r>
              <a:rPr lang="en-IN" dirty="0"/>
              <a:t> </a:t>
            </a:r>
            <a:r>
              <a:rPr lang="en-IN" dirty="0" smtClean="0"/>
              <a:t>[</a:t>
            </a:r>
            <a:r>
              <a:rPr lang="en-IN" b="1" dirty="0" smtClean="0"/>
              <a:t>WHERE</a:t>
            </a:r>
            <a:r>
              <a:rPr lang="en-IN" dirty="0"/>
              <a:t> conditions];  </a:t>
            </a:r>
          </a:p>
          <a:p>
            <a:r>
              <a:rPr lang="en-IN" dirty="0"/>
              <a:t>  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first() :</a:t>
            </a:r>
            <a:r>
              <a:rPr lang="en-IN" dirty="0" smtClean="0"/>
              <a:t> </a:t>
            </a:r>
            <a:r>
              <a:rPr lang="en-IN" dirty="0"/>
              <a:t>used to return the first value of the selected column. </a:t>
            </a:r>
            <a:endParaRPr lang="en-IN" dirty="0" smtClean="0"/>
          </a:p>
          <a:p>
            <a:r>
              <a:rPr lang="en-IN" b="1" dirty="0" smtClean="0"/>
              <a:t>	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:</a:t>
            </a:r>
            <a:r>
              <a:rPr lang="en-IN" b="1" dirty="0"/>
              <a:t> SELECT</a:t>
            </a:r>
            <a:r>
              <a:rPr lang="en-IN" dirty="0"/>
              <a:t> </a:t>
            </a:r>
            <a:r>
              <a:rPr lang="en-IN" dirty="0" err="1"/>
              <a:t>officer_name</a:t>
            </a:r>
            <a:r>
              <a:rPr lang="en-IN" dirty="0"/>
              <a:t> 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officers  </a:t>
            </a:r>
            <a:r>
              <a:rPr lang="en-IN" dirty="0" smtClean="0"/>
              <a:t>LIMIT</a:t>
            </a:r>
            <a:r>
              <a:rPr lang="en-IN" dirty="0"/>
              <a:t> 1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last() : </a:t>
            </a:r>
            <a:r>
              <a:rPr lang="en-IN" dirty="0"/>
              <a:t>used to return the last value of the selected column. </a:t>
            </a:r>
            <a:endParaRPr lang="en-IN" dirty="0" smtClean="0"/>
          </a:p>
          <a:p>
            <a:r>
              <a:rPr lang="en-IN" b="1" dirty="0"/>
              <a:t>	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Syntax </a:t>
            </a:r>
            <a:r>
              <a:rPr lang="en-IN" b="1" dirty="0" smtClean="0"/>
              <a:t>: </a:t>
            </a:r>
            <a:r>
              <a:rPr lang="en-IN" b="1" dirty="0"/>
              <a:t>SELECT</a:t>
            </a:r>
            <a:r>
              <a:rPr lang="en-IN" dirty="0"/>
              <a:t> </a:t>
            </a:r>
            <a:r>
              <a:rPr lang="en-IN" dirty="0" err="1"/>
              <a:t>column_name</a:t>
            </a:r>
            <a:r>
              <a:rPr lang="en-IN" dirty="0"/>
              <a:t>  </a:t>
            </a:r>
          </a:p>
          <a:p>
            <a:r>
              <a:rPr lang="en-IN" b="1" dirty="0" smtClean="0"/>
              <a:t>		FROM</a:t>
            </a:r>
            <a:r>
              <a:rPr lang="en-IN" dirty="0"/>
              <a:t> </a:t>
            </a:r>
            <a:r>
              <a:rPr lang="en-IN" dirty="0" err="1"/>
              <a:t>table_name</a:t>
            </a:r>
            <a:r>
              <a:rPr lang="en-IN" dirty="0"/>
              <a:t>  </a:t>
            </a:r>
          </a:p>
          <a:p>
            <a:r>
              <a:rPr lang="en-IN" b="1" dirty="0" smtClean="0"/>
              <a:t>		ORDER</a:t>
            </a:r>
            <a:r>
              <a:rPr lang="en-IN" dirty="0"/>
              <a:t> </a:t>
            </a:r>
            <a:r>
              <a:rPr lang="en-IN" b="1" dirty="0"/>
              <a:t>BY</a:t>
            </a:r>
            <a:r>
              <a:rPr lang="en-IN" dirty="0"/>
              <a:t> </a:t>
            </a:r>
            <a:r>
              <a:rPr lang="en-IN" dirty="0" err="1"/>
              <a:t>column_name</a:t>
            </a:r>
            <a:r>
              <a:rPr lang="en-IN" dirty="0"/>
              <a:t> </a:t>
            </a:r>
            <a:r>
              <a:rPr lang="en-IN" b="1" dirty="0"/>
              <a:t>DESC</a:t>
            </a:r>
            <a:r>
              <a:rPr lang="en-IN" dirty="0"/>
              <a:t>  </a:t>
            </a:r>
            <a:r>
              <a:rPr lang="en-IN" dirty="0" smtClean="0"/>
              <a:t>LIMIT</a:t>
            </a:r>
            <a:r>
              <a:rPr lang="en-IN" dirty="0"/>
              <a:t> 1;  </a:t>
            </a:r>
          </a:p>
          <a:p>
            <a:endParaRPr lang="en-IN" dirty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344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124200" y="2819400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sm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28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189" y="1162832"/>
            <a:ext cx="8298611" cy="4478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endParaRPr lang="en-US" sz="1700" kern="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server design is multi-layered with independent modules</a:t>
            </a:r>
            <a:r>
              <a:rPr lang="en-US" sz="1800" kern="0" dirty="0">
                <a:solidFill>
                  <a:prstClr val="black"/>
                </a:solidFill>
                <a:latin typeface="Bookman Old Style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is fully multithreaded by using kernel threads. It can use multiple CPUs if they are available.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provides </a:t>
            </a:r>
            <a:r>
              <a:rPr lang="en-US" sz="1800" kern="0" dirty="0">
                <a:solidFill>
                  <a:prstClr val="black"/>
                </a:solidFill>
                <a:latin typeface="Bookman Old Style"/>
                <a:cs typeface="Arial"/>
              </a:rPr>
              <a:t>transactional</a:t>
            </a: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 and non-transactional storage engines.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has very fast thread-based memory allocation</a:t>
            </a:r>
            <a:r>
              <a:rPr lang="en-US" sz="1800" kern="0" dirty="0">
                <a:solidFill>
                  <a:prstClr val="black"/>
                </a:solidFill>
                <a:latin typeface="Bookman Old Style"/>
                <a:cs typeface="Arial"/>
              </a:rPr>
              <a:t> </a:t>
            </a: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system</a:t>
            </a:r>
            <a:r>
              <a:rPr lang="en-US" sz="1800" kern="0" dirty="0">
                <a:solidFill>
                  <a:prstClr val="black"/>
                </a:solidFill>
                <a:latin typeface="Bookman Old Style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supports in-memory heap table.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Handles large databases.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Server works in client/server or embedded systems.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r>
              <a:rPr lang="en-US" sz="1800" kern="0" dirty="0">
                <a:solidFill>
                  <a:prstClr val="black"/>
                </a:solidFill>
                <a:latin typeface="Bookman Old Style" pitchFamily="18" charset="0"/>
              </a:rPr>
              <a:t>MySQL Works on many different platforms</a:t>
            </a:r>
            <a:endParaRPr lang="en-US" dirty="0"/>
          </a:p>
          <a:p>
            <a:pPr marL="285750" indent="-28575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sz="1800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600"/>
              </a:spcAft>
            </a:pPr>
            <a:endParaRPr lang="en-US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10319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extBox 1"/>
          <p:cNvSpPr txBox="1"/>
          <p:nvPr/>
        </p:nvSpPr>
        <p:spPr>
          <a:xfrm>
            <a:off x="1727400" y="1048225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MAIN FEATURES of MySQL ?</a:t>
            </a:r>
          </a:p>
        </p:txBody>
      </p:sp>
    </p:spTree>
    <p:extLst>
      <p:ext uri="{BB962C8B-B14F-4D97-AF65-F5344CB8AC3E}">
        <p14:creationId xmlns:p14="http://schemas.microsoft.com/office/powerpoint/2010/main" val="426075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189" y="1162832"/>
            <a:ext cx="829861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600"/>
              </a:spcAft>
              <a:buClr>
                <a:srgbClr val="4F81BD"/>
              </a:buClr>
              <a:buSzPct val="80000"/>
              <a:buFont typeface="Wingdings" panose="05000000000000000000" charset="2"/>
              <a:buChar char=""/>
            </a:pPr>
            <a:endParaRPr lang="en-US" sz="1700" kern="0" dirty="0">
              <a:solidFill>
                <a:prstClr val="black"/>
              </a:solidFill>
              <a:latin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endParaRPr lang="en-US" sz="1700" kern="0" dirty="0">
              <a:solidFill>
                <a:prstClr val="black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10319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TextBox 1"/>
          <p:cNvSpPr txBox="1"/>
          <p:nvPr/>
        </p:nvSpPr>
        <p:spPr>
          <a:xfrm>
            <a:off x="1727400" y="1048225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53BFB67-7F1E-4E3A-A732-36186468BC45}"/>
              </a:ext>
            </a:extLst>
          </p:cNvPr>
          <p:cNvSpPr/>
          <p:nvPr/>
        </p:nvSpPr>
        <p:spPr>
          <a:xfrm>
            <a:off x="3496574" y="1871932"/>
            <a:ext cx="2265871" cy="4687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30A078B-F5CD-483B-B6B1-B2AA0F800533}"/>
              </a:ext>
            </a:extLst>
          </p:cNvPr>
          <p:cNvCxnSpPr/>
          <p:nvPr/>
        </p:nvCxnSpPr>
        <p:spPr>
          <a:xfrm>
            <a:off x="4603630" y="2346384"/>
            <a:ext cx="8628" cy="4830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1469A96-DEBC-448D-90C5-2AFA536A17E9}"/>
              </a:ext>
            </a:extLst>
          </p:cNvPr>
          <p:cNvCxnSpPr/>
          <p:nvPr/>
        </p:nvCxnSpPr>
        <p:spPr>
          <a:xfrm flipV="1">
            <a:off x="1196196" y="2843841"/>
            <a:ext cx="6722852" cy="57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617B57E-042A-4869-B379-2A37D209D8B3}"/>
              </a:ext>
            </a:extLst>
          </p:cNvPr>
          <p:cNvCxnSpPr>
            <a:cxnSpLocks/>
          </p:cNvCxnSpPr>
          <p:nvPr/>
        </p:nvCxnSpPr>
        <p:spPr>
          <a:xfrm>
            <a:off x="1196193" y="2849591"/>
            <a:ext cx="8628" cy="4830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43CC3C5-8680-477B-AA91-177BA34C3921}"/>
              </a:ext>
            </a:extLst>
          </p:cNvPr>
          <p:cNvCxnSpPr>
            <a:cxnSpLocks/>
          </p:cNvCxnSpPr>
          <p:nvPr/>
        </p:nvCxnSpPr>
        <p:spPr>
          <a:xfrm>
            <a:off x="3309666" y="2849591"/>
            <a:ext cx="8628" cy="4830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6011864-90A1-410F-ABDF-A8DB9DCFE666}"/>
              </a:ext>
            </a:extLst>
          </p:cNvPr>
          <p:cNvCxnSpPr>
            <a:cxnSpLocks/>
          </p:cNvCxnSpPr>
          <p:nvPr/>
        </p:nvCxnSpPr>
        <p:spPr>
          <a:xfrm>
            <a:off x="5495024" y="2849591"/>
            <a:ext cx="8628" cy="4830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41BB9A0-77EC-4D0E-ABF4-EDE765ECAF0B}"/>
              </a:ext>
            </a:extLst>
          </p:cNvPr>
          <p:cNvCxnSpPr>
            <a:cxnSpLocks/>
          </p:cNvCxnSpPr>
          <p:nvPr/>
        </p:nvCxnSpPr>
        <p:spPr>
          <a:xfrm>
            <a:off x="7881665" y="2849591"/>
            <a:ext cx="8628" cy="4830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E0E04C-C57F-4D43-BC5F-55D68F429C94}"/>
              </a:ext>
            </a:extLst>
          </p:cNvPr>
          <p:cNvSpPr/>
          <p:nvPr/>
        </p:nvSpPr>
        <p:spPr>
          <a:xfrm>
            <a:off x="477329" y="3338422"/>
            <a:ext cx="1475116" cy="2409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DDL</a:t>
            </a:r>
            <a:endParaRPr lang="en-US" dirty="0"/>
          </a:p>
          <a:p>
            <a:pPr algn="ctr"/>
            <a:endParaRPr lang="en-US" b="1" dirty="0"/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</a:t>
            </a:r>
          </a:p>
          <a:p>
            <a:r>
              <a:rPr lang="en-US" dirty="0"/>
              <a:t>COMMENT</a:t>
            </a:r>
          </a:p>
          <a:p>
            <a:r>
              <a:rPr lang="en-US" dirty="0"/>
              <a:t>RENAME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83F0AA-7DC0-476E-B672-F0C5FC738F8C}"/>
              </a:ext>
            </a:extLst>
          </p:cNvPr>
          <p:cNvSpPr/>
          <p:nvPr/>
        </p:nvSpPr>
        <p:spPr>
          <a:xfrm>
            <a:off x="2590801" y="3352800"/>
            <a:ext cx="1475116" cy="24096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DML</a:t>
            </a:r>
            <a:endParaRPr lang="en-US" dirty="0"/>
          </a:p>
          <a:p>
            <a:pPr algn="ctr"/>
            <a:endParaRPr lang="en-US" b="1" dirty="0"/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CALL</a:t>
            </a:r>
          </a:p>
          <a:p>
            <a:r>
              <a:rPr lang="en-US" dirty="0"/>
              <a:t>LOCK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AD1B54-BE35-40C2-BF43-CE321D24DE00}"/>
              </a:ext>
            </a:extLst>
          </p:cNvPr>
          <p:cNvSpPr/>
          <p:nvPr/>
        </p:nvSpPr>
        <p:spPr>
          <a:xfrm>
            <a:off x="4761785" y="3338423"/>
            <a:ext cx="1475116" cy="150387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DCL</a:t>
            </a:r>
            <a:endParaRPr lang="en-US" dirty="0"/>
          </a:p>
          <a:p>
            <a:pPr algn="ctr"/>
            <a:endParaRPr lang="en-US" sz="1800" b="1" dirty="0"/>
          </a:p>
          <a:p>
            <a:r>
              <a:rPr lang="en-US" dirty="0"/>
              <a:t>GRANT REVOKE</a:t>
            </a:r>
            <a:endParaRPr lang="en-US" b="1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DBB4383-4F1E-4254-B415-4E0B1A1FF1DD}"/>
              </a:ext>
            </a:extLst>
          </p:cNvPr>
          <p:cNvSpPr/>
          <p:nvPr/>
        </p:nvSpPr>
        <p:spPr>
          <a:xfrm>
            <a:off x="6860876" y="3324046"/>
            <a:ext cx="2107718" cy="230900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TCL</a:t>
            </a:r>
            <a:endParaRPr lang="en-US" dirty="0"/>
          </a:p>
          <a:p>
            <a:pPr algn="ctr"/>
            <a:endParaRPr lang="en-US" sz="1800" b="1" dirty="0"/>
          </a:p>
          <a:p>
            <a:r>
              <a:rPr lang="en-US" dirty="0"/>
              <a:t>COMMIT ROLLBACK</a:t>
            </a:r>
            <a:endParaRPr lang="en-US" b="1"/>
          </a:p>
          <a:p>
            <a:r>
              <a:rPr lang="en-US" dirty="0"/>
              <a:t>SAVEPOINT</a:t>
            </a:r>
          </a:p>
          <a:p>
            <a:r>
              <a:rPr lang="en-US" dirty="0"/>
              <a:t>SET TRANSACTION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DDL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8415AF-C301-49F7-A797-19A08D7B53A5}"/>
              </a:ext>
            </a:extLst>
          </p:cNvPr>
          <p:cNvSpPr txBox="1"/>
          <p:nvPr/>
        </p:nvSpPr>
        <p:spPr>
          <a:xfrm>
            <a:off x="287548" y="1575759"/>
            <a:ext cx="862641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latin typeface="Bookman Old Style"/>
              </a:rPr>
              <a:t>DDL is short name of Data Definition Language, which deals with database schemas and descriptions, of how the data should reside in the database.</a:t>
            </a:r>
            <a:endParaRPr lang="en-US" sz="1800" dirty="0">
              <a:solidFill>
                <a:srgbClr val="000000"/>
              </a:solidFill>
              <a:latin typeface="Bookman Old Style"/>
              <a:cs typeface="Arial"/>
            </a:endParaRPr>
          </a:p>
          <a:p>
            <a:endParaRPr lang="en-US" sz="1800" dirty="0">
              <a:solidFill>
                <a:srgbClr val="111111"/>
              </a:solidFill>
              <a:latin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CREATE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 : to create database and its objects like (table, index, views, store procedure, function, and triggers)</a:t>
            </a: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ALTER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alters the structure of the existing database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DROP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 : delete objects from the databas</a:t>
            </a: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e</a:t>
            </a:r>
            <a:endParaRPr lang="en-US" sz="1800" b="1" u="sng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TRUNCATE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remove all records from a table, including all spaces allocated for the records are removed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COMMENT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add comments to the data dictionary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RENAME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rename an object</a:t>
            </a:r>
            <a:endParaRPr lang="en-US" sz="1800" b="1" u="sng">
              <a:solidFill>
                <a:srgbClr val="0000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28103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8415AF-C301-49F7-A797-19A08D7B53A5}"/>
              </a:ext>
            </a:extLst>
          </p:cNvPr>
          <p:cNvSpPr txBox="1"/>
          <p:nvPr/>
        </p:nvSpPr>
        <p:spPr>
          <a:xfrm>
            <a:off x="287548" y="1575759"/>
            <a:ext cx="862641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latin typeface="Bookman Old Style"/>
              </a:rPr>
              <a:t>DML is short name of Data Manipulation Language which deals with data manipulation and includes most common SQL statements such SELECT, INSERT, UPDATE, DELETE </a:t>
            </a:r>
            <a:r>
              <a:rPr lang="en-US" sz="1800" dirty="0" err="1">
                <a:solidFill>
                  <a:srgbClr val="111111"/>
                </a:solidFill>
                <a:latin typeface="Bookman Old Style"/>
              </a:rPr>
              <a:t>etc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, and it is used to store, modify, retrieve, delete and update data in a database.</a:t>
            </a:r>
            <a:endParaRPr lang="en-US" dirty="0"/>
          </a:p>
          <a:p>
            <a:endParaRPr lang="en-US" sz="1800" dirty="0">
              <a:solidFill>
                <a:srgbClr val="111111"/>
              </a:solidFill>
              <a:latin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SELECT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retrieve data from a database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INSERT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insert data into a table</a:t>
            </a:r>
            <a:endParaRPr lang="en-US" sz="1800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UPDATE 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: updates existing data within a table</a:t>
            </a:r>
            <a:endParaRPr lang="en-US" sz="1800" b="1" u="sng" dirty="0">
              <a:solidFill>
                <a:srgbClr val="111111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DELETE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Delete all records from a database table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CALL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call a PL/SQL or Java </a:t>
            </a:r>
            <a:r>
              <a:rPr lang="en-US" sz="1800" dirty="0">
                <a:solidFill>
                  <a:srgbClr val="111111"/>
                </a:solidFill>
                <a:latin typeface="Bookman Old Style"/>
                <a:cs typeface="Arial"/>
              </a:rPr>
              <a:t>subprogram</a:t>
            </a:r>
          </a:p>
          <a:p>
            <a:pPr marL="285750" indent="-285750">
              <a:buFont typeface="Arial"/>
              <a:buChar char="•"/>
            </a:pPr>
            <a:endParaRPr lang="en-US" sz="1800" b="1" u="sng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LOCK TABLE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concurrency Control</a:t>
            </a:r>
            <a:endParaRPr lang="en-US" sz="1800" b="1" u="sng" dirty="0">
              <a:solidFill>
                <a:srgbClr val="0000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6956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34F972B-EA0F-431A-B53E-84CEA8A330A5}"/>
              </a:ext>
            </a:extLst>
          </p:cNvPr>
          <p:cNvSpPr/>
          <p:nvPr/>
        </p:nvSpPr>
        <p:spPr>
          <a:xfrm>
            <a:off x="1310318" y="1015185"/>
            <a:ext cx="6539099" cy="494437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48BD9-D59C-447E-917D-BA60FC7B8B0B}"/>
              </a:ext>
            </a:extLst>
          </p:cNvPr>
          <p:cNvSpPr txBox="1"/>
          <p:nvPr/>
        </p:nvSpPr>
        <p:spPr>
          <a:xfrm>
            <a:off x="1727399" y="1033848"/>
            <a:ext cx="57912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8415AF-C301-49F7-A797-19A08D7B53A5}"/>
              </a:ext>
            </a:extLst>
          </p:cNvPr>
          <p:cNvSpPr txBox="1"/>
          <p:nvPr/>
        </p:nvSpPr>
        <p:spPr>
          <a:xfrm>
            <a:off x="287548" y="2193985"/>
            <a:ext cx="862641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latin typeface="Bookman Old Style"/>
              </a:rPr>
              <a:t>DCL is short name of Data Control Language which includes commands such as GRANT and mostly concerned with rights, permissions and other controls of the database system.</a:t>
            </a:r>
            <a:endParaRPr lang="en-US" sz="1800" dirty="0">
              <a:latin typeface="Bookman Old Style"/>
            </a:endParaRPr>
          </a:p>
          <a:p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GRANT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 : allow users access privileges to database</a:t>
            </a:r>
            <a:endParaRPr lang="en-US" sz="1800" dirty="0">
              <a:solidFill>
                <a:srgbClr val="000000"/>
              </a:solidFill>
              <a:latin typeface="Bookman Old Styl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rgbClr val="111111"/>
              </a:solidFill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u="sng" dirty="0">
                <a:solidFill>
                  <a:srgbClr val="111111"/>
                </a:solidFill>
                <a:latin typeface="Bookman Old Style"/>
              </a:rPr>
              <a:t>REVOKE</a:t>
            </a:r>
            <a:r>
              <a:rPr lang="en-US" sz="1800" dirty="0">
                <a:solidFill>
                  <a:srgbClr val="111111"/>
                </a:solidFill>
                <a:latin typeface="Bookman Old Style"/>
              </a:rPr>
              <a:t> : withdraw users access privileges given by using the GRANT command</a:t>
            </a:r>
            <a:endParaRPr lang="en-US" sz="18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537956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7586ad1e3c68f6a06b5b41de74cbb9836847dbe"/>
</p:tagLst>
</file>

<file path=ppt/theme/theme1.xml><?xml version="1.0" encoding="utf-8"?>
<a:theme xmlns:a="http://schemas.openxmlformats.org/drawingml/2006/main" name="Mo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0080"/>
      </a:hlink>
      <a:folHlink>
        <a:srgbClr val="80008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39623</TotalTime>
  <Words>914</Words>
  <Application>Microsoft Office PowerPoint</Application>
  <PresentationFormat>On-screen Show (4:3)</PresentationFormat>
  <Paragraphs>578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Mod</vt:lpstr>
      <vt:lpstr>Default Design</vt:lpstr>
      <vt:lpstr>MySQL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Workplace skills</dc:title>
  <dc:creator>Neelanjana Roy Choudhury</dc:creator>
  <cp:lastModifiedBy>user</cp:lastModifiedBy>
  <cp:revision>1567</cp:revision>
  <cp:lastPrinted>1601-01-01T00:00:00Z</cp:lastPrinted>
  <dcterms:created xsi:type="dcterms:W3CDTF">2006-11-01T11:11:21Z</dcterms:created>
  <dcterms:modified xsi:type="dcterms:W3CDTF">2018-06-26T12:38:16Z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