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203" r:id="rId1"/>
    <p:sldMasterId id="2147484215" r:id="rId2"/>
  </p:sldMasterIdLst>
  <p:notesMasterIdLst>
    <p:notesMasterId r:id="rId15"/>
  </p:notesMasterIdLst>
  <p:handoutMasterIdLst>
    <p:handoutMasterId r:id="rId16"/>
  </p:handoutMasterIdLst>
  <p:sldIdLst>
    <p:sldId id="263" r:id="rId3"/>
    <p:sldId id="676" r:id="rId4"/>
    <p:sldId id="679" r:id="rId5"/>
    <p:sldId id="678" r:id="rId6"/>
    <p:sldId id="677" r:id="rId7"/>
    <p:sldId id="680" r:id="rId8"/>
    <p:sldId id="681" r:id="rId9"/>
    <p:sldId id="682" r:id="rId10"/>
    <p:sldId id="683" r:id="rId11"/>
    <p:sldId id="684" r:id="rId12"/>
    <p:sldId id="687" r:id="rId13"/>
    <p:sldId id="642" r:id="rId14"/>
  </p:sldIdLst>
  <p:sldSz cx="9144000" cy="6858000" type="screen4x3"/>
  <p:notesSz cx="7099300" cy="9398000"/>
  <p:custDataLst>
    <p:tags r:id="rId17"/>
  </p:custDataLst>
  <p:defaultTextStyle>
    <a:defPPr>
      <a:defRPr lang="en-US"/>
    </a:defPPr>
    <a:lvl1pPr algn="l" rtl="0" fontAlgn="base">
      <a:spcBef>
        <a:spcPct val="0"/>
      </a:spcBef>
      <a:spcAft>
        <a:spcPct val="0"/>
      </a:spcAft>
      <a:defRPr sz="1600" kern="1200">
        <a:solidFill>
          <a:schemeClr val="tx1"/>
        </a:solidFill>
        <a:latin typeface="Arial" charset="0"/>
        <a:ea typeface="+mn-ea"/>
        <a:cs typeface="+mn-cs"/>
      </a:defRPr>
    </a:lvl1pPr>
    <a:lvl2pPr marL="457200" algn="l" rtl="0" fontAlgn="base">
      <a:spcBef>
        <a:spcPct val="0"/>
      </a:spcBef>
      <a:spcAft>
        <a:spcPct val="0"/>
      </a:spcAft>
      <a:defRPr sz="1600" kern="1200">
        <a:solidFill>
          <a:schemeClr val="tx1"/>
        </a:solidFill>
        <a:latin typeface="Arial" charset="0"/>
        <a:ea typeface="+mn-ea"/>
        <a:cs typeface="+mn-cs"/>
      </a:defRPr>
    </a:lvl2pPr>
    <a:lvl3pPr marL="914400" algn="l" rtl="0" fontAlgn="base">
      <a:spcBef>
        <a:spcPct val="0"/>
      </a:spcBef>
      <a:spcAft>
        <a:spcPct val="0"/>
      </a:spcAft>
      <a:defRPr sz="1600" kern="1200">
        <a:solidFill>
          <a:schemeClr val="tx1"/>
        </a:solidFill>
        <a:latin typeface="Arial" charset="0"/>
        <a:ea typeface="+mn-ea"/>
        <a:cs typeface="+mn-cs"/>
      </a:defRPr>
    </a:lvl3pPr>
    <a:lvl4pPr marL="1371600" algn="l" rtl="0" fontAlgn="base">
      <a:spcBef>
        <a:spcPct val="0"/>
      </a:spcBef>
      <a:spcAft>
        <a:spcPct val="0"/>
      </a:spcAft>
      <a:defRPr sz="1600" kern="1200">
        <a:solidFill>
          <a:schemeClr val="tx1"/>
        </a:solidFill>
        <a:latin typeface="Arial" charset="0"/>
        <a:ea typeface="+mn-ea"/>
        <a:cs typeface="+mn-cs"/>
      </a:defRPr>
    </a:lvl4pPr>
    <a:lvl5pPr marL="1828800" algn="l" rtl="0" fontAlgn="base">
      <a:spcBef>
        <a:spcPct val="0"/>
      </a:spcBef>
      <a:spcAft>
        <a:spcPct val="0"/>
      </a:spcAft>
      <a:defRPr sz="1600" kern="1200">
        <a:solidFill>
          <a:schemeClr val="tx1"/>
        </a:solidFill>
        <a:latin typeface="Arial" charset="0"/>
        <a:ea typeface="+mn-ea"/>
        <a:cs typeface="+mn-cs"/>
      </a:defRPr>
    </a:lvl5pPr>
    <a:lvl6pPr marL="2286000" algn="l" defTabSz="914400" rtl="0" eaLnBrk="1" latinLnBrk="0" hangingPunct="1">
      <a:defRPr sz="1600" kern="1200">
        <a:solidFill>
          <a:schemeClr val="tx1"/>
        </a:solidFill>
        <a:latin typeface="Arial" charset="0"/>
        <a:ea typeface="+mn-ea"/>
        <a:cs typeface="+mn-cs"/>
      </a:defRPr>
    </a:lvl6pPr>
    <a:lvl7pPr marL="2743200" algn="l" defTabSz="914400" rtl="0" eaLnBrk="1" latinLnBrk="0" hangingPunct="1">
      <a:defRPr sz="1600" kern="1200">
        <a:solidFill>
          <a:schemeClr val="tx1"/>
        </a:solidFill>
        <a:latin typeface="Arial" charset="0"/>
        <a:ea typeface="+mn-ea"/>
        <a:cs typeface="+mn-cs"/>
      </a:defRPr>
    </a:lvl7pPr>
    <a:lvl8pPr marL="3200400" algn="l" defTabSz="914400" rtl="0" eaLnBrk="1" latinLnBrk="0" hangingPunct="1">
      <a:defRPr sz="1600" kern="1200">
        <a:solidFill>
          <a:schemeClr val="tx1"/>
        </a:solidFill>
        <a:latin typeface="Arial" charset="0"/>
        <a:ea typeface="+mn-ea"/>
        <a:cs typeface="+mn-cs"/>
      </a:defRPr>
    </a:lvl8pPr>
    <a:lvl9pPr marL="3657600" algn="l" defTabSz="914400" rtl="0" eaLnBrk="1" latinLnBrk="0" hangingPunct="1">
      <a:defRPr sz="1600" kern="1200">
        <a:solidFill>
          <a:schemeClr val="tx1"/>
        </a:solidFill>
        <a:latin typeface="Arial" charset="0"/>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15:guide id="1" orient="horz" pos="2960">
          <p15:clr>
            <a:srgbClr val="A4A3A4"/>
          </p15:clr>
        </p15:guide>
        <p15:guide id="2" pos="223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3DB8D"/>
    <a:srgbClr val="EDEFAB"/>
    <a:srgbClr val="69A12B"/>
    <a:srgbClr val="EAB200"/>
    <a:srgbClr val="FEE794"/>
    <a:srgbClr val="80C535"/>
    <a:srgbClr val="B9D579"/>
    <a:srgbClr val="A2DB95"/>
    <a:srgbClr val="CC66FF"/>
    <a:srgbClr val="CC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horzBarState="maximized">
    <p:restoredLeft sz="16962" autoAdjust="0"/>
    <p:restoredTop sz="94660" autoAdjust="0"/>
  </p:normalViewPr>
  <p:slideViewPr>
    <p:cSldViewPr>
      <p:cViewPr>
        <p:scale>
          <a:sx n="80" d="100"/>
          <a:sy n="80" d="100"/>
        </p:scale>
        <p:origin x="-840" y="-5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55" d="100"/>
          <a:sy n="55" d="100"/>
        </p:scale>
        <p:origin x="-2526" y="-102"/>
      </p:cViewPr>
      <p:guideLst>
        <p:guide orient="horz" pos="2960"/>
        <p:guide pos="2236"/>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ags" Target="tags/tag1.xml"/><Relationship Id="rId2" Type="http://schemas.openxmlformats.org/officeDocument/2006/relationships/slideMaster" Target="slideMasters/slideMaster2.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eelanjana Roy Choudhury" userId="a8b857dacefa3059" providerId="Windows Live" clId="Web-{1C9E10BD-E30F-41F1-9358-ED6C5594CCA3}"/>
    <pc:docChg chg="addSld modSld">
      <pc:chgData name="Neelanjana Roy Choudhury" userId="a8b857dacefa3059" providerId="Windows Live" clId="Web-{1C9E10BD-E30F-41F1-9358-ED6C5594CCA3}" dt="2018-06-20T13:19:36.708" v="2" actId="20577"/>
      <pc:docMkLst>
        <pc:docMk/>
      </pc:docMkLst>
      <pc:sldChg chg="modSp">
        <pc:chgData name="Neelanjana Roy Choudhury" userId="a8b857dacefa3059" providerId="Windows Live" clId="Web-{1C9E10BD-E30F-41F1-9358-ED6C5594CCA3}" dt="2018-06-20T13:19:36.708" v="1" actId="20577"/>
        <pc:sldMkLst>
          <pc:docMk/>
          <pc:sldMk cId="1576080113" sldId="676"/>
        </pc:sldMkLst>
        <pc:spChg chg="mod">
          <ac:chgData name="Neelanjana Roy Choudhury" userId="a8b857dacefa3059" providerId="Windows Live" clId="Web-{1C9E10BD-E30F-41F1-9358-ED6C5594CCA3}" dt="2018-06-20T13:19:36.708" v="1" actId="20577"/>
          <ac:spMkLst>
            <pc:docMk/>
            <pc:sldMk cId="1576080113" sldId="676"/>
            <ac:spMk id="3" creationId="{00000000-0000-0000-0000-000000000000}"/>
          </ac:spMkLst>
        </pc:spChg>
      </pc:sldChg>
      <pc:sldChg chg="add replId">
        <pc:chgData name="Neelanjana Roy Choudhury" userId="a8b857dacefa3059" providerId="Windows Live" clId="Web-{1C9E10BD-E30F-41F1-9358-ED6C5594CCA3}" dt="2018-06-20T13:19:20.707" v="0"/>
        <pc:sldMkLst>
          <pc:docMk/>
          <pc:sldMk cId="2144507850" sldId="678"/>
        </pc:sldMkLst>
      </pc:sldChg>
    </pc:docChg>
  </pc:docChgLst>
  <pc:docChgLst>
    <pc:chgData name="Neelanjana Roy Choudhury" userId="a8b857dacefa3059" providerId="Windows Live" clId="Web-{89C56892-797D-4000-8581-AFEA52CF8F33}"/>
    <pc:docChg chg="modSld">
      <pc:chgData name="Neelanjana Roy Choudhury" userId="a8b857dacefa3059" providerId="Windows Live" clId="Web-{89C56892-797D-4000-8581-AFEA52CF8F33}" dt="2018-06-20T12:59:32.378" v="4" actId="20577"/>
      <pc:docMkLst>
        <pc:docMk/>
      </pc:docMkLst>
      <pc:sldChg chg="modSp">
        <pc:chgData name="Neelanjana Roy Choudhury" userId="a8b857dacefa3059" providerId="Windows Live" clId="Web-{89C56892-797D-4000-8581-AFEA52CF8F33}" dt="2018-06-20T12:59:32.378" v="4" actId="20577"/>
        <pc:sldMkLst>
          <pc:docMk/>
          <pc:sldMk cId="0" sldId="263"/>
        </pc:sldMkLst>
        <pc:spChg chg="mod">
          <ac:chgData name="Neelanjana Roy Choudhury" userId="a8b857dacefa3059" providerId="Windows Live" clId="Web-{89C56892-797D-4000-8581-AFEA52CF8F33}" dt="2018-06-20T12:59:32.378" v="4" actId="20577"/>
          <ac:spMkLst>
            <pc:docMk/>
            <pc:sldMk cId="0" sldId="263"/>
            <ac:spMk id="13316" creationId="{00000000-0000-0000-0000-000000000000}"/>
          </ac:spMkLst>
        </pc:spChg>
      </pc:sldChg>
    </pc:docChg>
  </pc:docChgLst>
  <pc:docChgLst>
    <pc:chgData name="Neelanjana Roy Choudhury" userId="a8b857dacefa3059" providerId="Windows Live" clId="Web-{3B6011D2-C220-4B10-99A8-377965D2B2CA}"/>
    <pc:docChg chg="addSld delSld modSld">
      <pc:chgData name="Neelanjana Roy Choudhury" userId="a8b857dacefa3059" providerId="Windows Live" clId="Web-{3B6011D2-C220-4B10-99A8-377965D2B2CA}" dt="2018-06-20T15:44:00.486" v="508" actId="1076"/>
      <pc:docMkLst>
        <pc:docMk/>
      </pc:docMkLst>
      <pc:sldChg chg="addSp delSp modSp add del">
        <pc:chgData name="Neelanjana Roy Choudhury" userId="a8b857dacefa3059" providerId="Windows Live" clId="Web-{3B6011D2-C220-4B10-99A8-377965D2B2CA}" dt="2018-06-20T15:33:35.893" v="19"/>
        <pc:sldMkLst>
          <pc:docMk/>
          <pc:sldMk cId="1938476759" sldId="684"/>
        </pc:sldMkLst>
        <pc:spChg chg="add del mod">
          <ac:chgData name="Neelanjana Roy Choudhury" userId="a8b857dacefa3059" providerId="Windows Live" clId="Web-{3B6011D2-C220-4B10-99A8-377965D2B2CA}" dt="2018-06-20T15:33:15.267" v="18"/>
          <ac:spMkLst>
            <pc:docMk/>
            <pc:sldMk cId="1938476759" sldId="684"/>
            <ac:spMk id="4" creationId="{92120B19-030D-49C0-AAAC-00CA7F1100CE}"/>
          </ac:spMkLst>
        </pc:spChg>
        <pc:spChg chg="add del">
          <ac:chgData name="Neelanjana Roy Choudhury" userId="a8b857dacefa3059" providerId="Windows Live" clId="Web-{3B6011D2-C220-4B10-99A8-377965D2B2CA}" dt="2018-06-20T15:33:35.893" v="19"/>
          <ac:spMkLst>
            <pc:docMk/>
            <pc:sldMk cId="1938476759" sldId="684"/>
            <ac:spMk id="5" creationId="{6C84C71A-F09E-4264-9808-D8CBA38B79F0}"/>
          </ac:spMkLst>
        </pc:spChg>
        <pc:spChg chg="add del mod">
          <ac:chgData name="Neelanjana Roy Choudhury" userId="a8b857dacefa3059" providerId="Windows Live" clId="Web-{3B6011D2-C220-4B10-99A8-377965D2B2CA}" dt="2018-06-20T15:33:04.954" v="12"/>
          <ac:spMkLst>
            <pc:docMk/>
            <pc:sldMk cId="1938476759" sldId="684"/>
            <ac:spMk id="6" creationId="{4B07F265-F98D-4972-8840-6AB59B1B192E}"/>
          </ac:spMkLst>
        </pc:spChg>
      </pc:sldChg>
      <pc:sldChg chg="del">
        <pc:chgData name="Neelanjana Roy Choudhury" userId="a8b857dacefa3059" providerId="Windows Live" clId="Web-{3B6011D2-C220-4B10-99A8-377965D2B2CA}" dt="2018-06-20T15:34:09.737" v="22"/>
        <pc:sldMkLst>
          <pc:docMk/>
          <pc:sldMk cId="4224069962" sldId="685"/>
        </pc:sldMkLst>
      </pc:sldChg>
      <pc:sldChg chg="add del replId">
        <pc:chgData name="Neelanjana Roy Choudhury" userId="a8b857dacefa3059" providerId="Windows Live" clId="Web-{3B6011D2-C220-4B10-99A8-377965D2B2CA}" dt="2018-06-20T15:34:20.253" v="23"/>
        <pc:sldMkLst>
          <pc:docMk/>
          <pc:sldMk cId="3717389841" sldId="686"/>
        </pc:sldMkLst>
      </pc:sldChg>
      <pc:sldChg chg="modSp add replId">
        <pc:chgData name="Neelanjana Roy Choudhury" userId="a8b857dacefa3059" providerId="Windows Live" clId="Web-{3B6011D2-C220-4B10-99A8-377965D2B2CA}" dt="2018-06-20T15:44:00.486" v="508" actId="1076"/>
        <pc:sldMkLst>
          <pc:docMk/>
          <pc:sldMk cId="2525447149" sldId="687"/>
        </pc:sldMkLst>
        <pc:spChg chg="mod">
          <ac:chgData name="Neelanjana Roy Choudhury" userId="a8b857dacefa3059" providerId="Windows Live" clId="Web-{3B6011D2-C220-4B10-99A8-377965D2B2CA}" dt="2018-06-20T15:34:36.347" v="30" actId="20577"/>
          <ac:spMkLst>
            <pc:docMk/>
            <pc:sldMk cId="2525447149" sldId="687"/>
            <ac:spMk id="3" creationId="{00000000-0000-0000-0000-000000000000}"/>
          </ac:spMkLst>
        </pc:spChg>
        <pc:spChg chg="mod">
          <ac:chgData name="Neelanjana Roy Choudhury" userId="a8b857dacefa3059" providerId="Windows Live" clId="Web-{3B6011D2-C220-4B10-99A8-377965D2B2CA}" dt="2018-06-20T15:44:00.486" v="508" actId="1076"/>
          <ac:spMkLst>
            <pc:docMk/>
            <pc:sldMk cId="2525447149" sldId="687"/>
            <ac:spMk id="4" creationId="{00000000-0000-0000-0000-000000000000}"/>
          </ac:spMkLst>
        </pc:spChg>
      </pc:sldChg>
    </pc:docChg>
  </pc:docChgLst>
  <pc:docChgLst>
    <pc:chgData name="Neelanjana Roy Choudhury" userId="a8b857dacefa3059" providerId="Windows Live" clId="Web-{515E71ED-D01C-4172-8F10-E10B5F33B679}"/>
    <pc:docChg chg="addSld modSld sldOrd">
      <pc:chgData name="Neelanjana Roy Choudhury" userId="a8b857dacefa3059" providerId="Windows Live" clId="Web-{515E71ED-D01C-4172-8F10-E10B5F33B679}" dt="2018-06-20T14:50:34.628" v="1994" actId="20577"/>
      <pc:docMkLst>
        <pc:docMk/>
      </pc:docMkLst>
      <pc:sldChg chg="addSp delSp modSp">
        <pc:chgData name="Neelanjana Roy Choudhury" userId="a8b857dacefa3059" providerId="Windows Live" clId="Web-{515E71ED-D01C-4172-8F10-E10B5F33B679}" dt="2018-06-20T13:35:44.414" v="309" actId="14100"/>
        <pc:sldMkLst>
          <pc:docMk/>
          <pc:sldMk cId="1576080113" sldId="676"/>
        </pc:sldMkLst>
        <pc:spChg chg="mod">
          <ac:chgData name="Neelanjana Roy Choudhury" userId="a8b857dacefa3059" providerId="Windows Live" clId="Web-{515E71ED-D01C-4172-8F10-E10B5F33B679}" dt="2018-06-20T13:31:31.716" v="75" actId="20577"/>
          <ac:spMkLst>
            <pc:docMk/>
            <pc:sldMk cId="1576080113" sldId="676"/>
            <ac:spMk id="3" creationId="{00000000-0000-0000-0000-000000000000}"/>
          </ac:spMkLst>
        </pc:spChg>
        <pc:spChg chg="del">
          <ac:chgData name="Neelanjana Roy Choudhury" userId="a8b857dacefa3059" providerId="Windows Live" clId="Web-{515E71ED-D01C-4172-8F10-E10B5F33B679}" dt="2018-06-20T13:21:48.117" v="0"/>
          <ac:spMkLst>
            <pc:docMk/>
            <pc:sldMk cId="1576080113" sldId="676"/>
            <ac:spMk id="4" creationId="{00000000-0000-0000-0000-000000000000}"/>
          </ac:spMkLst>
        </pc:spChg>
        <pc:spChg chg="add mod">
          <ac:chgData name="Neelanjana Roy Choudhury" userId="a8b857dacefa3059" providerId="Windows Live" clId="Web-{515E71ED-D01C-4172-8F10-E10B5F33B679}" dt="2018-06-20T13:35:44.414" v="309" actId="14100"/>
          <ac:spMkLst>
            <pc:docMk/>
            <pc:sldMk cId="1576080113" sldId="676"/>
            <ac:spMk id="9" creationId="{AF9311F1-B8ED-49CD-A135-1459DC602769}"/>
          </ac:spMkLst>
        </pc:spChg>
        <pc:spChg chg="add mod">
          <ac:chgData name="Neelanjana Roy Choudhury" userId="a8b857dacefa3059" providerId="Windows Live" clId="Web-{515E71ED-D01C-4172-8F10-E10B5F33B679}" dt="2018-06-20T13:34:50.507" v="294" actId="1076"/>
          <ac:spMkLst>
            <pc:docMk/>
            <pc:sldMk cId="1576080113" sldId="676"/>
            <ac:spMk id="10" creationId="{46E9131E-586B-4121-8247-B934203B0EA1}"/>
          </ac:spMkLst>
        </pc:spChg>
        <pc:picChg chg="add mod">
          <ac:chgData name="Neelanjana Roy Choudhury" userId="a8b857dacefa3059" providerId="Windows Live" clId="Web-{515E71ED-D01C-4172-8F10-E10B5F33B679}" dt="2018-06-20T13:31:07.684" v="70" actId="1076"/>
          <ac:picMkLst>
            <pc:docMk/>
            <pc:sldMk cId="1576080113" sldId="676"/>
            <ac:picMk id="5" creationId="{9DD28560-1FCE-4119-A18A-AD6B659A1346}"/>
          </ac:picMkLst>
        </pc:picChg>
        <pc:picChg chg="add mod">
          <ac:chgData name="Neelanjana Roy Choudhury" userId="a8b857dacefa3059" providerId="Windows Live" clId="Web-{515E71ED-D01C-4172-8F10-E10B5F33B679}" dt="2018-06-20T13:27:21.770" v="10" actId="1076"/>
          <ac:picMkLst>
            <pc:docMk/>
            <pc:sldMk cId="1576080113" sldId="676"/>
            <ac:picMk id="7" creationId="{E3D3FB50-B4DB-46CE-998D-D8ED14E892F9}"/>
          </ac:picMkLst>
        </pc:picChg>
      </pc:sldChg>
      <pc:sldChg chg="modSp">
        <pc:chgData name="Neelanjana Roy Choudhury" userId="a8b857dacefa3059" providerId="Windows Live" clId="Web-{515E71ED-D01C-4172-8F10-E10B5F33B679}" dt="2018-06-20T14:09:37.156" v="1111" actId="1076"/>
        <pc:sldMkLst>
          <pc:docMk/>
          <pc:sldMk cId="1503882403" sldId="677"/>
        </pc:sldMkLst>
        <pc:spChg chg="mod">
          <ac:chgData name="Neelanjana Roy Choudhury" userId="a8b857dacefa3059" providerId="Windows Live" clId="Web-{515E71ED-D01C-4172-8F10-E10B5F33B679}" dt="2018-06-20T14:09:37.156" v="1111" actId="1076"/>
          <ac:spMkLst>
            <pc:docMk/>
            <pc:sldMk cId="1503882403" sldId="677"/>
            <ac:spMk id="4" creationId="{00000000-0000-0000-0000-000000000000}"/>
          </ac:spMkLst>
        </pc:spChg>
      </pc:sldChg>
      <pc:sldChg chg="addSp delSp modSp">
        <pc:chgData name="Neelanjana Roy Choudhury" userId="a8b857dacefa3059" providerId="Windows Live" clId="Web-{515E71ED-D01C-4172-8F10-E10B5F33B679}" dt="2018-06-20T14:07:38.826" v="1108"/>
        <pc:sldMkLst>
          <pc:docMk/>
          <pc:sldMk cId="2144507850" sldId="678"/>
        </pc:sldMkLst>
        <pc:spChg chg="mod">
          <ac:chgData name="Neelanjana Roy Choudhury" userId="a8b857dacefa3059" providerId="Windows Live" clId="Web-{515E71ED-D01C-4172-8F10-E10B5F33B679}" dt="2018-06-20T13:36:11.664" v="326" actId="20577"/>
          <ac:spMkLst>
            <pc:docMk/>
            <pc:sldMk cId="2144507850" sldId="678"/>
            <ac:spMk id="3" creationId="{00000000-0000-0000-0000-000000000000}"/>
          </ac:spMkLst>
        </pc:spChg>
        <pc:spChg chg="del">
          <ac:chgData name="Neelanjana Roy Choudhury" userId="a8b857dacefa3059" providerId="Windows Live" clId="Web-{515E71ED-D01C-4172-8F10-E10B5F33B679}" dt="2018-06-20T13:35:57.883" v="311"/>
          <ac:spMkLst>
            <pc:docMk/>
            <pc:sldMk cId="2144507850" sldId="678"/>
            <ac:spMk id="4" creationId="{00000000-0000-0000-0000-000000000000}"/>
          </ac:spMkLst>
        </pc:spChg>
        <pc:graphicFrameChg chg="add mod modGraphic">
          <ac:chgData name="Neelanjana Roy Choudhury" userId="a8b857dacefa3059" providerId="Windows Live" clId="Web-{515E71ED-D01C-4172-8F10-E10B5F33B679}" dt="2018-06-20T14:07:38.826" v="1108"/>
          <ac:graphicFrameMkLst>
            <pc:docMk/>
            <pc:sldMk cId="2144507850" sldId="678"/>
            <ac:graphicFrameMk id="7" creationId="{C9BE1E32-8D1C-4E94-8941-81CE2FF15D9F}"/>
          </ac:graphicFrameMkLst>
        </pc:graphicFrameChg>
        <pc:picChg chg="add del mod">
          <ac:chgData name="Neelanjana Roy Choudhury" userId="a8b857dacefa3059" providerId="Windows Live" clId="Web-{515E71ED-D01C-4172-8F10-E10B5F33B679}" dt="2018-06-20T13:47:57.110" v="330"/>
          <ac:picMkLst>
            <pc:docMk/>
            <pc:sldMk cId="2144507850" sldId="678"/>
            <ac:picMk id="5" creationId="{024EEC99-B00C-4EB9-A943-2F73B7DED305}"/>
          </ac:picMkLst>
        </pc:picChg>
      </pc:sldChg>
      <pc:sldChg chg="add ord replId">
        <pc:chgData name="Neelanjana Roy Choudhury" userId="a8b857dacefa3059" providerId="Windows Live" clId="Web-{515E71ED-D01C-4172-8F10-E10B5F33B679}" dt="2018-06-20T14:07:59.388" v="1109"/>
        <pc:sldMkLst>
          <pc:docMk/>
          <pc:sldMk cId="7048127" sldId="679"/>
        </pc:sldMkLst>
      </pc:sldChg>
      <pc:sldChg chg="modSp add replId">
        <pc:chgData name="Neelanjana Roy Choudhury" userId="a8b857dacefa3059" providerId="Windows Live" clId="Web-{515E71ED-D01C-4172-8F10-E10B5F33B679}" dt="2018-06-20T14:17:51.358" v="1290" actId="1076"/>
        <pc:sldMkLst>
          <pc:docMk/>
          <pc:sldMk cId="3724581575" sldId="680"/>
        </pc:sldMkLst>
        <pc:spChg chg="mod">
          <ac:chgData name="Neelanjana Roy Choudhury" userId="a8b857dacefa3059" providerId="Windows Live" clId="Web-{515E71ED-D01C-4172-8F10-E10B5F33B679}" dt="2018-06-20T14:10:13.860" v="1119" actId="20577"/>
          <ac:spMkLst>
            <pc:docMk/>
            <pc:sldMk cId="3724581575" sldId="680"/>
            <ac:spMk id="3" creationId="{00000000-0000-0000-0000-000000000000}"/>
          </ac:spMkLst>
        </pc:spChg>
        <pc:spChg chg="mod">
          <ac:chgData name="Neelanjana Roy Choudhury" userId="a8b857dacefa3059" providerId="Windows Live" clId="Web-{515E71ED-D01C-4172-8F10-E10B5F33B679}" dt="2018-06-20T14:17:40.030" v="1289" actId="1076"/>
          <ac:spMkLst>
            <pc:docMk/>
            <pc:sldMk cId="3724581575" sldId="680"/>
            <ac:spMk id="4" creationId="{00000000-0000-0000-0000-000000000000}"/>
          </ac:spMkLst>
        </pc:spChg>
        <pc:graphicFrameChg chg="mod">
          <ac:chgData name="Neelanjana Roy Choudhury" userId="a8b857dacefa3059" providerId="Windows Live" clId="Web-{515E71ED-D01C-4172-8F10-E10B5F33B679}" dt="2018-06-20T14:17:51.358" v="1290" actId="1076"/>
          <ac:graphicFrameMkLst>
            <pc:docMk/>
            <pc:sldMk cId="3724581575" sldId="680"/>
            <ac:graphicFrameMk id="5" creationId="{00000000-0000-0000-0000-000000000000}"/>
          </ac:graphicFrameMkLst>
        </pc:graphicFrameChg>
      </pc:sldChg>
      <pc:sldChg chg="addSp delSp modSp add replId">
        <pc:chgData name="Neelanjana Roy Choudhury" userId="a8b857dacefa3059" providerId="Windows Live" clId="Web-{515E71ED-D01C-4172-8F10-E10B5F33B679}" dt="2018-06-20T14:23:52.730" v="1518" actId="1076"/>
        <pc:sldMkLst>
          <pc:docMk/>
          <pc:sldMk cId="4209056608" sldId="681"/>
        </pc:sldMkLst>
        <pc:spChg chg="mod">
          <ac:chgData name="Neelanjana Roy Choudhury" userId="a8b857dacefa3059" providerId="Windows Live" clId="Web-{515E71ED-D01C-4172-8F10-E10B5F33B679}" dt="2018-06-20T14:18:28.593" v="1314" actId="20577"/>
          <ac:spMkLst>
            <pc:docMk/>
            <pc:sldMk cId="4209056608" sldId="681"/>
            <ac:spMk id="3" creationId="{00000000-0000-0000-0000-000000000000}"/>
          </ac:spMkLst>
        </pc:spChg>
        <pc:spChg chg="mod">
          <ac:chgData name="Neelanjana Roy Choudhury" userId="a8b857dacefa3059" providerId="Windows Live" clId="Web-{515E71ED-D01C-4172-8F10-E10B5F33B679}" dt="2018-06-20T14:20:24.767" v="1448" actId="20577"/>
          <ac:spMkLst>
            <pc:docMk/>
            <pc:sldMk cId="4209056608" sldId="681"/>
            <ac:spMk id="4" creationId="{00000000-0000-0000-0000-000000000000}"/>
          </ac:spMkLst>
        </pc:spChg>
        <pc:spChg chg="add mod">
          <ac:chgData name="Neelanjana Roy Choudhury" userId="a8b857dacefa3059" providerId="Windows Live" clId="Web-{515E71ED-D01C-4172-8F10-E10B5F33B679}" dt="2018-06-20T14:23:52.730" v="1518" actId="1076"/>
          <ac:spMkLst>
            <pc:docMk/>
            <pc:sldMk cId="4209056608" sldId="681"/>
            <ac:spMk id="8" creationId="{5A0DA2E1-8865-44F5-8A00-635E3B5224ED}"/>
          </ac:spMkLst>
        </pc:spChg>
        <pc:graphicFrameChg chg="mod">
          <ac:chgData name="Neelanjana Roy Choudhury" userId="a8b857dacefa3059" providerId="Windows Live" clId="Web-{515E71ED-D01C-4172-8F10-E10B5F33B679}" dt="2018-06-20T14:20:57.065" v="1450" actId="1076"/>
          <ac:graphicFrameMkLst>
            <pc:docMk/>
            <pc:sldMk cId="4209056608" sldId="681"/>
            <ac:graphicFrameMk id="5" creationId="{00000000-0000-0000-0000-000000000000}"/>
          </ac:graphicFrameMkLst>
        </pc:graphicFrameChg>
        <pc:graphicFrameChg chg="add mod modGraphic">
          <ac:chgData name="Neelanjana Roy Choudhury" userId="a8b857dacefa3059" providerId="Windows Live" clId="Web-{515E71ED-D01C-4172-8F10-E10B5F33B679}" dt="2018-06-20T14:23:45.121" v="1517" actId="1076"/>
          <ac:graphicFrameMkLst>
            <pc:docMk/>
            <pc:sldMk cId="4209056608" sldId="681"/>
            <ac:graphicFrameMk id="7" creationId="{96F420D4-B319-4595-A4CD-A9A20B8E77FC}"/>
          </ac:graphicFrameMkLst>
        </pc:graphicFrameChg>
        <pc:graphicFrameChg chg="add del">
          <ac:chgData name="Neelanjana Roy Choudhury" userId="a8b857dacefa3059" providerId="Windows Live" clId="Web-{515E71ED-D01C-4172-8F10-E10B5F33B679}" dt="2018-06-20T14:22:28.707" v="1481"/>
          <ac:graphicFrameMkLst>
            <pc:docMk/>
            <pc:sldMk cId="4209056608" sldId="681"/>
            <ac:graphicFrameMk id="9" creationId="{FBFFA3FA-D15C-4953-B6D5-66E9DC3C958F}"/>
          </ac:graphicFrameMkLst>
        </pc:graphicFrameChg>
      </pc:sldChg>
      <pc:sldChg chg="addSp delSp modSp add replId">
        <pc:chgData name="Neelanjana Roy Choudhury" userId="a8b857dacefa3059" providerId="Windows Live" clId="Web-{515E71ED-D01C-4172-8F10-E10B5F33B679}" dt="2018-06-20T14:37:36.891" v="1743" actId="20577"/>
        <pc:sldMkLst>
          <pc:docMk/>
          <pc:sldMk cId="2361502871" sldId="682"/>
        </pc:sldMkLst>
        <pc:spChg chg="mod">
          <ac:chgData name="Neelanjana Roy Choudhury" userId="a8b857dacefa3059" providerId="Windows Live" clId="Web-{515E71ED-D01C-4172-8F10-E10B5F33B679}" dt="2018-06-20T14:33:51.699" v="1532" actId="20577"/>
          <ac:spMkLst>
            <pc:docMk/>
            <pc:sldMk cId="2361502871" sldId="682"/>
            <ac:spMk id="3" creationId="{00000000-0000-0000-0000-000000000000}"/>
          </ac:spMkLst>
        </pc:spChg>
        <pc:spChg chg="mod">
          <ac:chgData name="Neelanjana Roy Choudhury" userId="a8b857dacefa3059" providerId="Windows Live" clId="Web-{515E71ED-D01C-4172-8F10-E10B5F33B679}" dt="2018-06-20T14:34:55.810" v="1646" actId="20577"/>
          <ac:spMkLst>
            <pc:docMk/>
            <pc:sldMk cId="2361502871" sldId="682"/>
            <ac:spMk id="4" creationId="{00000000-0000-0000-0000-000000000000}"/>
          </ac:spMkLst>
        </pc:spChg>
        <pc:spChg chg="mod">
          <ac:chgData name="Neelanjana Roy Choudhury" userId="a8b857dacefa3059" providerId="Windows Live" clId="Web-{515E71ED-D01C-4172-8F10-E10B5F33B679}" dt="2018-06-20T14:37:36.891" v="1743" actId="20577"/>
          <ac:spMkLst>
            <pc:docMk/>
            <pc:sldMk cId="2361502871" sldId="682"/>
            <ac:spMk id="8" creationId="{5A0DA2E1-8865-44F5-8A00-635E3B5224ED}"/>
          </ac:spMkLst>
        </pc:spChg>
        <pc:graphicFrameChg chg="mod">
          <ac:chgData name="Neelanjana Roy Choudhury" userId="a8b857dacefa3059" providerId="Windows Live" clId="Web-{515E71ED-D01C-4172-8F10-E10B5F33B679}" dt="2018-06-20T14:35:13.497" v="1649" actId="1076"/>
          <ac:graphicFrameMkLst>
            <pc:docMk/>
            <pc:sldMk cId="2361502871" sldId="682"/>
            <ac:graphicFrameMk id="5" creationId="{00000000-0000-0000-0000-000000000000}"/>
          </ac:graphicFrameMkLst>
        </pc:graphicFrameChg>
        <pc:graphicFrameChg chg="del">
          <ac:chgData name="Neelanjana Roy Choudhury" userId="a8b857dacefa3059" providerId="Windows Live" clId="Web-{515E71ED-D01C-4172-8F10-E10B5F33B679}" dt="2018-06-20T14:35:21.591" v="1651"/>
          <ac:graphicFrameMkLst>
            <pc:docMk/>
            <pc:sldMk cId="2361502871" sldId="682"/>
            <ac:graphicFrameMk id="7" creationId="{96F420D4-B319-4595-A4CD-A9A20B8E77FC}"/>
          </ac:graphicFrameMkLst>
        </pc:graphicFrameChg>
        <pc:graphicFrameChg chg="add mod modGraphic">
          <ac:chgData name="Neelanjana Roy Choudhury" userId="a8b857dacefa3059" providerId="Windows Live" clId="Web-{515E71ED-D01C-4172-8F10-E10B5F33B679}" dt="2018-06-20T14:36:49.312" v="1688" actId="1076"/>
          <ac:graphicFrameMkLst>
            <pc:docMk/>
            <pc:sldMk cId="2361502871" sldId="682"/>
            <ac:graphicFrameMk id="9" creationId="{514C59FA-6FBB-40B4-800E-45647F03BDBC}"/>
          </ac:graphicFrameMkLst>
        </pc:graphicFrameChg>
      </pc:sldChg>
      <pc:sldChg chg="delSp modSp add replId">
        <pc:chgData name="Neelanjana Roy Choudhury" userId="a8b857dacefa3059" providerId="Windows Live" clId="Web-{515E71ED-D01C-4172-8F10-E10B5F33B679}" dt="2018-06-20T14:46:44.123" v="1908" actId="1076"/>
        <pc:sldMkLst>
          <pc:docMk/>
          <pc:sldMk cId="2510431040" sldId="683"/>
        </pc:sldMkLst>
        <pc:spChg chg="mod">
          <ac:chgData name="Neelanjana Roy Choudhury" userId="a8b857dacefa3059" providerId="Windows Live" clId="Web-{515E71ED-D01C-4172-8F10-E10B5F33B679}" dt="2018-06-20T14:40:35.238" v="1758" actId="20577"/>
          <ac:spMkLst>
            <pc:docMk/>
            <pc:sldMk cId="2510431040" sldId="683"/>
            <ac:spMk id="3" creationId="{00000000-0000-0000-0000-000000000000}"/>
          </ac:spMkLst>
        </pc:spChg>
        <pc:spChg chg="mod">
          <ac:chgData name="Neelanjana Roy Choudhury" userId="a8b857dacefa3059" providerId="Windows Live" clId="Web-{515E71ED-D01C-4172-8F10-E10B5F33B679}" dt="2018-06-20T14:46:44.123" v="1908" actId="1076"/>
          <ac:spMkLst>
            <pc:docMk/>
            <pc:sldMk cId="2510431040" sldId="683"/>
            <ac:spMk id="4" creationId="{00000000-0000-0000-0000-000000000000}"/>
          </ac:spMkLst>
        </pc:spChg>
        <pc:spChg chg="del mod">
          <ac:chgData name="Neelanjana Roy Choudhury" userId="a8b857dacefa3059" providerId="Windows Live" clId="Web-{515E71ED-D01C-4172-8F10-E10B5F33B679}" dt="2018-06-20T14:41:00.801" v="1767"/>
          <ac:spMkLst>
            <pc:docMk/>
            <pc:sldMk cId="2510431040" sldId="683"/>
            <ac:spMk id="8" creationId="{5A0DA2E1-8865-44F5-8A00-635E3B5224ED}"/>
          </ac:spMkLst>
        </pc:spChg>
        <pc:graphicFrameChg chg="del mod modGraphic">
          <ac:chgData name="Neelanjana Roy Choudhury" userId="a8b857dacefa3059" providerId="Windows Live" clId="Web-{515E71ED-D01C-4172-8F10-E10B5F33B679}" dt="2018-06-20T14:40:50.598" v="1763"/>
          <ac:graphicFrameMkLst>
            <pc:docMk/>
            <pc:sldMk cId="2510431040" sldId="683"/>
            <ac:graphicFrameMk id="5" creationId="{00000000-0000-0000-0000-000000000000}"/>
          </ac:graphicFrameMkLst>
        </pc:graphicFrameChg>
        <pc:graphicFrameChg chg="del">
          <ac:chgData name="Neelanjana Roy Choudhury" userId="a8b857dacefa3059" providerId="Windows Live" clId="Web-{515E71ED-D01C-4172-8F10-E10B5F33B679}" dt="2018-06-20T14:41:06.832" v="1768"/>
          <ac:graphicFrameMkLst>
            <pc:docMk/>
            <pc:sldMk cId="2510431040" sldId="683"/>
            <ac:graphicFrameMk id="9" creationId="{514C59FA-6FBB-40B4-800E-45647F03BDBC}"/>
          </ac:graphicFrameMkLst>
        </pc:graphicFrameChg>
      </pc:sldChg>
      <pc:sldChg chg="addSp delSp modSp add replId">
        <pc:chgData name="Neelanjana Roy Choudhury" userId="a8b857dacefa3059" providerId="Windows Live" clId="Web-{515E71ED-D01C-4172-8F10-E10B5F33B679}" dt="2018-06-20T14:48:39.797" v="1967" actId="1076"/>
        <pc:sldMkLst>
          <pc:docMk/>
          <pc:sldMk cId="1938476759" sldId="684"/>
        </pc:sldMkLst>
        <pc:spChg chg="mod">
          <ac:chgData name="Neelanjana Roy Choudhury" userId="a8b857dacefa3059" providerId="Windows Live" clId="Web-{515E71ED-D01C-4172-8F10-E10B5F33B679}" dt="2018-06-20T14:47:05.749" v="1926" actId="20577"/>
          <ac:spMkLst>
            <pc:docMk/>
            <pc:sldMk cId="1938476759" sldId="684"/>
            <ac:spMk id="3" creationId="{00000000-0000-0000-0000-000000000000}"/>
          </ac:spMkLst>
        </pc:spChg>
        <pc:spChg chg="del">
          <ac:chgData name="Neelanjana Roy Choudhury" userId="a8b857dacefa3059" providerId="Windows Live" clId="Web-{515E71ED-D01C-4172-8F10-E10B5F33B679}" dt="2018-06-20T14:47:14.780" v="1929"/>
          <ac:spMkLst>
            <pc:docMk/>
            <pc:sldMk cId="1938476759" sldId="684"/>
            <ac:spMk id="4" creationId="{00000000-0000-0000-0000-000000000000}"/>
          </ac:spMkLst>
        </pc:spChg>
        <pc:spChg chg="add mod">
          <ac:chgData name="Neelanjana Roy Choudhury" userId="a8b857dacefa3059" providerId="Windows Live" clId="Web-{515E71ED-D01C-4172-8F10-E10B5F33B679}" dt="2018-06-20T14:48:39.797" v="1967" actId="1076"/>
          <ac:spMkLst>
            <pc:docMk/>
            <pc:sldMk cId="1938476759" sldId="684"/>
            <ac:spMk id="5" creationId="{6C84C71A-F09E-4264-9808-D8CBA38B79F0}"/>
          </ac:spMkLst>
        </pc:spChg>
      </pc:sldChg>
      <pc:sldChg chg="modSp add replId">
        <pc:chgData name="Neelanjana Roy Choudhury" userId="a8b857dacefa3059" providerId="Windows Live" clId="Web-{515E71ED-D01C-4172-8F10-E10B5F33B679}" dt="2018-06-20T14:50:34.628" v="1993" actId="20577"/>
        <pc:sldMkLst>
          <pc:docMk/>
          <pc:sldMk cId="4224069962" sldId="685"/>
        </pc:sldMkLst>
        <pc:spChg chg="mod">
          <ac:chgData name="Neelanjana Roy Choudhury" userId="a8b857dacefa3059" providerId="Windows Live" clId="Web-{515E71ED-D01C-4172-8F10-E10B5F33B679}" dt="2018-06-20T14:50:34.628" v="1993" actId="20577"/>
          <ac:spMkLst>
            <pc:docMk/>
            <pc:sldMk cId="4224069962" sldId="685"/>
            <ac:spMk id="3"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5090" name="Rectangle 2"/>
          <p:cNvSpPr>
            <a:spLocks noGrp="1" noChangeArrowheads="1"/>
          </p:cNvSpPr>
          <p:nvPr>
            <p:ph type="hdr" sz="quarter"/>
          </p:nvPr>
        </p:nvSpPr>
        <p:spPr bwMode="auto">
          <a:xfrm>
            <a:off x="0" y="0"/>
            <a:ext cx="3076575" cy="469900"/>
          </a:xfrm>
          <a:prstGeom prst="rect">
            <a:avLst/>
          </a:prstGeom>
          <a:noFill/>
          <a:ln w="9525">
            <a:noFill/>
            <a:miter lim="800000"/>
            <a:headEnd/>
            <a:tailEnd/>
          </a:ln>
          <a:effectLst/>
        </p:spPr>
        <p:txBody>
          <a:bodyPr vert="horz" wrap="square" lIns="94265" tIns="47133" rIns="94265" bIns="47133" numCol="1" anchor="t" anchorCtr="0" compatLnSpc="1">
            <a:prstTxWarp prst="textNoShape">
              <a:avLst/>
            </a:prstTxWarp>
          </a:bodyPr>
          <a:lstStyle>
            <a:lvl1pPr defTabSz="942975">
              <a:defRPr sz="1200"/>
            </a:lvl1pPr>
          </a:lstStyle>
          <a:p>
            <a:pPr>
              <a:defRPr/>
            </a:pPr>
            <a:endParaRPr lang="en-US"/>
          </a:p>
        </p:txBody>
      </p:sp>
      <p:sp>
        <p:nvSpPr>
          <p:cNvPr id="345091" name="Rectangle 3"/>
          <p:cNvSpPr>
            <a:spLocks noGrp="1" noChangeArrowheads="1"/>
          </p:cNvSpPr>
          <p:nvPr>
            <p:ph type="dt" sz="quarter" idx="1"/>
          </p:nvPr>
        </p:nvSpPr>
        <p:spPr bwMode="auto">
          <a:xfrm>
            <a:off x="4021138" y="0"/>
            <a:ext cx="3076575" cy="469900"/>
          </a:xfrm>
          <a:prstGeom prst="rect">
            <a:avLst/>
          </a:prstGeom>
          <a:noFill/>
          <a:ln w="9525">
            <a:noFill/>
            <a:miter lim="800000"/>
            <a:headEnd/>
            <a:tailEnd/>
          </a:ln>
          <a:effectLst/>
        </p:spPr>
        <p:txBody>
          <a:bodyPr vert="horz" wrap="square" lIns="94265" tIns="47133" rIns="94265" bIns="47133" numCol="1" anchor="t" anchorCtr="0" compatLnSpc="1">
            <a:prstTxWarp prst="textNoShape">
              <a:avLst/>
            </a:prstTxWarp>
          </a:bodyPr>
          <a:lstStyle>
            <a:lvl1pPr algn="r" defTabSz="942975">
              <a:defRPr sz="1200"/>
            </a:lvl1pPr>
          </a:lstStyle>
          <a:p>
            <a:pPr>
              <a:defRPr/>
            </a:pPr>
            <a:endParaRPr lang="en-US"/>
          </a:p>
        </p:txBody>
      </p:sp>
      <p:sp>
        <p:nvSpPr>
          <p:cNvPr id="345092" name="Rectangle 4"/>
          <p:cNvSpPr>
            <a:spLocks noGrp="1" noChangeArrowheads="1"/>
          </p:cNvSpPr>
          <p:nvPr>
            <p:ph type="ftr" sz="quarter" idx="2"/>
          </p:nvPr>
        </p:nvSpPr>
        <p:spPr bwMode="auto">
          <a:xfrm>
            <a:off x="0" y="8926513"/>
            <a:ext cx="3076575" cy="469900"/>
          </a:xfrm>
          <a:prstGeom prst="rect">
            <a:avLst/>
          </a:prstGeom>
          <a:noFill/>
          <a:ln w="9525">
            <a:noFill/>
            <a:miter lim="800000"/>
            <a:headEnd/>
            <a:tailEnd/>
          </a:ln>
          <a:effectLst/>
        </p:spPr>
        <p:txBody>
          <a:bodyPr vert="horz" wrap="square" lIns="94265" tIns="47133" rIns="94265" bIns="47133" numCol="1" anchor="b" anchorCtr="0" compatLnSpc="1">
            <a:prstTxWarp prst="textNoShape">
              <a:avLst/>
            </a:prstTxWarp>
          </a:bodyPr>
          <a:lstStyle>
            <a:lvl1pPr defTabSz="942975">
              <a:defRPr sz="1200"/>
            </a:lvl1pPr>
          </a:lstStyle>
          <a:p>
            <a:pPr>
              <a:defRPr/>
            </a:pPr>
            <a:endParaRPr lang="en-US"/>
          </a:p>
        </p:txBody>
      </p:sp>
      <p:sp>
        <p:nvSpPr>
          <p:cNvPr id="345093" name="Rectangle 5"/>
          <p:cNvSpPr>
            <a:spLocks noGrp="1" noChangeArrowheads="1"/>
          </p:cNvSpPr>
          <p:nvPr>
            <p:ph type="sldNum" sz="quarter" idx="3"/>
          </p:nvPr>
        </p:nvSpPr>
        <p:spPr bwMode="auto">
          <a:xfrm>
            <a:off x="4021138" y="8926513"/>
            <a:ext cx="3076575" cy="469900"/>
          </a:xfrm>
          <a:prstGeom prst="rect">
            <a:avLst/>
          </a:prstGeom>
          <a:noFill/>
          <a:ln w="9525">
            <a:noFill/>
            <a:miter lim="800000"/>
            <a:headEnd/>
            <a:tailEnd/>
          </a:ln>
          <a:effectLst/>
        </p:spPr>
        <p:txBody>
          <a:bodyPr vert="horz" wrap="square" lIns="94265" tIns="47133" rIns="94265" bIns="47133" numCol="1" anchor="b" anchorCtr="0" compatLnSpc="1">
            <a:prstTxWarp prst="textNoShape">
              <a:avLst/>
            </a:prstTxWarp>
          </a:bodyPr>
          <a:lstStyle>
            <a:lvl1pPr algn="r" defTabSz="942975">
              <a:defRPr sz="1200"/>
            </a:lvl1pPr>
          </a:lstStyle>
          <a:p>
            <a:pPr>
              <a:defRPr/>
            </a:pPr>
            <a:fld id="{5DC21A5A-F3FE-4451-B63D-C057B3C07D2E}" type="slidenum">
              <a:rPr lang="en-US"/>
              <a:pPr>
                <a:defRPr/>
              </a:pPr>
              <a:t>‹#›</a:t>
            </a:fld>
            <a:endParaRPr lang="en-US"/>
          </a:p>
        </p:txBody>
      </p:sp>
    </p:spTree>
    <p:extLst>
      <p:ext uri="{BB962C8B-B14F-4D97-AF65-F5344CB8AC3E}">
        <p14:creationId xmlns:p14="http://schemas.microsoft.com/office/powerpoint/2010/main" val="220837444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4066" name="Rectangle 2"/>
          <p:cNvSpPr>
            <a:spLocks noGrp="1" noChangeArrowheads="1"/>
          </p:cNvSpPr>
          <p:nvPr>
            <p:ph type="hdr" sz="quarter"/>
          </p:nvPr>
        </p:nvSpPr>
        <p:spPr bwMode="auto">
          <a:xfrm>
            <a:off x="0" y="0"/>
            <a:ext cx="3076575" cy="469900"/>
          </a:xfrm>
          <a:prstGeom prst="rect">
            <a:avLst/>
          </a:prstGeom>
          <a:noFill/>
          <a:ln w="9525">
            <a:noFill/>
            <a:miter lim="800000"/>
            <a:headEnd/>
            <a:tailEnd/>
          </a:ln>
          <a:effectLst/>
        </p:spPr>
        <p:txBody>
          <a:bodyPr vert="horz" wrap="square" lIns="94265" tIns="47133" rIns="94265" bIns="47133" numCol="1" anchor="t" anchorCtr="0" compatLnSpc="1">
            <a:prstTxWarp prst="textNoShape">
              <a:avLst/>
            </a:prstTxWarp>
          </a:bodyPr>
          <a:lstStyle>
            <a:lvl1pPr defTabSz="942975">
              <a:defRPr sz="1200"/>
            </a:lvl1pPr>
          </a:lstStyle>
          <a:p>
            <a:pPr>
              <a:defRPr/>
            </a:pPr>
            <a:endParaRPr lang="en-US"/>
          </a:p>
        </p:txBody>
      </p:sp>
      <p:sp>
        <p:nvSpPr>
          <p:cNvPr id="344067" name="Rectangle 3"/>
          <p:cNvSpPr>
            <a:spLocks noGrp="1" noChangeArrowheads="1"/>
          </p:cNvSpPr>
          <p:nvPr>
            <p:ph type="dt" idx="1"/>
          </p:nvPr>
        </p:nvSpPr>
        <p:spPr bwMode="auto">
          <a:xfrm>
            <a:off x="4021138" y="0"/>
            <a:ext cx="3076575" cy="469900"/>
          </a:xfrm>
          <a:prstGeom prst="rect">
            <a:avLst/>
          </a:prstGeom>
          <a:noFill/>
          <a:ln w="9525">
            <a:noFill/>
            <a:miter lim="800000"/>
            <a:headEnd/>
            <a:tailEnd/>
          </a:ln>
          <a:effectLst/>
        </p:spPr>
        <p:txBody>
          <a:bodyPr vert="horz" wrap="square" lIns="94265" tIns="47133" rIns="94265" bIns="47133" numCol="1" anchor="t" anchorCtr="0" compatLnSpc="1">
            <a:prstTxWarp prst="textNoShape">
              <a:avLst/>
            </a:prstTxWarp>
          </a:bodyPr>
          <a:lstStyle>
            <a:lvl1pPr algn="r" defTabSz="942975">
              <a:defRPr sz="1200"/>
            </a:lvl1pPr>
          </a:lstStyle>
          <a:p>
            <a:pPr>
              <a:defRPr/>
            </a:pPr>
            <a:endParaRPr lang="en-US"/>
          </a:p>
        </p:txBody>
      </p:sp>
      <p:sp>
        <p:nvSpPr>
          <p:cNvPr id="36868" name="Rectangle 4"/>
          <p:cNvSpPr>
            <a:spLocks noGrp="1" noRot="1" noChangeAspect="1" noChangeArrowheads="1" noTextEdit="1"/>
          </p:cNvSpPr>
          <p:nvPr>
            <p:ph type="sldImg" idx="2"/>
          </p:nvPr>
        </p:nvSpPr>
        <p:spPr bwMode="auto">
          <a:xfrm>
            <a:off x="1200150" y="704850"/>
            <a:ext cx="4699000" cy="3524250"/>
          </a:xfrm>
          <a:prstGeom prst="rect">
            <a:avLst/>
          </a:prstGeom>
          <a:noFill/>
          <a:ln w="9525">
            <a:solidFill>
              <a:srgbClr val="000000"/>
            </a:solidFill>
            <a:miter lim="800000"/>
            <a:headEnd/>
            <a:tailEnd/>
          </a:ln>
        </p:spPr>
      </p:sp>
      <p:sp>
        <p:nvSpPr>
          <p:cNvPr id="344069" name="Rectangle 5"/>
          <p:cNvSpPr>
            <a:spLocks noGrp="1" noChangeArrowheads="1"/>
          </p:cNvSpPr>
          <p:nvPr>
            <p:ph type="body" sz="quarter" idx="3"/>
          </p:nvPr>
        </p:nvSpPr>
        <p:spPr bwMode="auto">
          <a:xfrm>
            <a:off x="709613" y="4464050"/>
            <a:ext cx="5680075" cy="4229100"/>
          </a:xfrm>
          <a:prstGeom prst="rect">
            <a:avLst/>
          </a:prstGeom>
          <a:noFill/>
          <a:ln w="9525">
            <a:noFill/>
            <a:miter lim="800000"/>
            <a:headEnd/>
            <a:tailEnd/>
          </a:ln>
          <a:effectLst/>
        </p:spPr>
        <p:txBody>
          <a:bodyPr vert="horz" wrap="square" lIns="94265" tIns="47133" rIns="94265" bIns="47133"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44070" name="Rectangle 6"/>
          <p:cNvSpPr>
            <a:spLocks noGrp="1" noChangeArrowheads="1"/>
          </p:cNvSpPr>
          <p:nvPr>
            <p:ph type="ftr" sz="quarter" idx="4"/>
          </p:nvPr>
        </p:nvSpPr>
        <p:spPr bwMode="auto">
          <a:xfrm>
            <a:off x="0" y="8926513"/>
            <a:ext cx="3076575" cy="469900"/>
          </a:xfrm>
          <a:prstGeom prst="rect">
            <a:avLst/>
          </a:prstGeom>
          <a:noFill/>
          <a:ln w="9525">
            <a:noFill/>
            <a:miter lim="800000"/>
            <a:headEnd/>
            <a:tailEnd/>
          </a:ln>
          <a:effectLst/>
        </p:spPr>
        <p:txBody>
          <a:bodyPr vert="horz" wrap="square" lIns="94265" tIns="47133" rIns="94265" bIns="47133" numCol="1" anchor="b" anchorCtr="0" compatLnSpc="1">
            <a:prstTxWarp prst="textNoShape">
              <a:avLst/>
            </a:prstTxWarp>
          </a:bodyPr>
          <a:lstStyle>
            <a:lvl1pPr defTabSz="942975">
              <a:defRPr sz="1200"/>
            </a:lvl1pPr>
          </a:lstStyle>
          <a:p>
            <a:pPr>
              <a:defRPr/>
            </a:pPr>
            <a:endParaRPr lang="en-US"/>
          </a:p>
        </p:txBody>
      </p:sp>
      <p:sp>
        <p:nvSpPr>
          <p:cNvPr id="344071" name="Rectangle 7"/>
          <p:cNvSpPr>
            <a:spLocks noGrp="1" noChangeArrowheads="1"/>
          </p:cNvSpPr>
          <p:nvPr>
            <p:ph type="sldNum" sz="quarter" idx="5"/>
          </p:nvPr>
        </p:nvSpPr>
        <p:spPr bwMode="auto">
          <a:xfrm>
            <a:off x="4021138" y="8926513"/>
            <a:ext cx="3076575" cy="469900"/>
          </a:xfrm>
          <a:prstGeom prst="rect">
            <a:avLst/>
          </a:prstGeom>
          <a:noFill/>
          <a:ln w="9525">
            <a:noFill/>
            <a:miter lim="800000"/>
            <a:headEnd/>
            <a:tailEnd/>
          </a:ln>
          <a:effectLst/>
        </p:spPr>
        <p:txBody>
          <a:bodyPr vert="horz" wrap="square" lIns="94265" tIns="47133" rIns="94265" bIns="47133" numCol="1" anchor="b" anchorCtr="0" compatLnSpc="1">
            <a:prstTxWarp prst="textNoShape">
              <a:avLst/>
            </a:prstTxWarp>
          </a:bodyPr>
          <a:lstStyle>
            <a:lvl1pPr algn="r" defTabSz="942975">
              <a:defRPr sz="1200"/>
            </a:lvl1pPr>
          </a:lstStyle>
          <a:p>
            <a:pPr>
              <a:defRPr/>
            </a:pPr>
            <a:fld id="{3D347201-DF54-46B2-990E-CADEF9935208}" type="slidenum">
              <a:rPr lang="en-US"/>
              <a:pPr>
                <a:defRPr/>
              </a:pPr>
              <a:t>‹#›</a:t>
            </a:fld>
            <a:endParaRPr lang="en-US"/>
          </a:p>
        </p:txBody>
      </p:sp>
    </p:spTree>
    <p:extLst>
      <p:ext uri="{BB962C8B-B14F-4D97-AF65-F5344CB8AC3E}">
        <p14:creationId xmlns:p14="http://schemas.microsoft.com/office/powerpoint/2010/main" val="234101519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a:ln/>
        </p:spPr>
      </p:sp>
      <p:sp>
        <p:nvSpPr>
          <p:cNvPr id="37891" name="Notes Placeholder 2"/>
          <p:cNvSpPr>
            <a:spLocks noGrp="1"/>
          </p:cNvSpPr>
          <p:nvPr>
            <p:ph type="body" idx="1"/>
          </p:nvPr>
        </p:nvSpPr>
        <p:spPr>
          <a:noFill/>
          <a:ln/>
        </p:spPr>
        <p:txBody>
          <a:bodyPr/>
          <a:lstStyle/>
          <a:p>
            <a:endParaRPr lang="en-US" dirty="0"/>
          </a:p>
        </p:txBody>
      </p:sp>
      <p:sp>
        <p:nvSpPr>
          <p:cNvPr id="37892" name="Slide Number Placeholder 3"/>
          <p:cNvSpPr>
            <a:spLocks noGrp="1"/>
          </p:cNvSpPr>
          <p:nvPr>
            <p:ph type="sldNum" sz="quarter" idx="5"/>
          </p:nvPr>
        </p:nvSpPr>
        <p:spPr>
          <a:noFill/>
        </p:spPr>
        <p:txBody>
          <a:bodyPr/>
          <a:lstStyle/>
          <a:p>
            <a:fld id="{C79F41F0-39D4-4218-9621-FC0241A882D6}" type="slidenum">
              <a:rPr lang="en-US" smtClean="0"/>
              <a:pPr/>
              <a:t>1</a:t>
            </a:fld>
            <a:endParaRPr lang="en-US" dirty="0"/>
          </a:p>
        </p:txBody>
      </p:sp>
    </p:spTree>
    <p:extLst>
      <p:ext uri="{BB962C8B-B14F-4D97-AF65-F5344CB8AC3E}">
        <p14:creationId xmlns:p14="http://schemas.microsoft.com/office/powerpoint/2010/main" val="230718991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11"/>
          <p:cNvGrpSpPr/>
          <p:nvPr/>
        </p:nvGrpSpPr>
        <p:grpSpPr>
          <a:xfrm>
            <a:off x="0" y="0"/>
            <a:ext cx="9144000" cy="6400800"/>
            <a:chOff x="0" y="0"/>
            <a:chExt cx="9144000" cy="6400800"/>
          </a:xfrm>
        </p:grpSpPr>
        <p:grpSp>
          <p:nvGrpSpPr>
            <p:cNvPr id="8" name="Group 10"/>
            <p:cNvGrpSpPr/>
            <p:nvPr/>
          </p:nvGrpSpPr>
          <p:grpSpPr>
            <a:xfrm>
              <a:off x="0" y="0"/>
              <a:ext cx="9144000" cy="6400800"/>
              <a:chOff x="0" y="0"/>
              <a:chExt cx="9144000" cy="6400800"/>
            </a:xfrm>
          </p:grpSpPr>
          <p:sp>
            <p:nvSpPr>
              <p:cNvPr id="15" name="Rectangle 14"/>
              <p:cNvSpPr/>
              <p:nvPr/>
            </p:nvSpPr>
            <p:spPr>
              <a:xfrm>
                <a:off x="0" y="0"/>
                <a:ext cx="1828800" cy="6400800"/>
              </a:xfrm>
              <a:prstGeom prst="rect">
                <a:avLst/>
              </a:prstGeom>
              <a:solidFill>
                <a:srgbClr val="48B1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0" y="4572000"/>
                <a:ext cx="9144000" cy="1828800"/>
              </a:xfrm>
              <a:prstGeom prst="rect">
                <a:avLst/>
              </a:prstGeom>
              <a:solidFill>
                <a:schemeClr val="bg1">
                  <a:lumMod val="75000"/>
                </a:schemeClr>
              </a:solidFill>
              <a:ln>
                <a:noFill/>
              </a:ln>
              <a:effectLst>
                <a:reflection blurRad="6350" stA="50000" endA="300" endPos="385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Rectangle 12"/>
            <p:cNvSpPr/>
            <p:nvPr/>
          </p:nvSpPr>
          <p:spPr>
            <a:xfrm>
              <a:off x="0" y="4572000"/>
              <a:ext cx="1828800" cy="1828800"/>
            </a:xfrm>
            <a:prstGeom prst="rect">
              <a:avLst/>
            </a:prstGeom>
            <a:solidFill>
              <a:srgbClr val="CCEC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4" name="Date Placeholder 3"/>
          <p:cNvSpPr>
            <a:spLocks noGrp="1"/>
          </p:cNvSpPr>
          <p:nvPr>
            <p:ph type="dt" sz="half" idx="10"/>
          </p:nvPr>
        </p:nvSpPr>
        <p:spPr>
          <a:xfrm>
            <a:off x="6934200" y="6553200"/>
            <a:ext cx="1676400" cy="228600"/>
          </a:xfrm>
        </p:spPr>
        <p:txBody>
          <a:bodyPr vert="horz" lIns="91440" tIns="45720" rIns="91440" bIns="45720" rtlCol="0" anchor="t" anchorCtr="0"/>
          <a:lstStyle>
            <a:lvl1pPr marL="0" algn="r" defTabSz="914400" rtl="0" eaLnBrk="1" latinLnBrk="0" hangingPunct="1">
              <a:defRPr sz="900" kern="1200" cap="small" baseline="0">
                <a:solidFill>
                  <a:sysClr val="windowText" lastClr="000000"/>
                </a:solidFill>
                <a:latin typeface="+mj-lt"/>
                <a:ea typeface="+mn-ea"/>
                <a:cs typeface="+mn-cs"/>
              </a:defRPr>
            </a:lvl1pPr>
          </a:lstStyle>
          <a:p>
            <a:fld id="{8E36636D-D922-432D-A958-524484B5923D}" type="datetimeFigureOut">
              <a:rPr lang="en-US" smtClean="0"/>
              <a:pPr/>
              <a:t>6/25/2018</a:t>
            </a:fld>
            <a:endParaRPr lang="en-US"/>
          </a:p>
        </p:txBody>
      </p:sp>
      <p:sp>
        <p:nvSpPr>
          <p:cNvPr id="5" name="Footer Placeholder 4"/>
          <p:cNvSpPr>
            <a:spLocks noGrp="1"/>
          </p:cNvSpPr>
          <p:nvPr>
            <p:ph type="ftr" sz="quarter" idx="11"/>
          </p:nvPr>
        </p:nvSpPr>
        <p:spPr>
          <a:xfrm>
            <a:off x="1891553" y="6553200"/>
            <a:ext cx="1676400" cy="228600"/>
          </a:xfrm>
        </p:spPr>
        <p:txBody>
          <a:bodyPr anchor="t" anchorCtr="0"/>
          <a:lstStyle>
            <a:lvl1pPr>
              <a:defRPr>
                <a:solidFill>
                  <a:sysClr val="windowText" lastClr="000000"/>
                </a:solidFill>
              </a:defRPr>
            </a:lvl1pPr>
          </a:lstStyle>
          <a:p>
            <a:endParaRPr lang="en-US"/>
          </a:p>
        </p:txBody>
      </p:sp>
      <p:sp>
        <p:nvSpPr>
          <p:cNvPr id="6" name="Slide Number Placeholder 5"/>
          <p:cNvSpPr>
            <a:spLocks noGrp="1"/>
          </p:cNvSpPr>
          <p:nvPr>
            <p:ph type="sldNum" sz="quarter" idx="12"/>
          </p:nvPr>
        </p:nvSpPr>
        <p:spPr>
          <a:xfrm>
            <a:off x="4870076" y="6553200"/>
            <a:ext cx="762000" cy="228600"/>
          </a:xfrm>
          <a:prstGeom prst="rect">
            <a:avLst/>
          </a:prstGeom>
          <a:noFill/>
          <a:ln>
            <a:noFill/>
          </a:ln>
          <a:effectLst/>
        </p:spPr>
        <p:txBody>
          <a:bodyPr/>
          <a:lstStyle>
            <a:lvl1pPr algn="ctr">
              <a:defRPr sz="900" kern="1200" cap="small" baseline="0">
                <a:solidFill>
                  <a:sysClr val="windowText" lastClr="000000"/>
                </a:solidFill>
                <a:latin typeface="+mj-lt"/>
                <a:ea typeface="+mn-ea"/>
                <a:cs typeface="+mn-cs"/>
              </a:defRPr>
            </a:lvl1pPr>
          </a:lstStyle>
          <a:p>
            <a:pPr>
              <a:defRPr/>
            </a:pPr>
            <a:fld id="{762A16AA-9969-47AB-A845-5BDEECAE50B9}" type="slidenum">
              <a:rPr lang="en-US" smtClean="0"/>
              <a:pPr>
                <a:defRPr/>
              </a:pPr>
              <a:t>‹#›</a:t>
            </a:fld>
            <a:endParaRPr lang="en-US"/>
          </a:p>
        </p:txBody>
      </p:sp>
      <p:sp>
        <p:nvSpPr>
          <p:cNvPr id="3" name="Subtitle 2"/>
          <p:cNvSpPr>
            <a:spLocks noGrp="1"/>
          </p:cNvSpPr>
          <p:nvPr>
            <p:ph type="subTitle" idx="1"/>
          </p:nvPr>
        </p:nvSpPr>
        <p:spPr>
          <a:xfrm>
            <a:off x="1905000" y="5867400"/>
            <a:ext cx="6570722" cy="457200"/>
          </a:xfrm>
        </p:spPr>
        <p:txBody>
          <a:bodyPr>
            <a:normAutofit/>
            <a:scene3d>
              <a:camera prst="orthographicFront"/>
              <a:lightRig rig="soft" dir="t">
                <a:rot lat="0" lon="0" rev="10800000"/>
              </a:lightRig>
            </a:scene3d>
            <a:sp3d>
              <a:contourClr>
                <a:srgbClr val="DDDDDD"/>
              </a:contourClr>
            </a:sp3d>
          </a:bodyPr>
          <a:lstStyle>
            <a:lvl1pPr marL="0" indent="0" algn="l">
              <a:spcBef>
                <a:spcPts val="0"/>
              </a:spcBef>
              <a:buNone/>
              <a:defRPr sz="2000">
                <a:solidFill>
                  <a:schemeClr val="tx1">
                    <a:alpha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2" name="Title 1"/>
          <p:cNvSpPr>
            <a:spLocks noGrp="1"/>
          </p:cNvSpPr>
          <p:nvPr>
            <p:ph type="ctrTitle"/>
          </p:nvPr>
        </p:nvSpPr>
        <p:spPr>
          <a:xfrm>
            <a:off x="1905000" y="4648200"/>
            <a:ext cx="6553200" cy="1219200"/>
          </a:xfrm>
        </p:spPr>
        <p:txBody>
          <a:bodyPr anchor="b" anchorCtr="0">
            <a:noAutofit/>
          </a:bodyPr>
          <a:lstStyle>
            <a:lvl1pPr algn="l">
              <a:defRPr sz="3600"/>
            </a:lvl1pPr>
          </a:lstStyle>
          <a:p>
            <a:r>
              <a:rPr lang="en-US"/>
              <a:t>Click to edit Master title style</a:t>
            </a:r>
            <a:endParaRPr/>
          </a:p>
        </p:txBody>
      </p:sp>
      <p:pic>
        <p:nvPicPr>
          <p:cNvPr id="14" name="Picture 13" descr="Logo-Jpeg.jpg"/>
          <p:cNvPicPr>
            <a:picLocks noChangeAspect="1"/>
          </p:cNvPicPr>
          <p:nvPr userDrawn="1"/>
        </p:nvPicPr>
        <p:blipFill>
          <a:blip r:embed="rId2" cstate="print"/>
          <a:stretch>
            <a:fillRect/>
          </a:stretch>
        </p:blipFill>
        <p:spPr>
          <a:xfrm>
            <a:off x="3456904" y="856151"/>
            <a:ext cx="3477296" cy="1287887"/>
          </a:xfrm>
          <a:prstGeom prst="rect">
            <a:avLst/>
          </a:prstGeom>
        </p:spPr>
      </p:pic>
      <p:sp>
        <p:nvSpPr>
          <p:cNvPr id="17" name="TextBox 16"/>
          <p:cNvSpPr txBox="1"/>
          <p:nvPr userDrawn="1"/>
        </p:nvSpPr>
        <p:spPr>
          <a:xfrm>
            <a:off x="3048000" y="2590800"/>
            <a:ext cx="4267200" cy="1384995"/>
          </a:xfrm>
          <a:prstGeom prst="rect">
            <a:avLst/>
          </a:prstGeom>
          <a:noFill/>
        </p:spPr>
        <p:txBody>
          <a:bodyPr wrap="square" rtlCol="0">
            <a:spAutoFit/>
          </a:bodyPr>
          <a:lstStyle/>
          <a:p>
            <a:pPr algn="ctr"/>
            <a:r>
              <a:rPr lang="en-US" sz="1400" dirty="0">
                <a:latin typeface="+mn-lt"/>
              </a:rPr>
              <a:t>iPrimed Education Solutions Pvt. Ltd. </a:t>
            </a:r>
          </a:p>
          <a:p>
            <a:pPr algn="ctr"/>
            <a:r>
              <a:rPr lang="en-US" sz="1400" dirty="0">
                <a:latin typeface="+mn-lt"/>
              </a:rPr>
              <a:t>#62B, Electronics City, Phase-I, Opposite  ECT PO, Bangalore,</a:t>
            </a:r>
            <a:r>
              <a:rPr lang="en-US" sz="1400" baseline="0" dirty="0">
                <a:latin typeface="+mn-lt"/>
              </a:rPr>
              <a:t> </a:t>
            </a:r>
            <a:r>
              <a:rPr lang="en-US" sz="1400" kern="1200" dirty="0">
                <a:solidFill>
                  <a:schemeClr val="tx1"/>
                </a:solidFill>
                <a:latin typeface="+mn-lt"/>
                <a:ea typeface="+mn-ea"/>
                <a:cs typeface="+mn-cs"/>
              </a:rPr>
              <a:t>Karnataka– 560100</a:t>
            </a:r>
          </a:p>
          <a:p>
            <a:pPr algn="ctr"/>
            <a:r>
              <a:rPr lang="en-US" sz="1400" dirty="0">
                <a:latin typeface="+mn-lt"/>
              </a:rPr>
              <a:t>India</a:t>
            </a:r>
          </a:p>
          <a:p>
            <a:pPr algn="ctr"/>
            <a:r>
              <a:rPr lang="en-US" sz="1400" dirty="0">
                <a:latin typeface="+mn-lt"/>
              </a:rPr>
              <a:t>(T) 91 - 80 65832406 / 91</a:t>
            </a:r>
            <a:r>
              <a:rPr lang="en-US" sz="1400" baseline="0" dirty="0">
                <a:latin typeface="+mn-lt"/>
              </a:rPr>
              <a:t> - </a:t>
            </a:r>
            <a:r>
              <a:rPr lang="en-US" sz="1400" dirty="0">
                <a:latin typeface="+mn-lt"/>
              </a:rPr>
              <a:t>80 40941642</a:t>
            </a:r>
          </a:p>
          <a:p>
            <a:pPr algn="ctr"/>
            <a:r>
              <a:rPr lang="en-US" sz="1400" dirty="0">
                <a:latin typeface="+mn-lt"/>
              </a:rPr>
              <a:t>www.iprimed.com</a:t>
            </a:r>
          </a:p>
        </p:txBody>
      </p:sp>
      <p:pic>
        <p:nvPicPr>
          <p:cNvPr id="16" name="Picture 1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162800" y="381000"/>
            <a:ext cx="1729853" cy="550045"/>
          </a:xfrm>
          <a:prstGeom prst="rect">
            <a:avLst/>
          </a:prstGeom>
        </p:spPr>
      </p:pic>
      <p:pic>
        <p:nvPicPr>
          <p:cNvPr id="11" name="Picture 10"/>
          <p:cNvPicPr>
            <a:picLocks noChangeAspect="1"/>
          </p:cNvPicPr>
          <p:nvPr userDrawn="1"/>
        </p:nvPicPr>
        <p:blipFill>
          <a:blip r:embed="rId4"/>
          <a:stretch>
            <a:fillRect/>
          </a:stretch>
        </p:blipFill>
        <p:spPr>
          <a:xfrm>
            <a:off x="3771900" y="2181681"/>
            <a:ext cx="2819400" cy="371475"/>
          </a:xfrm>
          <a:prstGeom prst="rect">
            <a:avLst/>
          </a:prstGeom>
        </p:spPr>
      </p:pic>
      <p:pic>
        <p:nvPicPr>
          <p:cNvPr id="12" name="Picture 11"/>
          <p:cNvPicPr>
            <a:picLocks noChangeAspect="1"/>
          </p:cNvPicPr>
          <p:nvPr userDrawn="1"/>
        </p:nvPicPr>
        <p:blipFill>
          <a:blip r:embed="rId5"/>
          <a:stretch>
            <a:fillRect/>
          </a:stretch>
        </p:blipFill>
        <p:spPr>
          <a:xfrm>
            <a:off x="1828800" y="206721"/>
            <a:ext cx="1951861" cy="946099"/>
          </a:xfrm>
          <a:prstGeom prst="rect">
            <a:avLst/>
          </a:prstGeom>
        </p:spPr>
      </p:pic>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8E36636D-D922-432D-A958-524484B5923D}" type="datetimeFigureOut">
              <a:rPr lang="en-US" smtClean="0"/>
              <a:pPr/>
              <a:t>6/25/2018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533400" y="533400"/>
            <a:ext cx="762000" cy="609600"/>
          </a:xfrm>
          <a:prstGeom prst="rect">
            <a:avLst/>
          </a:prstGeom>
        </p:spPr>
        <p:txBody>
          <a:bodyPr/>
          <a:lstStyle/>
          <a:p>
            <a:pPr>
              <a:defRPr/>
            </a:pPr>
            <a:fld id="{762A16AA-9969-47AB-A845-5BDEECAE50B9}" type="slidenum">
              <a:rPr lang="en-US" smtClean="0"/>
              <a:pPr>
                <a:defRPr/>
              </a:pPr>
              <a:t>‹#›</a:t>
            </a:fld>
            <a:endParaRPr lang="en-US"/>
          </a:p>
        </p:txBody>
      </p:sp>
    </p:spTree>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7" name="Group 10"/>
          <p:cNvGrpSpPr/>
          <p:nvPr/>
        </p:nvGrpSpPr>
        <p:grpSpPr>
          <a:xfrm>
            <a:off x="0" y="0"/>
            <a:ext cx="9144000" cy="6858000"/>
            <a:chOff x="-442912" y="457200"/>
            <a:chExt cx="9144000" cy="6858000"/>
          </a:xfrm>
        </p:grpSpPr>
        <p:sp>
          <p:nvSpPr>
            <p:cNvPr id="18" name="Rectangle 17"/>
            <p:cNvSpPr/>
            <p:nvPr/>
          </p:nvSpPr>
          <p:spPr>
            <a:xfrm>
              <a:off x="-442912" y="457200"/>
              <a:ext cx="9129712" cy="1676400"/>
            </a:xfrm>
            <a:prstGeom prst="rect">
              <a:avLst/>
            </a:prstGeom>
            <a:solidFill>
              <a:schemeClr val="accent3"/>
            </a:solidFill>
            <a:ln>
              <a:noFill/>
            </a:ln>
            <a:effectLst>
              <a:reflection blurRad="6350" stA="50000" endA="300" endPos="385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9" name="Rectangle 18"/>
            <p:cNvSpPr/>
            <p:nvPr/>
          </p:nvSpPr>
          <p:spPr>
            <a:xfrm>
              <a:off x="6872288" y="457200"/>
              <a:ext cx="18288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0" name="Rectangle 19"/>
            <p:cNvSpPr/>
            <p:nvPr/>
          </p:nvSpPr>
          <p:spPr>
            <a:xfrm>
              <a:off x="6872288" y="457200"/>
              <a:ext cx="1828800" cy="1676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1" name="Oval 20"/>
            <p:cNvSpPr/>
            <p:nvPr/>
          </p:nvSpPr>
          <p:spPr>
            <a:xfrm>
              <a:off x="7367588" y="876300"/>
              <a:ext cx="838200" cy="838200"/>
            </a:xfrm>
            <a:prstGeom prst="ellips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Vertical Title 1"/>
          <p:cNvSpPr>
            <a:spLocks noGrp="1"/>
          </p:cNvSpPr>
          <p:nvPr>
            <p:ph type="title" orient="vert"/>
          </p:nvPr>
        </p:nvSpPr>
        <p:spPr>
          <a:xfrm>
            <a:off x="7467600" y="2298700"/>
            <a:ext cx="1447800" cy="3827463"/>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533400" y="2286000"/>
            <a:ext cx="5943600" cy="38401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8E36636D-D922-432D-A958-524484B5923D}" type="datetimeFigureOut">
              <a:rPr lang="en-US" smtClean="0"/>
              <a:pPr/>
              <a:t>6/25/2018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7848600" y="533400"/>
            <a:ext cx="762000" cy="609600"/>
          </a:xfrm>
          <a:prstGeom prst="rect">
            <a:avLst/>
          </a:prstGeom>
        </p:spPr>
        <p:txBody>
          <a:bodyPr/>
          <a:lstStyle/>
          <a:p>
            <a:pPr>
              <a:defRPr/>
            </a:pPr>
            <a:fld id="{762A16AA-9969-47AB-A845-5BDEECAE50B9}" type="slidenum">
              <a:rPr lang="en-US" smtClean="0"/>
              <a:pPr>
                <a:defRPr/>
              </a:pPr>
              <a:t>‹#›</a:t>
            </a:fld>
            <a:endParaRPr lang="en-US"/>
          </a:p>
        </p:txBody>
      </p:sp>
    </p:spTree>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pic>
        <p:nvPicPr>
          <p:cNvPr id="4" name="Picture 2" descr="C:\Users\bby146\Pictures\iPRIMED Logo.tif"/>
          <p:cNvPicPr>
            <a:picLocks noChangeAspect="1" noChangeArrowheads="1"/>
          </p:cNvPicPr>
          <p:nvPr userDrawn="1"/>
        </p:nvPicPr>
        <p:blipFill>
          <a:blip r:embed="rId2" cstate="print"/>
          <a:srcRect/>
          <a:stretch>
            <a:fillRect/>
          </a:stretch>
        </p:blipFill>
        <p:spPr bwMode="auto">
          <a:xfrm>
            <a:off x="152400" y="6324600"/>
            <a:ext cx="1258888" cy="457200"/>
          </a:xfrm>
          <a:prstGeom prst="rect">
            <a:avLst/>
          </a:prstGeom>
          <a:noFill/>
          <a:ln w="9525">
            <a:noFill/>
            <a:miter lim="800000"/>
            <a:headEnd/>
            <a:tailEnd/>
          </a:ln>
        </p:spPr>
      </p:pic>
      <p:sp>
        <p:nvSpPr>
          <p:cNvPr id="3" name="Content Placeholder 2"/>
          <p:cNvSpPr>
            <a:spLocks noGrp="1"/>
          </p:cNvSpPr>
          <p:nvPr>
            <p:ph idx="1"/>
          </p:nvPr>
        </p:nvSpPr>
        <p:spPr>
          <a:xfrm>
            <a:off x="457200" y="1719263"/>
            <a:ext cx="8229600" cy="4411662"/>
          </a:xfrm>
          <a:prstGeom prst="rect">
            <a:avLst/>
          </a:prstGeom>
        </p:spPr>
        <p:txBody>
          <a:bodyPr/>
          <a:lstStyle>
            <a:lvl1pPr>
              <a:buFont typeface="Arial" pitchFamily="34" charset="0"/>
              <a:buChar char="▀"/>
              <a:defRPr sz="1600"/>
            </a:lvl1pPr>
            <a:lvl2pPr>
              <a:buFont typeface="Arial" pitchFamily="34" charset="0"/>
              <a:buChar char="□"/>
              <a:defRPr sz="1600"/>
            </a:lvl2pPr>
            <a:lvl3pPr>
              <a:buFont typeface="Courier New" pitchFamily="49" charset="0"/>
              <a:buChar char="o"/>
              <a:defRPr sz="1600"/>
            </a:lvl3pPr>
            <a:lvl4pPr>
              <a:buFont typeface="Arial" pitchFamily="34" charset="0"/>
              <a:buChar char="•"/>
              <a:defRPr sz="1600"/>
            </a:lvl4pPr>
            <a:lvl5pPr>
              <a:buFont typeface="Arial"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itle 8"/>
          <p:cNvSpPr>
            <a:spLocks noGrp="1"/>
          </p:cNvSpPr>
          <p:nvPr>
            <p:ph type="title"/>
          </p:nvPr>
        </p:nvSpPr>
        <p:spPr>
          <a:xfrm>
            <a:off x="457200" y="274638"/>
            <a:ext cx="8229600" cy="1143000"/>
          </a:xfrm>
          <a:prstGeom prst="rect">
            <a:avLst/>
          </a:prstGeom>
        </p:spPr>
        <p:txBody>
          <a:bodyPr/>
          <a:lstStyle/>
          <a:p>
            <a:r>
              <a:rPr lang="en-US"/>
              <a:t>Click to edit Master title style</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pic>
        <p:nvPicPr>
          <p:cNvPr id="2" name="Picture 2" descr="C:\Users\bby146\Pictures\iPRIMED Logo.tif"/>
          <p:cNvPicPr>
            <a:picLocks noChangeAspect="1" noChangeArrowheads="1"/>
          </p:cNvPicPr>
          <p:nvPr userDrawn="1"/>
        </p:nvPicPr>
        <p:blipFill>
          <a:blip r:embed="rId2" cstate="print"/>
          <a:srcRect/>
          <a:stretch>
            <a:fillRect/>
          </a:stretch>
        </p:blipFill>
        <p:spPr bwMode="auto">
          <a:xfrm>
            <a:off x="152400" y="6324600"/>
            <a:ext cx="1258888" cy="457200"/>
          </a:xfrm>
          <a:prstGeom prst="rect">
            <a:avLst/>
          </a:prstGeom>
          <a:noFill/>
          <a:ln w="9525">
            <a:noFill/>
            <a:miter lim="800000"/>
            <a:headEnd/>
            <a:tailEnd/>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pic>
        <p:nvPicPr>
          <p:cNvPr id="2" name="Picture 2" descr="C:\Users\bby146\Pictures\iPRIMED Logo.tif"/>
          <p:cNvPicPr>
            <a:picLocks noChangeAspect="1" noChangeArrowheads="1"/>
          </p:cNvPicPr>
          <p:nvPr userDrawn="1"/>
        </p:nvPicPr>
        <p:blipFill>
          <a:blip r:embed="rId2" cstate="print"/>
          <a:srcRect/>
          <a:stretch>
            <a:fillRect/>
          </a:stretch>
        </p:blipFill>
        <p:spPr bwMode="auto">
          <a:xfrm>
            <a:off x="152400" y="6324600"/>
            <a:ext cx="1258888" cy="457200"/>
          </a:xfrm>
          <a:prstGeom prst="rect">
            <a:avLst/>
          </a:prstGeom>
          <a:noFill/>
          <a:ln w="9525">
            <a:noFill/>
            <a:miter lim="800000"/>
            <a:headEnd/>
            <a:tailEnd/>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pic>
        <p:nvPicPr>
          <p:cNvPr id="2" name="Picture 2" descr="C:\Users\bby146\Pictures\iPRIMED Logo.tif"/>
          <p:cNvPicPr>
            <a:picLocks noChangeAspect="1" noChangeArrowheads="1"/>
          </p:cNvPicPr>
          <p:nvPr userDrawn="1"/>
        </p:nvPicPr>
        <p:blipFill>
          <a:blip r:embed="rId2" cstate="print"/>
          <a:srcRect/>
          <a:stretch>
            <a:fillRect/>
          </a:stretch>
        </p:blipFill>
        <p:spPr bwMode="auto">
          <a:xfrm>
            <a:off x="152400" y="6324600"/>
            <a:ext cx="1258888" cy="457200"/>
          </a:xfrm>
          <a:prstGeom prst="rect">
            <a:avLst/>
          </a:prstGeom>
          <a:noFill/>
          <a:ln w="9525">
            <a:noFill/>
            <a:miter lim="800000"/>
            <a:headEnd/>
            <a:tailEnd/>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Content with Caption">
    <p:spTree>
      <p:nvGrpSpPr>
        <p:cNvPr id="1" name=""/>
        <p:cNvGrpSpPr/>
        <p:nvPr/>
      </p:nvGrpSpPr>
      <p:grpSpPr>
        <a:xfrm>
          <a:off x="0" y="0"/>
          <a:ext cx="0" cy="0"/>
          <a:chOff x="0" y="0"/>
          <a:chExt cx="0" cy="0"/>
        </a:xfrm>
      </p:grpSpPr>
      <p:pic>
        <p:nvPicPr>
          <p:cNvPr id="2" name="Picture 2" descr="C:\Users\bby146\Pictures\iPRIMED Logo.tif"/>
          <p:cNvPicPr>
            <a:picLocks noChangeAspect="1" noChangeArrowheads="1"/>
          </p:cNvPicPr>
          <p:nvPr userDrawn="1"/>
        </p:nvPicPr>
        <p:blipFill>
          <a:blip r:embed="rId2" cstate="print"/>
          <a:srcRect/>
          <a:stretch>
            <a:fillRect/>
          </a:stretch>
        </p:blipFill>
        <p:spPr bwMode="auto">
          <a:xfrm>
            <a:off x="152400" y="6324600"/>
            <a:ext cx="1258888" cy="457200"/>
          </a:xfrm>
          <a:prstGeom prst="rect">
            <a:avLst/>
          </a:prstGeom>
          <a:noFill/>
          <a:ln w="9525">
            <a:noFill/>
            <a:miter lim="800000"/>
            <a:headEnd/>
            <a:tailEnd/>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Picture with Caption">
    <p:spTree>
      <p:nvGrpSpPr>
        <p:cNvPr id="1" name=""/>
        <p:cNvGrpSpPr/>
        <p:nvPr/>
      </p:nvGrpSpPr>
      <p:grpSpPr>
        <a:xfrm>
          <a:off x="0" y="0"/>
          <a:ext cx="0" cy="0"/>
          <a:chOff x="0" y="0"/>
          <a:chExt cx="0" cy="0"/>
        </a:xfrm>
      </p:grpSpPr>
      <p:pic>
        <p:nvPicPr>
          <p:cNvPr id="2" name="Picture 2" descr="C:\Users\bby146\Pictures\iPRIMED Logo.tif"/>
          <p:cNvPicPr>
            <a:picLocks noChangeAspect="1" noChangeArrowheads="1"/>
          </p:cNvPicPr>
          <p:nvPr userDrawn="1"/>
        </p:nvPicPr>
        <p:blipFill>
          <a:blip r:embed="rId2" cstate="print"/>
          <a:srcRect/>
          <a:stretch>
            <a:fillRect/>
          </a:stretch>
        </p:blipFill>
        <p:spPr bwMode="auto">
          <a:xfrm>
            <a:off x="152400" y="6324600"/>
            <a:ext cx="1258888" cy="457200"/>
          </a:xfrm>
          <a:prstGeom prst="rect">
            <a:avLst/>
          </a:prstGeom>
          <a:noFill/>
          <a:ln w="9525">
            <a:noFill/>
            <a:miter lim="800000"/>
            <a:headEnd/>
            <a:tailEnd/>
          </a:ln>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Title and Vertical Text">
    <p:spTree>
      <p:nvGrpSpPr>
        <p:cNvPr id="1" name=""/>
        <p:cNvGrpSpPr/>
        <p:nvPr/>
      </p:nvGrpSpPr>
      <p:grpSpPr>
        <a:xfrm>
          <a:off x="0" y="0"/>
          <a:ext cx="0" cy="0"/>
          <a:chOff x="0" y="0"/>
          <a:chExt cx="0" cy="0"/>
        </a:xfrm>
      </p:grpSpPr>
      <p:pic>
        <p:nvPicPr>
          <p:cNvPr id="2" name="Picture 2" descr="C:\Users\bby146\Pictures\iPRIMED Logo.tif"/>
          <p:cNvPicPr>
            <a:picLocks noChangeAspect="1" noChangeArrowheads="1"/>
          </p:cNvPicPr>
          <p:nvPr userDrawn="1"/>
        </p:nvPicPr>
        <p:blipFill>
          <a:blip r:embed="rId2" cstate="print"/>
          <a:srcRect/>
          <a:stretch>
            <a:fillRect/>
          </a:stretch>
        </p:blipFill>
        <p:spPr bwMode="auto">
          <a:xfrm>
            <a:off x="152400" y="6324600"/>
            <a:ext cx="1258888" cy="457200"/>
          </a:xfrm>
          <a:prstGeom prst="rect">
            <a:avLst/>
          </a:prstGeom>
          <a:noFill/>
          <a:ln w="9525">
            <a:noFill/>
            <a:miter lim="800000"/>
            <a:headEnd/>
            <a:tailEnd/>
          </a:ln>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Vertical Title and Text">
    <p:spTree>
      <p:nvGrpSpPr>
        <p:cNvPr id="1" name=""/>
        <p:cNvGrpSpPr/>
        <p:nvPr/>
      </p:nvGrpSpPr>
      <p:grpSpPr>
        <a:xfrm>
          <a:off x="0" y="0"/>
          <a:ext cx="0" cy="0"/>
          <a:chOff x="0" y="0"/>
          <a:chExt cx="0" cy="0"/>
        </a:xfrm>
      </p:grpSpPr>
      <p:pic>
        <p:nvPicPr>
          <p:cNvPr id="2" name="Picture 2" descr="C:\Users\bby146\Pictures\iPRIMED Logo.tif"/>
          <p:cNvPicPr>
            <a:picLocks noChangeAspect="1" noChangeArrowheads="1"/>
          </p:cNvPicPr>
          <p:nvPr userDrawn="1"/>
        </p:nvPicPr>
        <p:blipFill>
          <a:blip r:embed="rId2" cstate="print"/>
          <a:srcRect/>
          <a:stretch>
            <a:fillRect/>
          </a:stretch>
        </p:blipFill>
        <p:spPr bwMode="auto">
          <a:xfrm>
            <a:off x="152400" y="6324600"/>
            <a:ext cx="1258888" cy="457200"/>
          </a:xfrm>
          <a:prstGeom prst="rect">
            <a:avLst/>
          </a:prstGeom>
          <a:noFill/>
          <a:ln w="9525">
            <a:noFill/>
            <a:miter lim="800000"/>
            <a:headEnd/>
            <a:tailEnd/>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8E36636D-D922-432D-A958-524484B5923D}" type="datetimeFigureOut">
              <a:rPr lang="en-US" smtClean="0"/>
              <a:pPr/>
              <a:t>6/25/2018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533400" y="533400"/>
            <a:ext cx="762000" cy="609600"/>
          </a:xfrm>
          <a:prstGeom prst="rect">
            <a:avLst/>
          </a:prstGeom>
        </p:spPr>
        <p:txBody>
          <a:bodyPr/>
          <a:lstStyle/>
          <a:p>
            <a:fld id="{DF28FB93-0A08-4E7D-8E63-9EFA29F1E093}" type="slidenum">
              <a:rPr lang="en-US" smtClean="0"/>
              <a:pPr/>
              <a:t>‹#›</a:t>
            </a:fld>
            <a:endParaRPr lang="en-US"/>
          </a:p>
        </p:txBody>
      </p:sp>
      <p:pic>
        <p:nvPicPr>
          <p:cNvPr id="7" name="Picture 2" descr="C:\Users\bby146\Pictures\iPRIMED Logo.tif"/>
          <p:cNvPicPr>
            <a:picLocks noChangeAspect="1" noChangeArrowheads="1"/>
          </p:cNvPicPr>
          <p:nvPr userDrawn="1"/>
        </p:nvPicPr>
        <p:blipFill>
          <a:blip r:embed="rId2" cstate="print"/>
          <a:stretch>
            <a:fillRect/>
          </a:stretch>
        </p:blipFill>
        <p:spPr bwMode="auto">
          <a:xfrm>
            <a:off x="164624" y="6324600"/>
            <a:ext cx="1234440" cy="457200"/>
          </a:xfrm>
          <a:prstGeom prst="rect">
            <a:avLst/>
          </a:prstGeom>
          <a:noFill/>
          <a:ln w="9525">
            <a:noFill/>
            <a:miter lim="800000"/>
            <a:headEnd/>
            <a:tailEnd/>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cSld name="2_Title and Content">
    <p:spTree>
      <p:nvGrpSpPr>
        <p:cNvPr id="1" name=""/>
        <p:cNvGrpSpPr/>
        <p:nvPr/>
      </p:nvGrpSpPr>
      <p:grpSpPr>
        <a:xfrm>
          <a:off x="0" y="0"/>
          <a:ext cx="0" cy="0"/>
          <a:chOff x="0" y="0"/>
          <a:chExt cx="0" cy="0"/>
        </a:xfrm>
      </p:grpSpPr>
      <p:pic>
        <p:nvPicPr>
          <p:cNvPr id="2" name="Picture 6" descr="Logo-Png.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581400" y="0"/>
            <a:ext cx="1905000"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ounded Rectangle 2"/>
          <p:cNvSpPr/>
          <p:nvPr/>
        </p:nvSpPr>
        <p:spPr>
          <a:xfrm>
            <a:off x="76200" y="685800"/>
            <a:ext cx="8991600" cy="5562600"/>
          </a:xfrm>
          <a:prstGeom prst="roundRect">
            <a:avLst>
              <a:gd name="adj" fmla="val 2928"/>
            </a:avLst>
          </a:prstGeom>
          <a:noFill/>
        </p:spPr>
        <p:style>
          <a:lnRef idx="1">
            <a:schemeClr val="accent5"/>
          </a:lnRef>
          <a:fillRef idx="2">
            <a:schemeClr val="accent5"/>
          </a:fillRef>
          <a:effectRef idx="1">
            <a:schemeClr val="accent5"/>
          </a:effectRef>
          <a:fontRef idx="minor">
            <a:schemeClr val="dk1"/>
          </a:fontRef>
        </p:style>
        <p:txBody>
          <a:bodyPr anchor="ctr"/>
          <a:lstStyle/>
          <a:p>
            <a:pPr algn="ctr">
              <a:defRPr/>
            </a:pPr>
            <a:endParaRPr lang="en-US" sz="1800" dirty="0">
              <a:solidFill>
                <a:srgbClr val="000000"/>
              </a:solidFill>
            </a:endParaRPr>
          </a:p>
        </p:txBody>
      </p:sp>
      <p:sp>
        <p:nvSpPr>
          <p:cNvPr id="4" name="Footer Placeholder 3"/>
          <p:cNvSpPr txBox="1">
            <a:spLocks/>
          </p:cNvSpPr>
          <p:nvPr/>
        </p:nvSpPr>
        <p:spPr bwMode="auto">
          <a:xfrm>
            <a:off x="25400" y="6432550"/>
            <a:ext cx="9144000"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defRPr/>
            </a:pPr>
            <a:r>
              <a:rPr lang="en-US" altLang="en-US" sz="1100">
                <a:solidFill>
                  <a:srgbClr val="595959"/>
                </a:solidFill>
              </a:rPr>
              <a:t>Copyright © 2009 iPrimed, all rights reserved. This presentation contains information  and data  that is confidential and proprietary to iPRIMED</a:t>
            </a:r>
            <a:r>
              <a:rPr lang="en-US" altLang="en-US" sz="1200">
                <a:solidFill>
                  <a:srgbClr val="595959"/>
                </a:solidFill>
              </a:rPr>
              <a:t>.</a:t>
            </a:r>
          </a:p>
        </p:txBody>
      </p:sp>
      <p:pic>
        <p:nvPicPr>
          <p:cNvPr id="5" name="Picture 9" descr="Logo-Png.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581400" y="0"/>
            <a:ext cx="1905000"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ounded Rectangle 5"/>
          <p:cNvSpPr/>
          <p:nvPr userDrawn="1"/>
        </p:nvSpPr>
        <p:spPr>
          <a:xfrm>
            <a:off x="76200" y="685800"/>
            <a:ext cx="8991600" cy="5562600"/>
          </a:xfrm>
          <a:prstGeom prst="roundRect">
            <a:avLst>
              <a:gd name="adj" fmla="val 2928"/>
            </a:avLst>
          </a:prstGeom>
          <a:noFill/>
        </p:spPr>
        <p:style>
          <a:lnRef idx="1">
            <a:schemeClr val="accent5"/>
          </a:lnRef>
          <a:fillRef idx="2">
            <a:schemeClr val="accent5"/>
          </a:fillRef>
          <a:effectRef idx="1">
            <a:schemeClr val="accent5"/>
          </a:effectRef>
          <a:fontRef idx="minor">
            <a:schemeClr val="dk1"/>
          </a:fontRef>
        </p:style>
        <p:txBody>
          <a:bodyPr anchor="ctr"/>
          <a:lstStyle/>
          <a:p>
            <a:pPr algn="ctr">
              <a:defRPr/>
            </a:pPr>
            <a:endParaRPr lang="en-US" sz="1800" dirty="0">
              <a:solidFill>
                <a:srgbClr val="000000"/>
              </a:solidFill>
            </a:endParaRPr>
          </a:p>
        </p:txBody>
      </p:sp>
      <p:sp>
        <p:nvSpPr>
          <p:cNvPr id="7" name="Footer Placeholder 3"/>
          <p:cNvSpPr txBox="1">
            <a:spLocks/>
          </p:cNvSpPr>
          <p:nvPr userDrawn="1"/>
        </p:nvSpPr>
        <p:spPr bwMode="auto">
          <a:xfrm>
            <a:off x="25400" y="6432550"/>
            <a:ext cx="9144000"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defRPr/>
            </a:pPr>
            <a:endParaRPr lang="en-US" altLang="en-US" sz="1100">
              <a:solidFill>
                <a:srgbClr val="595959"/>
              </a:solidFill>
            </a:endParaRPr>
          </a:p>
        </p:txBody>
      </p:sp>
    </p:spTree>
    <p:extLst>
      <p:ext uri="{BB962C8B-B14F-4D97-AF65-F5344CB8AC3E}">
        <p14:creationId xmlns:p14="http://schemas.microsoft.com/office/powerpoint/2010/main" val="32202427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0" name="Group 10"/>
          <p:cNvGrpSpPr/>
          <p:nvPr/>
        </p:nvGrpSpPr>
        <p:grpSpPr>
          <a:xfrm>
            <a:off x="0" y="0"/>
            <a:ext cx="9144000" cy="6858000"/>
            <a:chOff x="0" y="0"/>
            <a:chExt cx="9144000" cy="6858000"/>
          </a:xfrm>
        </p:grpSpPr>
        <p:sp>
          <p:nvSpPr>
            <p:cNvPr id="7" name="Rectangle 6"/>
            <p:cNvSpPr/>
            <p:nvPr/>
          </p:nvSpPr>
          <p:spPr>
            <a:xfrm>
              <a:off x="0" y="0"/>
              <a:ext cx="18288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0" y="2514600"/>
              <a:ext cx="1828800" cy="1828800"/>
            </a:xfrm>
            <a:prstGeom prst="rect">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828800" y="2514600"/>
              <a:ext cx="7315200" cy="1828800"/>
            </a:xfrm>
            <a:prstGeom prst="rect">
              <a:avLst/>
            </a:prstGeom>
            <a:solidFill>
              <a:schemeClr val="accent1"/>
            </a:solidFill>
            <a:ln>
              <a:noFill/>
            </a:ln>
            <a:effectLst>
              <a:reflection blurRad="6350" stA="50000" endA="300" endPos="385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grpSp>
      <p:sp>
        <p:nvSpPr>
          <p:cNvPr id="2" name="Title 1"/>
          <p:cNvSpPr>
            <a:spLocks noGrp="1"/>
          </p:cNvSpPr>
          <p:nvPr>
            <p:ph type="title"/>
          </p:nvPr>
        </p:nvSpPr>
        <p:spPr>
          <a:xfrm>
            <a:off x="1905000" y="2667000"/>
            <a:ext cx="6629400" cy="1143000"/>
          </a:xfrm>
        </p:spPr>
        <p:txBody>
          <a:bodyPr vert="horz" lIns="91440" tIns="45720" rIns="91440" bIns="45720" rtlCol="0" anchor="b" anchorCtr="0">
            <a:noAutofit/>
          </a:bodyPr>
          <a:lstStyle>
            <a:lvl1pPr algn="l" defTabSz="914400" rtl="0" eaLnBrk="1" latinLnBrk="0" hangingPunct="1">
              <a:spcBef>
                <a:spcPct val="0"/>
              </a:spcBef>
              <a:buNone/>
              <a:defRPr sz="3600" kern="1200" cap="small" spc="200" baseline="0">
                <a:solidFill>
                  <a:schemeClr val="tx1"/>
                </a:solidFill>
                <a:latin typeface="+mj-lt"/>
                <a:ea typeface="+mj-ea"/>
                <a:cs typeface="+mj-cs"/>
              </a:defRPr>
            </a:lvl1pPr>
          </a:lstStyle>
          <a:p>
            <a:r>
              <a:rPr lang="en-US"/>
              <a:t>Click to edit Master title style</a:t>
            </a:r>
            <a:endParaRPr/>
          </a:p>
        </p:txBody>
      </p:sp>
      <p:sp>
        <p:nvSpPr>
          <p:cNvPr id="3" name="Text Placeholder 2"/>
          <p:cNvSpPr>
            <a:spLocks noGrp="1"/>
          </p:cNvSpPr>
          <p:nvPr>
            <p:ph type="body" idx="1"/>
          </p:nvPr>
        </p:nvSpPr>
        <p:spPr>
          <a:xfrm>
            <a:off x="152400" y="4495800"/>
            <a:ext cx="1524000" cy="2057400"/>
          </a:xfrm>
        </p:spPr>
        <p:txBody>
          <a:bodyPr vert="horz" lIns="91440" tIns="45720" rIns="91440" bIns="45720" rtlCol="0">
            <a:normAutofit/>
          </a:bodyPr>
          <a:lstStyle>
            <a:lvl1pPr marL="0" indent="0">
              <a:lnSpc>
                <a:spcPct val="200000"/>
              </a:lnSpc>
              <a:buNone/>
              <a:defRPr sz="1600" b="1" kern="1200">
                <a:solidFill>
                  <a:srgbClr val="000000">
                    <a:alpha val="50196"/>
                  </a:srgbClr>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lnSpc>
                <a:spcPct val="150000"/>
              </a:lnSpc>
              <a:spcBef>
                <a:spcPts val="1800"/>
              </a:spcBef>
              <a:buClr>
                <a:schemeClr val="accent1"/>
              </a:buClr>
              <a:buSzPct val="80000"/>
              <a:buFont typeface="Wingdings" pitchFamily="2" charset="2"/>
              <a:buNone/>
            </a:pPr>
            <a:r>
              <a:rPr lang="en-US"/>
              <a:t>Click to edit Master text styles</a:t>
            </a:r>
          </a:p>
        </p:txBody>
      </p:sp>
      <p:sp>
        <p:nvSpPr>
          <p:cNvPr id="4" name="Date Placeholder 3"/>
          <p:cNvSpPr>
            <a:spLocks noGrp="1"/>
          </p:cNvSpPr>
          <p:nvPr>
            <p:ph type="dt" sz="half" idx="10"/>
          </p:nvPr>
        </p:nvSpPr>
        <p:spPr>
          <a:xfrm>
            <a:off x="6931152" y="6556248"/>
            <a:ext cx="1673352" cy="228600"/>
          </a:xfrm>
        </p:spPr>
        <p:txBody>
          <a:bodyPr/>
          <a:lstStyle/>
          <a:p>
            <a:fld id="{8E36636D-D922-432D-A958-524484B5923D}" type="datetimeFigureOut">
              <a:rPr lang="en-US" smtClean="0"/>
              <a:pPr/>
              <a:t>6/25/2018</a:t>
            </a:fld>
            <a:endParaRPr lang="en-US"/>
          </a:p>
        </p:txBody>
      </p:sp>
      <p:sp>
        <p:nvSpPr>
          <p:cNvPr id="5" name="Footer Placeholder 4"/>
          <p:cNvSpPr>
            <a:spLocks noGrp="1"/>
          </p:cNvSpPr>
          <p:nvPr>
            <p:ph type="ftr" sz="quarter" idx="11"/>
          </p:nvPr>
        </p:nvSpPr>
        <p:spPr>
          <a:xfrm>
            <a:off x="1892808" y="6556248"/>
            <a:ext cx="1673352" cy="228600"/>
          </a:xfrm>
        </p:spPr>
        <p:txBody>
          <a:bodyPr/>
          <a:lstStyle/>
          <a:p>
            <a:endParaRPr lang="en-US"/>
          </a:p>
        </p:txBody>
      </p:sp>
      <p:sp>
        <p:nvSpPr>
          <p:cNvPr id="6" name="Slide Number Placeholder 5"/>
          <p:cNvSpPr>
            <a:spLocks noGrp="1"/>
          </p:cNvSpPr>
          <p:nvPr>
            <p:ph type="sldNum" sz="quarter" idx="12"/>
          </p:nvPr>
        </p:nvSpPr>
        <p:spPr>
          <a:xfrm>
            <a:off x="4867656" y="6556248"/>
            <a:ext cx="762000" cy="228600"/>
          </a:xfrm>
          <a:prstGeom prst="rect">
            <a:avLst/>
          </a:prstGeom>
          <a:noFill/>
          <a:ln>
            <a:noFill/>
          </a:ln>
          <a:effectLst/>
        </p:spPr>
        <p:txBody>
          <a:bodyPr vert="horz" lIns="91440" tIns="45720" rIns="91440" bIns="45720" rtlCol="0" anchor="ctr"/>
          <a:lstStyle>
            <a:lvl1pPr marL="0" algn="ctr" defTabSz="914400" rtl="0" eaLnBrk="1" latinLnBrk="0" hangingPunct="1">
              <a:defRPr sz="900" kern="1200" cap="small" baseline="0">
                <a:solidFill>
                  <a:sysClr val="windowText" lastClr="000000"/>
                </a:solidFill>
                <a:latin typeface="+mj-lt"/>
                <a:ea typeface="+mn-ea"/>
                <a:cs typeface="+mn-cs"/>
              </a:defRPr>
            </a:lvl1pPr>
          </a:lstStyle>
          <a:p>
            <a:pPr>
              <a:defRPr/>
            </a:pPr>
            <a:fld id="{762A16AA-9969-47AB-A845-5BDEECAE50B9}" type="slidenum">
              <a:rPr lang="en-US" smtClean="0"/>
              <a:pPr>
                <a:defRPr/>
              </a:pPr>
              <a:t>‹#›</a:t>
            </a:fld>
            <a:endParaRPr lang="en-US"/>
          </a:p>
        </p:txBody>
      </p:sp>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438400" y="228600"/>
            <a:ext cx="6248400" cy="1143000"/>
          </a:xfrm>
        </p:spPr>
        <p:txBody>
          <a:bodyPr/>
          <a:lstStyle/>
          <a:p>
            <a:r>
              <a:rPr lang="en-US"/>
              <a:t>Click to edit Master title style</a:t>
            </a:r>
            <a:endParaRPr/>
          </a:p>
        </p:txBody>
      </p:sp>
      <p:sp>
        <p:nvSpPr>
          <p:cNvPr id="3" name="Content Placeholder 2"/>
          <p:cNvSpPr>
            <a:spLocks noGrp="1"/>
          </p:cNvSpPr>
          <p:nvPr>
            <p:ph sz="half" idx="1"/>
          </p:nvPr>
        </p:nvSpPr>
        <p:spPr>
          <a:xfrm>
            <a:off x="2438400" y="2298700"/>
            <a:ext cx="2971800" cy="3827463"/>
          </a:xfrm>
        </p:spPr>
        <p:txBody>
          <a:bodyPr>
            <a:normAutofit/>
          </a:bodyPr>
          <a:lstStyle>
            <a:lvl1pPr marL="228600" indent="-228600">
              <a:defRPr sz="1800"/>
            </a:lvl1pPr>
            <a:lvl2pPr marL="457200" indent="-228600">
              <a:defRPr sz="1800"/>
            </a:lvl2pPr>
            <a:lvl3pPr marL="685800" indent="-228600">
              <a:defRPr sz="1800"/>
            </a:lvl3pPr>
            <a:lvl4pPr marL="914400" indent="-228600">
              <a:defRPr sz="1800"/>
            </a:lvl4pPr>
            <a:lvl5pPr marL="1143000" indent="-228600">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5715000" y="2298700"/>
            <a:ext cx="2971800" cy="3827463"/>
          </a:xfrm>
        </p:spPr>
        <p:txBody>
          <a:bodyPr>
            <a:normAutofit/>
          </a:bodyPr>
          <a:lstStyle>
            <a:lvl1pPr marL="228600" indent="-228600">
              <a:defRPr sz="1800"/>
            </a:lvl1pPr>
            <a:lvl2pPr marL="457200" indent="-228600">
              <a:defRPr sz="1800"/>
            </a:lvl2pPr>
            <a:lvl3pPr marL="685800" indent="-228600">
              <a:defRPr sz="1800"/>
            </a:lvl3pPr>
            <a:lvl4pPr marL="914400" indent="-228600">
              <a:defRPr sz="1800"/>
            </a:lvl4pPr>
            <a:lvl5pPr marL="1143000" indent="-228600">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8E36636D-D922-432D-A958-524484B5923D}" type="datetimeFigureOut">
              <a:rPr lang="en-US" smtClean="0"/>
              <a:pPr/>
              <a:t>6/25/2018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533400" y="533400"/>
            <a:ext cx="762000" cy="609600"/>
          </a:xfrm>
          <a:prstGeom prst="rect">
            <a:avLst/>
          </a:prstGeom>
        </p:spPr>
        <p:txBody>
          <a:bodyPr/>
          <a:lstStyle/>
          <a:p>
            <a:pPr>
              <a:defRPr/>
            </a:pPr>
            <a:fld id="{762A16AA-9969-47AB-A845-5BDEECAE50B9}" type="slidenum">
              <a:rPr lang="en-US" smtClean="0"/>
              <a:pPr>
                <a:defRPr/>
              </a:pPr>
              <a:t>‹#›</a:t>
            </a:fld>
            <a:endParaRPr lang="en-US"/>
          </a:p>
        </p:txBody>
      </p:sp>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438400" y="228600"/>
            <a:ext cx="6248400" cy="1143000"/>
          </a:xfrm>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2438400" y="2291697"/>
            <a:ext cx="2971800" cy="639762"/>
          </a:xfrm>
        </p:spPr>
        <p:txBody>
          <a:bodyPr vert="horz" lIns="91440" tIns="45720" rIns="91440" bIns="45720" rtlCol="0" anchor="ctr" anchorCtr="0">
            <a:noAutofit/>
          </a:bodyPr>
          <a:lstStyle>
            <a:lvl1pPr marL="0" indent="0">
              <a:buNone/>
              <a:defRPr sz="2200" b="0" kern="1200">
                <a:solidFill>
                  <a:schemeClr val="tx1"/>
                </a:solidFill>
                <a:latin typeface="+mj-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spcBef>
                <a:spcPts val="1800"/>
              </a:spcBef>
              <a:buClr>
                <a:schemeClr val="accent1"/>
              </a:buClr>
              <a:buSzPct val="80000"/>
              <a:buFont typeface="Wingdings" pitchFamily="2" charset="2"/>
              <a:buNone/>
            </a:pPr>
            <a:r>
              <a:rPr lang="en-US"/>
              <a:t>Click to edit Master text styles</a:t>
            </a:r>
          </a:p>
        </p:txBody>
      </p:sp>
      <p:sp>
        <p:nvSpPr>
          <p:cNvPr id="4" name="Content Placeholder 3"/>
          <p:cNvSpPr>
            <a:spLocks noGrp="1"/>
          </p:cNvSpPr>
          <p:nvPr>
            <p:ph sz="half" idx="2"/>
          </p:nvPr>
        </p:nvSpPr>
        <p:spPr>
          <a:xfrm>
            <a:off x="2447925" y="3137647"/>
            <a:ext cx="2971800" cy="2999232"/>
          </a:xfrm>
        </p:spPr>
        <p:txBody>
          <a:bodyPr vert="horz" lIns="91440" tIns="45720" rIns="91440" bIns="45720" rtlCol="0">
            <a:normAutofit/>
          </a:bodyPr>
          <a:lstStyle>
            <a:lvl1pPr marL="228600" indent="-228600" algn="l" defTabSz="914400" rtl="0" eaLnBrk="1" latinLnBrk="0" hangingPunct="1">
              <a:buSzPct val="80000"/>
              <a:buFont typeface="Wingdings" pitchFamily="2" charset="2"/>
              <a:defRPr sz="1800" kern="1200">
                <a:solidFill>
                  <a:schemeClr val="tx1"/>
                </a:solidFill>
                <a:latin typeface="+mn-lt"/>
                <a:ea typeface="+mn-ea"/>
                <a:cs typeface="+mn-cs"/>
              </a:defRPr>
            </a:lvl1pPr>
            <a:lvl2pPr marL="457200" indent="-228600" algn="l" defTabSz="914400" rtl="0" eaLnBrk="1" latinLnBrk="0" hangingPunct="1">
              <a:buSzPct val="80000"/>
              <a:buFont typeface="Wingdings" pitchFamily="2" charset="2"/>
              <a:tabLst/>
              <a:defRPr sz="1800" kern="1200">
                <a:solidFill>
                  <a:schemeClr val="tx1"/>
                </a:solidFill>
                <a:latin typeface="+mn-lt"/>
                <a:ea typeface="+mn-ea"/>
                <a:cs typeface="+mn-cs"/>
              </a:defRPr>
            </a:lvl2pPr>
            <a:lvl3pPr marL="685800" indent="-228600" algn="l" defTabSz="914400" rtl="0" eaLnBrk="1" latinLnBrk="0" hangingPunct="1">
              <a:buSzPct val="80000"/>
              <a:buFont typeface="Wingdings" pitchFamily="2" charset="2"/>
              <a:tabLst/>
              <a:defRPr sz="1800" kern="1200">
                <a:solidFill>
                  <a:schemeClr val="tx1"/>
                </a:solidFill>
                <a:latin typeface="+mn-lt"/>
                <a:ea typeface="+mn-ea"/>
                <a:cs typeface="+mn-cs"/>
              </a:defRPr>
            </a:lvl3pPr>
            <a:lvl4pPr marL="914400" indent="-228600" algn="l" defTabSz="914400" rtl="0" eaLnBrk="1" latinLnBrk="0" hangingPunct="1">
              <a:buSzPct val="80000"/>
              <a:buFont typeface="Wingdings" pitchFamily="2" charset="2"/>
              <a:tabLst/>
              <a:defRPr sz="1800" kern="1200">
                <a:solidFill>
                  <a:schemeClr val="tx1"/>
                </a:solidFill>
                <a:latin typeface="+mn-lt"/>
                <a:ea typeface="+mn-ea"/>
                <a:cs typeface="+mn-cs"/>
              </a:defRPr>
            </a:lvl4pPr>
            <a:lvl5pPr marL="1143000" indent="-228600" algn="l" defTabSz="914400" rtl="0" eaLnBrk="1" latinLnBrk="0" hangingPunct="1">
              <a:buSzPct val="80000"/>
              <a:buFont typeface="Wingdings" pitchFamily="2" charset="2"/>
              <a:tabLst/>
              <a:defRPr sz="1800" kern="120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5715000" y="2291697"/>
            <a:ext cx="2971800" cy="639762"/>
          </a:xfrm>
        </p:spPr>
        <p:txBody>
          <a:bodyPr anchor="ctr" anchorCtr="0">
            <a:noAutofit/>
          </a:bodyPr>
          <a:lstStyle>
            <a:lvl1pPr marL="0" indent="0">
              <a:buNone/>
              <a:defRPr sz="22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715000" y="3137647"/>
            <a:ext cx="2971800" cy="3001962"/>
          </a:xfrm>
        </p:spPr>
        <p:txBody>
          <a:bodyPr vert="horz" lIns="91440" tIns="45720" rIns="91440" bIns="45720" rtlCol="0">
            <a:normAutofit/>
          </a:bodyPr>
          <a:lstStyle>
            <a:lvl1pPr marL="228600" indent="-228600" algn="l" defTabSz="914400" rtl="0" eaLnBrk="1" latinLnBrk="0" hangingPunct="1">
              <a:buSzPct val="80000"/>
              <a:buFont typeface="Wingdings" pitchFamily="2" charset="2"/>
              <a:defRPr sz="1800" kern="1200">
                <a:solidFill>
                  <a:schemeClr val="tx1"/>
                </a:solidFill>
                <a:latin typeface="+mn-lt"/>
                <a:ea typeface="+mn-ea"/>
                <a:cs typeface="+mn-cs"/>
              </a:defRPr>
            </a:lvl1pPr>
            <a:lvl2pPr marL="457200" indent="-228600" algn="l" defTabSz="914400" rtl="0" eaLnBrk="1" latinLnBrk="0" hangingPunct="1">
              <a:buSzPct val="80000"/>
              <a:buFont typeface="Wingdings" pitchFamily="2" charset="2"/>
              <a:defRPr sz="1800" kern="1200">
                <a:solidFill>
                  <a:schemeClr val="tx1"/>
                </a:solidFill>
                <a:latin typeface="+mn-lt"/>
                <a:ea typeface="+mn-ea"/>
                <a:cs typeface="+mn-cs"/>
              </a:defRPr>
            </a:lvl2pPr>
            <a:lvl3pPr marL="685800" indent="-228600" algn="l" defTabSz="914400" rtl="0" eaLnBrk="1" latinLnBrk="0" hangingPunct="1">
              <a:buSzPct val="80000"/>
              <a:buFont typeface="Wingdings" pitchFamily="2" charset="2"/>
              <a:defRPr sz="1800" kern="1200">
                <a:solidFill>
                  <a:schemeClr val="tx1"/>
                </a:solidFill>
                <a:latin typeface="+mn-lt"/>
                <a:ea typeface="+mn-ea"/>
                <a:cs typeface="+mn-cs"/>
              </a:defRPr>
            </a:lvl3pPr>
            <a:lvl4pPr marL="914400" indent="-228600" algn="l" defTabSz="914400" rtl="0" eaLnBrk="1" latinLnBrk="0" hangingPunct="1">
              <a:buSzPct val="80000"/>
              <a:buFont typeface="Wingdings" pitchFamily="2" charset="2"/>
              <a:defRPr sz="1800" kern="1200">
                <a:solidFill>
                  <a:schemeClr val="tx1"/>
                </a:solidFill>
                <a:latin typeface="+mn-lt"/>
                <a:ea typeface="+mn-ea"/>
                <a:cs typeface="+mn-cs"/>
              </a:defRPr>
            </a:lvl4pPr>
            <a:lvl5pPr marL="1143000" indent="-228600" algn="l" defTabSz="914400" rtl="0" eaLnBrk="1" latinLnBrk="0" hangingPunct="1">
              <a:buSzPct val="80000"/>
              <a:buFont typeface="Wingdings" pitchFamily="2" charset="2"/>
              <a:defRPr sz="1800" kern="120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8E36636D-D922-432D-A958-524484B5923D}" type="datetimeFigureOut">
              <a:rPr lang="en-US" smtClean="0"/>
              <a:pPr/>
              <a:t>6/25/2018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a:xfrm>
            <a:off x="533400" y="533400"/>
            <a:ext cx="762000" cy="609600"/>
          </a:xfrm>
          <a:prstGeom prst="rect">
            <a:avLst/>
          </a:prstGeom>
        </p:spPr>
        <p:txBody>
          <a:bodyPr/>
          <a:lstStyle/>
          <a:p>
            <a:pPr>
              <a:defRPr/>
            </a:pPr>
            <a:fld id="{762A16AA-9969-47AB-A845-5BDEECAE50B9}" type="slidenum">
              <a:rPr lang="en-US" smtClean="0"/>
              <a:pPr>
                <a:defRPr/>
              </a:pPr>
              <a:t>‹#›</a:t>
            </a:fld>
            <a:endParaRPr lang="en-US"/>
          </a:p>
        </p:txBody>
      </p:sp>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grpSp>
        <p:nvGrpSpPr>
          <p:cNvPr id="6" name="Group 10"/>
          <p:cNvGrpSpPr/>
          <p:nvPr/>
        </p:nvGrpSpPr>
        <p:grpSpPr>
          <a:xfrm>
            <a:off x="0" y="0"/>
            <a:ext cx="9144000" cy="1676400"/>
            <a:chOff x="0" y="0"/>
            <a:chExt cx="9144000" cy="1676400"/>
          </a:xfrm>
        </p:grpSpPr>
        <p:sp>
          <p:nvSpPr>
            <p:cNvPr id="7" name="Rectangle 6"/>
            <p:cNvSpPr/>
            <p:nvPr/>
          </p:nvSpPr>
          <p:spPr>
            <a:xfrm>
              <a:off x="0" y="0"/>
              <a:ext cx="9144000" cy="1676400"/>
            </a:xfrm>
            <a:prstGeom prst="rect">
              <a:avLst/>
            </a:prstGeom>
            <a:solidFill>
              <a:schemeClr val="accent1"/>
            </a:solidFill>
            <a:ln>
              <a:noFill/>
            </a:ln>
            <a:effectLst>
              <a:reflection blurRad="6350" stA="50000" endA="300" endPos="385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9" name="Rectangle 8"/>
            <p:cNvSpPr/>
            <p:nvPr/>
          </p:nvSpPr>
          <p:spPr>
            <a:xfrm>
              <a:off x="0" y="0"/>
              <a:ext cx="1828800" cy="1676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Oval 9"/>
            <p:cNvSpPr/>
            <p:nvPr/>
          </p:nvSpPr>
          <p:spPr>
            <a:xfrm>
              <a:off x="495300" y="419100"/>
              <a:ext cx="838200" cy="838200"/>
            </a:xfrm>
            <a:prstGeom prst="ellips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8E36636D-D922-432D-A958-524484B5923D}" type="datetimeFigureOut">
              <a:rPr lang="en-US" smtClean="0"/>
              <a:pPr/>
              <a:t>6/25/2018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533400" y="533400"/>
            <a:ext cx="762000" cy="609600"/>
          </a:xfrm>
          <a:prstGeom prst="rect">
            <a:avLst/>
          </a:prstGeom>
        </p:spPr>
        <p:txBody>
          <a:bodyPr/>
          <a:lstStyle/>
          <a:p>
            <a:pPr>
              <a:defRPr/>
            </a:pPr>
            <a:fld id="{762A16AA-9969-47AB-A845-5BDEECAE50B9}" type="slidenum">
              <a:rPr lang="en-US" smtClean="0"/>
              <a:pPr>
                <a:defRPr/>
              </a:pPr>
              <a:t>‹#›</a:t>
            </a:fld>
            <a:endParaRPr lang="en-US"/>
          </a:p>
        </p:txBody>
      </p:sp>
    </p:spTree>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36636D-D922-432D-A958-524484B5923D}" type="datetimeFigureOut">
              <a:rPr lang="en-US" smtClean="0"/>
              <a:pPr/>
              <a:t>6/25/2018</a:t>
            </a:fld>
            <a:endParaRPr lang="en-US"/>
          </a:p>
        </p:txBody>
      </p:sp>
      <p:sp>
        <p:nvSpPr>
          <p:cNvPr id="3" name="Footer Placeholder 2"/>
          <p:cNvSpPr>
            <a:spLocks noGrp="1"/>
          </p:cNvSpPr>
          <p:nvPr>
            <p:ph type="ftr" sz="quarter" idx="11"/>
          </p:nvPr>
        </p:nvSpPr>
        <p:spPr/>
        <p:txBody>
          <a:bodyPr/>
          <a:lstStyle/>
          <a:p>
            <a:endParaRPr lang="en-US"/>
          </a:p>
        </p:txBody>
      </p:sp>
      <p:pic>
        <p:nvPicPr>
          <p:cNvPr id="10" name="Picture 2" descr="C:\Users\bby146\Pictures\iPRIMED Logo.tif"/>
          <p:cNvPicPr>
            <a:picLocks noChangeAspect="1" noChangeArrowheads="1"/>
          </p:cNvPicPr>
          <p:nvPr userDrawn="1"/>
        </p:nvPicPr>
        <p:blipFill>
          <a:blip r:embed="rId2" cstate="print"/>
          <a:srcRect/>
          <a:stretch>
            <a:fillRect/>
          </a:stretch>
        </p:blipFill>
        <p:spPr bwMode="auto">
          <a:xfrm>
            <a:off x="152400" y="6324600"/>
            <a:ext cx="1258888" cy="457200"/>
          </a:xfrm>
          <a:prstGeom prst="rect">
            <a:avLst/>
          </a:prstGeom>
          <a:noFill/>
          <a:ln w="9525">
            <a:noFill/>
            <a:miter lim="800000"/>
            <a:headEnd/>
            <a:tailEnd/>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441448" y="228600"/>
            <a:ext cx="6245352" cy="1143000"/>
          </a:xfrm>
        </p:spPr>
        <p:txBody>
          <a:bodyPr vert="horz" lIns="91440" tIns="45720" rIns="91440" bIns="45720" rtlCol="0" anchor="ctr">
            <a:normAutofit/>
          </a:bodyPr>
          <a:lstStyle>
            <a:lvl1pPr algn="r" defTabSz="914400" rtl="0" eaLnBrk="1" latinLnBrk="0" hangingPunct="1">
              <a:spcBef>
                <a:spcPct val="0"/>
              </a:spcBef>
              <a:buNone/>
              <a:defRPr sz="4400" kern="1200" cap="small" spc="200" baseline="0">
                <a:solidFill>
                  <a:schemeClr val="tx1"/>
                </a:solidFill>
                <a:latin typeface="+mj-lt"/>
                <a:ea typeface="+mj-ea"/>
                <a:cs typeface="+mj-cs"/>
              </a:defRPr>
            </a:lvl1pPr>
          </a:lstStyle>
          <a:p>
            <a:r>
              <a:rPr lang="en-US"/>
              <a:t>Click to edit Master title style</a:t>
            </a:r>
            <a:endParaRPr/>
          </a:p>
        </p:txBody>
      </p:sp>
      <p:sp>
        <p:nvSpPr>
          <p:cNvPr id="3" name="Content Placeholder 2"/>
          <p:cNvSpPr>
            <a:spLocks noGrp="1"/>
          </p:cNvSpPr>
          <p:nvPr>
            <p:ph idx="1"/>
          </p:nvPr>
        </p:nvSpPr>
        <p:spPr>
          <a:xfrm>
            <a:off x="2706624" y="2446991"/>
            <a:ext cx="5715000" cy="3531198"/>
          </a:xfrm>
        </p:spPr>
        <p:txBody>
          <a:bodyPr>
            <a:normAutofit/>
          </a:bodyPr>
          <a:lstStyle>
            <a:lvl1pPr>
              <a:defRPr sz="22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164592" y="3031490"/>
            <a:ext cx="1524000" cy="2362200"/>
          </a:xfrm>
        </p:spPr>
        <p:txBody>
          <a:bodyPr/>
          <a:lstStyle>
            <a:lvl1pPr marL="0" indent="0">
              <a:lnSpc>
                <a:spcPct val="150000"/>
              </a:lnSpc>
              <a:buNone/>
              <a:defRPr sz="1400" b="1">
                <a:solidFill>
                  <a:srgbClr val="000000">
                    <a:alpha val="50196"/>
                  </a:srgb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E36636D-D922-432D-A958-524484B5923D}" type="datetimeFigureOut">
              <a:rPr lang="en-US" smtClean="0"/>
              <a:pPr/>
              <a:t>6/25/2018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533400" y="533400"/>
            <a:ext cx="762000" cy="609600"/>
          </a:xfrm>
          <a:prstGeom prst="rect">
            <a:avLst/>
          </a:prstGeom>
        </p:spPr>
        <p:txBody>
          <a:bodyPr/>
          <a:lstStyle/>
          <a:p>
            <a:pPr>
              <a:defRPr/>
            </a:pPr>
            <a:fld id="{762A16AA-9969-47AB-A845-5BDEECAE50B9}" type="slidenum">
              <a:rPr lang="en-US" smtClean="0"/>
              <a:pPr>
                <a:defRPr/>
              </a:pPr>
              <a:t>‹#›</a:t>
            </a:fld>
            <a:endParaRPr lang="en-US"/>
          </a:p>
        </p:txBody>
      </p:sp>
    </p:spTree>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441448" y="228600"/>
            <a:ext cx="6245352" cy="1143000"/>
          </a:xfrm>
        </p:spPr>
        <p:txBody>
          <a:bodyPr vert="horz" lIns="91440" tIns="45720" rIns="91440" bIns="45720" rtlCol="0" anchor="ctr">
            <a:normAutofit/>
          </a:bodyPr>
          <a:lstStyle>
            <a:lvl1pPr algn="r" defTabSz="914400" rtl="0" eaLnBrk="1" latinLnBrk="0" hangingPunct="1">
              <a:spcBef>
                <a:spcPct val="0"/>
              </a:spcBef>
              <a:buNone/>
              <a:defRPr sz="4400" kern="1200" cap="small" spc="200" baseline="0">
                <a:solidFill>
                  <a:schemeClr val="tx1"/>
                </a:solidFill>
                <a:latin typeface="+mj-lt"/>
                <a:ea typeface="+mj-ea"/>
                <a:cs typeface="+mj-cs"/>
              </a:defRPr>
            </a:lvl1pPr>
          </a:lstStyle>
          <a:p>
            <a:r>
              <a:rPr lang="en-US"/>
              <a:t>Click to edit Master title style</a:t>
            </a:r>
            <a:endParaRPr/>
          </a:p>
        </p:txBody>
      </p:sp>
      <p:sp>
        <p:nvSpPr>
          <p:cNvPr id="3" name="Picture Placeholder 2"/>
          <p:cNvSpPr>
            <a:spLocks noGrp="1"/>
          </p:cNvSpPr>
          <p:nvPr>
            <p:ph type="pic" idx="1"/>
          </p:nvPr>
        </p:nvSpPr>
        <p:spPr>
          <a:xfrm>
            <a:off x="2706624" y="2450592"/>
            <a:ext cx="5715000" cy="3529584"/>
          </a:xfrm>
          <a:noFill/>
          <a:ln w="101600" cmpd="sng">
            <a:miter lim="800000"/>
          </a:ln>
          <a:effectLst>
            <a:outerShdw blurRad="63500" sx="102000" sy="102000" algn="ctr" rotWithShape="0">
              <a:prstClr val="black">
                <a:alpha val="30000"/>
              </a:prstClr>
            </a:outerShdw>
          </a:effectLst>
        </p:spPr>
        <p:style>
          <a:lnRef idx="3">
            <a:schemeClr val="lt1"/>
          </a:lnRef>
          <a:fillRef idx="1">
            <a:schemeClr val="accent2"/>
          </a:fillRef>
          <a:effectRef idx="1">
            <a:schemeClr val="accent2"/>
          </a:effectRef>
          <a:fontRef idx="none"/>
        </p:style>
        <p:txBody>
          <a:bodyPr>
            <a:normAutofit/>
          </a:bodyPr>
          <a:lstStyle>
            <a:lvl1pPr marL="0" indent="0">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164592" y="3031489"/>
            <a:ext cx="1527048" cy="2359152"/>
          </a:xfrm>
        </p:spPr>
        <p:txBody>
          <a:bodyPr vert="horz" lIns="91440" tIns="45720" rIns="91440" bIns="45720" rtlCol="0">
            <a:normAutofit/>
          </a:bodyPr>
          <a:lstStyle>
            <a:lvl1pPr marL="0" indent="0">
              <a:lnSpc>
                <a:spcPct val="150000"/>
              </a:lnSpc>
              <a:buNone/>
              <a:defRPr sz="1400" b="1" kern="1200">
                <a:solidFill>
                  <a:srgbClr val="000000">
                    <a:alpha val="50196"/>
                  </a:srgbClr>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l" defTabSz="914400" rtl="0" eaLnBrk="1" latinLnBrk="0" hangingPunct="1">
              <a:lnSpc>
                <a:spcPct val="150000"/>
              </a:lnSpc>
              <a:spcBef>
                <a:spcPts val="1800"/>
              </a:spcBef>
              <a:buClr>
                <a:schemeClr val="accent1"/>
              </a:buClr>
              <a:buSzPct val="80000"/>
              <a:buFont typeface="Wingdings" pitchFamily="2" charset="2"/>
              <a:buNone/>
            </a:pPr>
            <a:r>
              <a:rPr lang="en-US"/>
              <a:t>Click to edit Master text styles</a:t>
            </a:r>
          </a:p>
        </p:txBody>
      </p:sp>
      <p:sp>
        <p:nvSpPr>
          <p:cNvPr id="5" name="Date Placeholder 4"/>
          <p:cNvSpPr>
            <a:spLocks noGrp="1"/>
          </p:cNvSpPr>
          <p:nvPr>
            <p:ph type="dt" sz="half" idx="10"/>
          </p:nvPr>
        </p:nvSpPr>
        <p:spPr/>
        <p:txBody>
          <a:bodyPr/>
          <a:lstStyle/>
          <a:p>
            <a:fld id="{8E36636D-D922-432D-A958-524484B5923D}" type="datetimeFigureOut">
              <a:rPr lang="en-US" smtClean="0"/>
              <a:pPr/>
              <a:t>6/25/2018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533400" y="533400"/>
            <a:ext cx="762000" cy="609600"/>
          </a:xfrm>
          <a:prstGeom prst="rect">
            <a:avLst/>
          </a:prstGeom>
        </p:spPr>
        <p:txBody>
          <a:bodyPr/>
          <a:lstStyle/>
          <a:p>
            <a:pPr>
              <a:defRPr/>
            </a:pPr>
            <a:fld id="{762A16AA-9969-47AB-A845-5BDEECAE50B9}" type="slidenum">
              <a:rPr lang="en-US" smtClean="0"/>
              <a:pPr>
                <a:defRPr/>
              </a:pPr>
              <a:t>‹#›</a:t>
            </a:fld>
            <a:endParaRPr lang="en-US"/>
          </a:p>
        </p:txBody>
      </p:sp>
    </p:spTree>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0"/>
            <a:ext cx="9144000" cy="609600"/>
          </a:xfrm>
          <a:prstGeom prst="rect">
            <a:avLst/>
          </a:prstGeom>
          <a:solidFill>
            <a:srgbClr val="CCECFF"/>
          </a:solidFill>
          <a:ln>
            <a:noFill/>
          </a:ln>
          <a:effectLst>
            <a:reflection blurRad="6350" stA="50000" endA="300" endPos="385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3" name="Text Placeholder 2"/>
          <p:cNvSpPr>
            <a:spLocks noGrp="1"/>
          </p:cNvSpPr>
          <p:nvPr>
            <p:ph type="body" idx="1"/>
          </p:nvPr>
        </p:nvSpPr>
        <p:spPr>
          <a:xfrm>
            <a:off x="2438400" y="2286000"/>
            <a:ext cx="6248400" cy="38401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2" name="Title Placeholder 1"/>
          <p:cNvSpPr>
            <a:spLocks noGrp="1"/>
          </p:cNvSpPr>
          <p:nvPr>
            <p:ph type="title"/>
          </p:nvPr>
        </p:nvSpPr>
        <p:spPr>
          <a:xfrm>
            <a:off x="2438400" y="228600"/>
            <a:ext cx="6248400" cy="1143000"/>
          </a:xfrm>
          <a:prstGeom prst="rect">
            <a:avLst/>
          </a:prstGeom>
        </p:spPr>
        <p:txBody>
          <a:bodyPr vert="horz" lIns="91440" tIns="45720" rIns="91440" bIns="45720" rtlCol="0" anchor="ctr">
            <a:normAutofit/>
          </a:bodyPr>
          <a:lstStyle/>
          <a:p>
            <a:r>
              <a:rPr lang="en-US"/>
              <a:t>Click to edit Master title style</a:t>
            </a:r>
            <a:endParaRPr/>
          </a:p>
        </p:txBody>
      </p:sp>
      <p:sp>
        <p:nvSpPr>
          <p:cNvPr id="4" name="Date Placeholder 3"/>
          <p:cNvSpPr>
            <a:spLocks noGrp="1"/>
          </p:cNvSpPr>
          <p:nvPr>
            <p:ph type="dt" sz="half" idx="2"/>
          </p:nvPr>
        </p:nvSpPr>
        <p:spPr>
          <a:xfrm>
            <a:off x="6553200" y="6351494"/>
            <a:ext cx="2133600" cy="365125"/>
          </a:xfrm>
          <a:prstGeom prst="rect">
            <a:avLst/>
          </a:prstGeom>
        </p:spPr>
        <p:txBody>
          <a:bodyPr vert="horz" lIns="91440" tIns="45720" rIns="91440" bIns="45720" rtlCol="0" anchor="ctr"/>
          <a:lstStyle>
            <a:lvl1pPr algn="r">
              <a:defRPr sz="900" cap="small" baseline="0">
                <a:solidFill>
                  <a:schemeClr val="tx1"/>
                </a:solidFill>
                <a:latin typeface="+mj-lt"/>
              </a:defRPr>
            </a:lvl1pPr>
          </a:lstStyle>
          <a:p>
            <a:fld id="{8E36636D-D922-432D-A958-524484B5923D}" type="datetimeFigureOut">
              <a:rPr lang="en-US" smtClean="0"/>
              <a:pPr/>
              <a:t>6/25/2018</a:t>
            </a:fld>
            <a:endParaRPr lang="en-US"/>
          </a:p>
        </p:txBody>
      </p:sp>
      <p:sp>
        <p:nvSpPr>
          <p:cNvPr id="5" name="Footer Placeholder 4"/>
          <p:cNvSpPr>
            <a:spLocks noGrp="1"/>
          </p:cNvSpPr>
          <p:nvPr>
            <p:ph type="ftr" sz="quarter" idx="3"/>
          </p:nvPr>
        </p:nvSpPr>
        <p:spPr>
          <a:xfrm>
            <a:off x="2438400" y="6356350"/>
            <a:ext cx="2895600" cy="365125"/>
          </a:xfrm>
          <a:prstGeom prst="rect">
            <a:avLst/>
          </a:prstGeom>
        </p:spPr>
        <p:txBody>
          <a:bodyPr vert="horz" lIns="91440" tIns="45720" rIns="91440" bIns="45720" rtlCol="0" anchor="ctr"/>
          <a:lstStyle>
            <a:lvl1pPr algn="l">
              <a:defRPr sz="900" cap="small" baseline="0">
                <a:solidFill>
                  <a:schemeClr val="tx1"/>
                </a:solidFill>
                <a:latin typeface="+mj-lt"/>
              </a:defRPr>
            </a:lvl1pPr>
          </a:lstStyle>
          <a:p>
            <a:endParaRPr lang="en-US"/>
          </a:p>
        </p:txBody>
      </p:sp>
    </p:spTree>
  </p:cSld>
  <p:clrMap bg1="lt1" tx1="dk1" bg2="lt2" tx2="dk2" accent1="accent1" accent2="accent2" accent3="accent3" accent4="accent4" accent5="accent5" accent6="accent6" hlink="hlink" folHlink="folHlink"/>
  <p:sldLayoutIdLst>
    <p:sldLayoutId id="2147484204" r:id="rId1"/>
    <p:sldLayoutId id="2147484205" r:id="rId2"/>
    <p:sldLayoutId id="2147484206" r:id="rId3"/>
    <p:sldLayoutId id="2147484207" r:id="rId4"/>
    <p:sldLayoutId id="2147484208" r:id="rId5"/>
    <p:sldLayoutId id="2147484209" r:id="rId6"/>
    <p:sldLayoutId id="2147484210" r:id="rId7"/>
    <p:sldLayoutId id="2147484211" r:id="rId8"/>
    <p:sldLayoutId id="2147484212" r:id="rId9"/>
    <p:sldLayoutId id="2147484213" r:id="rId10"/>
    <p:sldLayoutId id="2147484214" r:id="rId11"/>
    <p:sldLayoutId id="2147484031" r:id="rId12"/>
    <p:sldLayoutId id="2147484032" r:id="rId13"/>
    <p:sldLayoutId id="2147484033" r:id="rId14"/>
    <p:sldLayoutId id="2147484034" r:id="rId15"/>
    <p:sldLayoutId id="2147484037" r:id="rId16"/>
    <p:sldLayoutId id="2147484038" r:id="rId17"/>
    <p:sldLayoutId id="2147484039" r:id="rId18"/>
    <p:sldLayoutId id="2147484040" r:id="rId19"/>
  </p:sldLayoutIdLst>
  <p:hf hdr="0" ftr="0" dt="0"/>
  <p:txStyles>
    <p:titleStyle>
      <a:lvl1pPr algn="r" defTabSz="914400" rtl="0" eaLnBrk="1" latinLnBrk="0" hangingPunct="1">
        <a:spcBef>
          <a:spcPct val="0"/>
        </a:spcBef>
        <a:buNone/>
        <a:defRPr sz="4400" kern="1200" cap="small" spc="200" baseline="0">
          <a:solidFill>
            <a:schemeClr val="tx1"/>
          </a:solidFill>
          <a:latin typeface="+mj-lt"/>
          <a:ea typeface="+mj-ea"/>
          <a:cs typeface="+mj-cs"/>
        </a:defRPr>
      </a:lvl1pPr>
    </p:titleStyle>
    <p:bodyStyle>
      <a:lvl1pPr marL="457200" indent="-457200" algn="l" defTabSz="914400" rtl="0" eaLnBrk="1" latinLnBrk="0" hangingPunct="1">
        <a:spcBef>
          <a:spcPts val="1800"/>
        </a:spcBef>
        <a:buClr>
          <a:schemeClr val="accent1"/>
        </a:buClr>
        <a:buSzPct val="80000"/>
        <a:buFont typeface="Wingdings" pitchFamily="2" charset="2"/>
        <a:buChar char=""/>
        <a:defRPr sz="2200" kern="1200">
          <a:solidFill>
            <a:schemeClr val="tx1"/>
          </a:solidFill>
          <a:latin typeface="+mn-lt"/>
          <a:ea typeface="+mn-ea"/>
          <a:cs typeface="+mn-cs"/>
        </a:defRPr>
      </a:lvl1pPr>
      <a:lvl2pPr marL="914400" indent="-457200" algn="l" defTabSz="914400" rtl="0" eaLnBrk="1" latinLnBrk="0" hangingPunct="1">
        <a:spcBef>
          <a:spcPts val="1800"/>
        </a:spcBef>
        <a:buClr>
          <a:schemeClr val="accent2"/>
        </a:buClr>
        <a:buSzPct val="80000"/>
        <a:buFont typeface="Wingdings" pitchFamily="2" charset="2"/>
        <a:buChar char=""/>
        <a:defRPr sz="2000" kern="1200">
          <a:solidFill>
            <a:schemeClr val="tx1"/>
          </a:solidFill>
          <a:latin typeface="+mn-lt"/>
          <a:ea typeface="+mn-ea"/>
          <a:cs typeface="+mn-cs"/>
        </a:defRPr>
      </a:lvl2pPr>
      <a:lvl3pPr marL="1371600" indent="-457200" algn="l" defTabSz="914400" rtl="0" eaLnBrk="1" latinLnBrk="0" hangingPunct="1">
        <a:spcBef>
          <a:spcPts val="1200"/>
        </a:spcBef>
        <a:buClr>
          <a:schemeClr val="accent3"/>
        </a:buClr>
        <a:buSzPct val="80000"/>
        <a:buFont typeface="Wingdings" pitchFamily="2" charset="2"/>
        <a:buChar char=""/>
        <a:defRPr sz="1800" kern="1200">
          <a:solidFill>
            <a:schemeClr val="tx1"/>
          </a:solidFill>
          <a:latin typeface="+mn-lt"/>
          <a:ea typeface="+mn-ea"/>
          <a:cs typeface="+mn-cs"/>
        </a:defRPr>
      </a:lvl3pPr>
      <a:lvl4pPr marL="1828800" indent="-457200" algn="l" defTabSz="914400" rtl="0" eaLnBrk="1" latinLnBrk="0" hangingPunct="1">
        <a:spcBef>
          <a:spcPts val="1200"/>
        </a:spcBef>
        <a:buClr>
          <a:schemeClr val="accent4"/>
        </a:buClr>
        <a:buSzPct val="80000"/>
        <a:buFont typeface="Wingdings" pitchFamily="2" charset="2"/>
        <a:buChar char=""/>
        <a:defRPr sz="1600" kern="1200">
          <a:solidFill>
            <a:schemeClr val="tx1"/>
          </a:solidFill>
          <a:latin typeface="+mn-lt"/>
          <a:ea typeface="+mn-ea"/>
          <a:cs typeface="+mn-cs"/>
        </a:defRPr>
      </a:lvl4pPr>
      <a:lvl5pPr marL="2286000" indent="-457200" algn="l" defTabSz="914400" rtl="0" eaLnBrk="1" latinLnBrk="0" hangingPunct="1">
        <a:spcBef>
          <a:spcPts val="1200"/>
        </a:spcBef>
        <a:buClr>
          <a:schemeClr val="accent5"/>
        </a:buClr>
        <a:buSzPct val="80000"/>
        <a:buFont typeface="Wingdings" pitchFamily="2" charset="2"/>
        <a:buChar char=""/>
        <a:defRPr sz="1600" kern="1200">
          <a:solidFill>
            <a:schemeClr val="tx1"/>
          </a:solidFill>
          <a:latin typeface="+mn-lt"/>
          <a:ea typeface="+mn-ea"/>
          <a:cs typeface="+mn-cs"/>
        </a:defRPr>
      </a:lvl5pPr>
      <a:lvl6pPr marL="2743200" indent="-457200" algn="l" defTabSz="914400" rtl="0" eaLnBrk="1" latinLnBrk="0" hangingPunct="1">
        <a:spcBef>
          <a:spcPts val="1200"/>
        </a:spcBef>
        <a:buClr>
          <a:schemeClr val="accent6"/>
        </a:buClr>
        <a:buSzPct val="90000"/>
        <a:buFont typeface="Wingdings" pitchFamily="2" charset="2"/>
        <a:buChar char=""/>
        <a:defRPr sz="1600" kern="1200">
          <a:solidFill>
            <a:schemeClr val="tx1"/>
          </a:solidFill>
          <a:latin typeface="+mn-lt"/>
          <a:ea typeface="+mn-ea"/>
          <a:cs typeface="+mn-cs"/>
        </a:defRPr>
      </a:lvl6pPr>
      <a:lvl7pPr marL="3200400" indent="-457200" algn="l" defTabSz="914400" rtl="0" eaLnBrk="1" latinLnBrk="0" hangingPunct="1">
        <a:spcBef>
          <a:spcPts val="1200"/>
        </a:spcBef>
        <a:buClr>
          <a:schemeClr val="accent1"/>
        </a:buClr>
        <a:buSzPct val="70000"/>
        <a:buFont typeface="Wingdings" pitchFamily="2" charset="2"/>
        <a:buChar char="¢"/>
        <a:defRPr sz="1600" kern="1200" baseline="0">
          <a:solidFill>
            <a:schemeClr val="tx1"/>
          </a:solidFill>
          <a:latin typeface="+mn-lt"/>
          <a:ea typeface="+mn-ea"/>
          <a:cs typeface="+mn-cs"/>
        </a:defRPr>
      </a:lvl7pPr>
      <a:lvl8pPr marL="3657600" indent="-457200" algn="l" defTabSz="914400" rtl="0" eaLnBrk="1" latinLnBrk="0" hangingPunct="1">
        <a:spcBef>
          <a:spcPts val="1200"/>
        </a:spcBef>
        <a:buClr>
          <a:schemeClr val="accent3"/>
        </a:buClr>
        <a:buFont typeface="Courier New" pitchFamily="49" charset="0"/>
        <a:buChar char="o"/>
        <a:defRPr sz="1600" kern="1200" baseline="0">
          <a:solidFill>
            <a:schemeClr val="tx1"/>
          </a:solidFill>
          <a:latin typeface="+mn-lt"/>
          <a:ea typeface="+mn-ea"/>
          <a:cs typeface="+mn-cs"/>
        </a:defRPr>
      </a:lvl8pPr>
      <a:lvl9pPr marL="4114800" indent="-457200" algn="l" defTabSz="914400" rtl="0" eaLnBrk="1" latinLnBrk="0" hangingPunct="1">
        <a:spcBef>
          <a:spcPts val="1200"/>
        </a:spcBef>
        <a:buClr>
          <a:schemeClr val="accent5"/>
        </a:buClr>
        <a:buFont typeface="Arial" pitchFamily="34" charset="0"/>
        <a:buChar char="•"/>
        <a:defRPr sz="16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atin typeface="Arial" pitchFamily="34" charset="0"/>
                <a:ea typeface="宋体" pitchFamily="2" charset="-122"/>
                <a:cs typeface="Arial" pitchFamily="34" charset="0"/>
              </a:defRPr>
            </a:lvl1pPr>
          </a:lstStyle>
          <a:p>
            <a:pPr>
              <a:defRPr/>
            </a:pPr>
            <a:endParaRPr lang="en-US" altLang="en-US">
              <a:solidFill>
                <a:srgbClr val="000000"/>
              </a:solidFill>
            </a:endParaRPr>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atin typeface="Arial" pitchFamily="34" charset="0"/>
                <a:ea typeface="宋体" pitchFamily="2" charset="-122"/>
                <a:cs typeface="Arial" pitchFamily="34" charset="0"/>
              </a:defRPr>
            </a:lvl1pPr>
          </a:lstStyle>
          <a:p>
            <a:pPr>
              <a:defRPr/>
            </a:pPr>
            <a:endParaRPr lang="en-US" altLang="en-US">
              <a:solidFill>
                <a:srgbClr val="000000"/>
              </a:solidFill>
            </a:endParaRP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atin typeface="Arial" pitchFamily="34" charset="0"/>
                <a:ea typeface="宋体" pitchFamily="2" charset="-122"/>
                <a:cs typeface="Arial" pitchFamily="34" charset="0"/>
              </a:defRPr>
            </a:lvl1pPr>
          </a:lstStyle>
          <a:p>
            <a:pPr>
              <a:defRPr/>
            </a:pPr>
            <a:fld id="{49A38AB4-ED75-4B8D-8298-7633E81099D0}" type="slidenum">
              <a:rPr lang="zh-CN"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2196011601"/>
      </p:ext>
    </p:extLst>
  </p:cSld>
  <p:clrMap bg1="lt1" tx1="dk1" bg2="lt2" tx2="dk2" accent1="accent1" accent2="accent2" accent3="accent3" accent4="accent4" accent5="accent5" accent6="accent6" hlink="hlink" folHlink="folHlink"/>
  <p:sldLayoutIdLst>
    <p:sldLayoutId id="2147484216" r:id="rId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cs typeface="Arial" pitchFamily="34" charset="0"/>
        </a:defRPr>
      </a:lvl2pPr>
      <a:lvl3pPr algn="ctr" rtl="0" eaLnBrk="0" fontAlgn="base" hangingPunct="0">
        <a:spcBef>
          <a:spcPct val="0"/>
        </a:spcBef>
        <a:spcAft>
          <a:spcPct val="0"/>
        </a:spcAft>
        <a:defRPr sz="4400">
          <a:solidFill>
            <a:schemeClr val="tx2"/>
          </a:solidFill>
          <a:latin typeface="Arial" pitchFamily="34" charset="0"/>
          <a:cs typeface="Arial" pitchFamily="34" charset="0"/>
        </a:defRPr>
      </a:lvl3pPr>
      <a:lvl4pPr algn="ctr" rtl="0" eaLnBrk="0" fontAlgn="base" hangingPunct="0">
        <a:spcBef>
          <a:spcPct val="0"/>
        </a:spcBef>
        <a:spcAft>
          <a:spcPct val="0"/>
        </a:spcAft>
        <a:defRPr sz="4400">
          <a:solidFill>
            <a:schemeClr val="tx2"/>
          </a:solidFill>
          <a:latin typeface="Arial" pitchFamily="34" charset="0"/>
          <a:cs typeface="Arial" pitchFamily="34" charset="0"/>
        </a:defRPr>
      </a:lvl4pPr>
      <a:lvl5pPr algn="ctr" rtl="0" eaLnBrk="0" fontAlgn="base" hangingPunct="0">
        <a:spcBef>
          <a:spcPct val="0"/>
        </a:spcBef>
        <a:spcAft>
          <a:spcPct val="0"/>
        </a:spcAft>
        <a:defRPr sz="4400">
          <a:solidFill>
            <a:schemeClr val="tx2"/>
          </a:solidFill>
          <a:latin typeface="Arial" pitchFamily="34" charset="0"/>
          <a:cs typeface="Arial" pitchFamily="34" charset="0"/>
        </a:defRPr>
      </a:lvl5pPr>
      <a:lvl6pPr marL="457200" algn="ctr" rtl="0" fontAlgn="base">
        <a:spcBef>
          <a:spcPct val="0"/>
        </a:spcBef>
        <a:spcAft>
          <a:spcPct val="0"/>
        </a:spcAft>
        <a:defRPr sz="4400">
          <a:solidFill>
            <a:schemeClr val="tx2"/>
          </a:solidFill>
          <a:latin typeface="Arial" pitchFamily="34" charset="0"/>
          <a:cs typeface="Arial" pitchFamily="34" charset="0"/>
        </a:defRPr>
      </a:lvl6pPr>
      <a:lvl7pPr marL="914400" algn="ctr" rtl="0" fontAlgn="base">
        <a:spcBef>
          <a:spcPct val="0"/>
        </a:spcBef>
        <a:spcAft>
          <a:spcPct val="0"/>
        </a:spcAft>
        <a:defRPr sz="4400">
          <a:solidFill>
            <a:schemeClr val="tx2"/>
          </a:solidFill>
          <a:latin typeface="Arial" pitchFamily="34" charset="0"/>
          <a:cs typeface="Arial" pitchFamily="34" charset="0"/>
        </a:defRPr>
      </a:lvl7pPr>
      <a:lvl8pPr marL="1371600" algn="ctr" rtl="0" fontAlgn="base">
        <a:spcBef>
          <a:spcPct val="0"/>
        </a:spcBef>
        <a:spcAft>
          <a:spcPct val="0"/>
        </a:spcAft>
        <a:defRPr sz="4400">
          <a:solidFill>
            <a:schemeClr val="tx2"/>
          </a:solidFill>
          <a:latin typeface="Arial" pitchFamily="34" charset="0"/>
          <a:cs typeface="Arial" pitchFamily="34" charset="0"/>
        </a:defRPr>
      </a:lvl8pPr>
      <a:lvl9pPr marL="1828800" algn="ctr" rtl="0" fontAlgn="base">
        <a:spcBef>
          <a:spcPct val="0"/>
        </a:spcBef>
        <a:spcAft>
          <a:spcPct val="0"/>
        </a:spcAft>
        <a:defRPr sz="4400">
          <a:solidFill>
            <a:schemeClr val="tx2"/>
          </a:solidFill>
          <a:latin typeface="Arial" pitchFamily="34" charset="0"/>
          <a:cs typeface="Arial" pitchFamily="34"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10"/>
          <p:cNvSpPr>
            <a:spLocks noChangeArrowheads="1"/>
          </p:cNvSpPr>
          <p:nvPr/>
        </p:nvSpPr>
        <p:spPr bwMode="auto">
          <a:xfrm>
            <a:off x="63500" y="4724400"/>
            <a:ext cx="1676400" cy="1219200"/>
          </a:xfrm>
          <a:prstGeom prst="rect">
            <a:avLst/>
          </a:prstGeom>
          <a:noFill/>
          <a:ln w="9525">
            <a:noFill/>
            <a:miter lim="800000"/>
            <a:headEnd/>
            <a:tailEnd/>
          </a:ln>
        </p:spPr>
        <p:txBody>
          <a:bodyPr/>
          <a:lstStyle/>
          <a:p>
            <a:pPr algn="ctr">
              <a:spcBef>
                <a:spcPct val="20000"/>
              </a:spcBef>
              <a:buClr>
                <a:schemeClr val="tx2"/>
              </a:buClr>
              <a:buSzPct val="70000"/>
              <a:buFont typeface="Wingdings" pitchFamily="2" charset="2"/>
              <a:buNone/>
            </a:pPr>
            <a:r>
              <a:rPr lang="en-US" dirty="0"/>
              <a:t>May 2018</a:t>
            </a:r>
          </a:p>
          <a:p>
            <a:pPr algn="ctr">
              <a:spcBef>
                <a:spcPct val="20000"/>
              </a:spcBef>
              <a:buClr>
                <a:schemeClr val="tx2"/>
              </a:buClr>
              <a:buSzPct val="70000"/>
              <a:buFont typeface="Wingdings" pitchFamily="2" charset="2"/>
              <a:buNone/>
            </a:pPr>
            <a:endParaRPr lang="en-US" dirty="0"/>
          </a:p>
          <a:p>
            <a:pPr algn="ctr">
              <a:spcBef>
                <a:spcPct val="20000"/>
              </a:spcBef>
              <a:buClr>
                <a:schemeClr val="tx2"/>
              </a:buClr>
              <a:buSzPct val="70000"/>
              <a:buFont typeface="Wingdings" pitchFamily="2" charset="2"/>
              <a:buNone/>
            </a:pPr>
            <a:r>
              <a:rPr lang="en-US" dirty="0"/>
              <a:t>Bangalore</a:t>
            </a:r>
          </a:p>
        </p:txBody>
      </p:sp>
      <p:sp>
        <p:nvSpPr>
          <p:cNvPr id="13315" name="Rectangle 12"/>
          <p:cNvSpPr>
            <a:spLocks noChangeArrowheads="1"/>
          </p:cNvSpPr>
          <p:nvPr/>
        </p:nvSpPr>
        <p:spPr bwMode="auto">
          <a:xfrm>
            <a:off x="1066800" y="3505200"/>
            <a:ext cx="6248400" cy="609600"/>
          </a:xfrm>
          <a:prstGeom prst="rect">
            <a:avLst/>
          </a:prstGeom>
          <a:noFill/>
          <a:ln w="9525">
            <a:noFill/>
            <a:miter lim="800000"/>
            <a:headEnd/>
            <a:tailEnd/>
          </a:ln>
        </p:spPr>
        <p:txBody>
          <a:bodyPr/>
          <a:lstStyle/>
          <a:p>
            <a:pPr>
              <a:spcBef>
                <a:spcPct val="20000"/>
              </a:spcBef>
              <a:buClr>
                <a:schemeClr val="tx2"/>
              </a:buClr>
              <a:buSzPct val="70000"/>
              <a:buFont typeface="Wingdings" pitchFamily="2" charset="2"/>
              <a:buNone/>
            </a:pPr>
            <a:endParaRPr lang="en-US" sz="2000" dirty="0"/>
          </a:p>
        </p:txBody>
      </p:sp>
      <p:sp>
        <p:nvSpPr>
          <p:cNvPr id="13316" name="Title 5"/>
          <p:cNvSpPr>
            <a:spLocks noGrp="1"/>
          </p:cNvSpPr>
          <p:nvPr>
            <p:ph type="ctrTitle"/>
          </p:nvPr>
        </p:nvSpPr>
        <p:spPr>
          <a:xfrm>
            <a:off x="2133600" y="4800600"/>
            <a:ext cx="6705600" cy="1066800"/>
          </a:xfrm>
        </p:spPr>
        <p:txBody>
          <a:bodyPr/>
          <a:lstStyle/>
          <a:p>
            <a:pPr algn="ctr"/>
            <a:r>
              <a:rPr lang="en-US" sz="2400" dirty="0"/>
              <a:t>RDBMS</a:t>
            </a:r>
            <a:br>
              <a:rPr lang="en-US" sz="2400" dirty="0"/>
            </a:br>
            <a:endParaRPr lang="en-US" sz="1800" i="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1371600" y="1062335"/>
            <a:ext cx="6539099" cy="444877"/>
          </a:xfrm>
          <a:prstGeom prst="roundRect">
            <a:avLst>
              <a:gd name="adj" fmla="val 16670"/>
            </a:avLst>
          </a:prstGeom>
          <a:solidFill>
            <a:schemeClr val="accent5">
              <a:lumMod val="25000"/>
            </a:schemeClr>
          </a:solidFill>
          <a:ln w="50800" cap="flat" cmpd="sng" algn="ctr">
            <a:solidFill>
              <a:sysClr val="window" lastClr="FFFFFF">
                <a:hueOff val="0"/>
                <a:satOff val="0"/>
                <a:lumOff val="0"/>
                <a:alphaOff val="0"/>
                <a:tint val="90000"/>
              </a:sysClr>
            </a:solidFill>
            <a:prstDash val="solid"/>
          </a:ln>
          <a:effectLst>
            <a:glow rad="101600">
              <a:schemeClr val="accent2">
                <a:satMod val="175000"/>
                <a:alpha val="40000"/>
              </a:schemeClr>
            </a:glow>
          </a:effectLst>
        </p:spPr>
      </p:sp>
      <p:sp>
        <p:nvSpPr>
          <p:cNvPr id="3" name="TextBox 2"/>
          <p:cNvSpPr txBox="1"/>
          <p:nvPr/>
        </p:nvSpPr>
        <p:spPr>
          <a:xfrm>
            <a:off x="1752600" y="1062335"/>
            <a:ext cx="5791200" cy="461665"/>
          </a:xfrm>
          <a:prstGeom prst="rect">
            <a:avLst/>
          </a:prstGeom>
          <a:noFill/>
        </p:spPr>
        <p:txBody>
          <a:bodyPr wrap="square" rtlCol="0" anchor="t">
            <a:spAutoFit/>
          </a:bodyPr>
          <a:lstStyle/>
          <a:p>
            <a:pPr algn="ctr"/>
            <a:r>
              <a:rPr lang="en-IN" sz="2400" b="1" dirty="0">
                <a:solidFill>
                  <a:schemeClr val="bg1"/>
                </a:solidFill>
              </a:rPr>
              <a:t>DATA INTEGRITY</a:t>
            </a:r>
          </a:p>
        </p:txBody>
      </p:sp>
      <p:sp>
        <p:nvSpPr>
          <p:cNvPr id="5" name="TextBox 4">
            <a:extLst>
              <a:ext uri="{FF2B5EF4-FFF2-40B4-BE49-F238E27FC236}">
                <a16:creationId xmlns:a16="http://schemas.microsoft.com/office/drawing/2014/main" xmlns="" id="{6C84C71A-F09E-4264-9808-D8CBA38B79F0}"/>
              </a:ext>
            </a:extLst>
          </p:cNvPr>
          <p:cNvSpPr txBox="1"/>
          <p:nvPr/>
        </p:nvSpPr>
        <p:spPr>
          <a:xfrm>
            <a:off x="416944" y="1992701"/>
            <a:ext cx="8281357" cy="3046988"/>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b="1" u="sng" dirty="0">
                <a:latin typeface="Verdana"/>
                <a:ea typeface="Verdana"/>
              </a:rPr>
              <a:t>The following categories of data integrity exist with each RDBMS :</a:t>
            </a:r>
            <a:endParaRPr lang="en-US" b="1" u="sng" dirty="0"/>
          </a:p>
          <a:p>
            <a:pPr algn="just">
              <a:buChar char="•"/>
            </a:pPr>
            <a:endParaRPr lang="en-US" b="1" dirty="0">
              <a:latin typeface="Verdana"/>
              <a:ea typeface="Verdana"/>
            </a:endParaRPr>
          </a:p>
          <a:p>
            <a:pPr algn="just">
              <a:buChar char="•"/>
            </a:pPr>
            <a:r>
              <a:rPr lang="en-US" b="1" dirty="0">
                <a:latin typeface="Verdana"/>
                <a:ea typeface="Verdana"/>
              </a:rPr>
              <a:t>Entity Integrity −</a:t>
            </a:r>
            <a:r>
              <a:rPr lang="en-US" dirty="0">
                <a:latin typeface="Verdana"/>
                <a:ea typeface="Verdana"/>
              </a:rPr>
              <a:t> There are no duplicate rows in a table.</a:t>
            </a:r>
            <a:endParaRPr lang="en-US"/>
          </a:p>
          <a:p>
            <a:pPr algn="just">
              <a:buChar char="•"/>
            </a:pPr>
            <a:endParaRPr lang="en-US" dirty="0">
              <a:latin typeface="Verdana"/>
              <a:ea typeface="Verdana"/>
            </a:endParaRPr>
          </a:p>
          <a:p>
            <a:pPr algn="just">
              <a:buChar char="•"/>
            </a:pPr>
            <a:r>
              <a:rPr lang="en-US" b="1" dirty="0">
                <a:latin typeface="Verdana"/>
                <a:ea typeface="Verdana"/>
              </a:rPr>
              <a:t>Domain Integrity −</a:t>
            </a:r>
            <a:r>
              <a:rPr lang="en-US" dirty="0">
                <a:latin typeface="Verdana"/>
                <a:ea typeface="Verdana"/>
              </a:rPr>
              <a:t> Enforces valid entries for a given column by restricting the type, the format, or the range of values.</a:t>
            </a:r>
          </a:p>
          <a:p>
            <a:pPr algn="just">
              <a:buChar char="•"/>
            </a:pPr>
            <a:endParaRPr lang="en-US" dirty="0">
              <a:latin typeface="Verdana"/>
              <a:ea typeface="Verdana"/>
            </a:endParaRPr>
          </a:p>
          <a:p>
            <a:pPr algn="just">
              <a:buChar char="•"/>
            </a:pPr>
            <a:r>
              <a:rPr lang="en-US" b="1" dirty="0">
                <a:latin typeface="Verdana"/>
                <a:ea typeface="Verdana"/>
              </a:rPr>
              <a:t>Referential integrity −</a:t>
            </a:r>
            <a:r>
              <a:rPr lang="en-US" dirty="0">
                <a:latin typeface="Verdana"/>
                <a:ea typeface="Verdana"/>
              </a:rPr>
              <a:t> Rows cannot be deleted, which are used by other records.</a:t>
            </a:r>
          </a:p>
          <a:p>
            <a:pPr algn="just">
              <a:buChar char="•"/>
            </a:pPr>
            <a:endParaRPr lang="en-US" dirty="0">
              <a:latin typeface="Verdana"/>
              <a:ea typeface="Verdana"/>
            </a:endParaRPr>
          </a:p>
          <a:p>
            <a:pPr algn="just">
              <a:buChar char="•"/>
            </a:pPr>
            <a:r>
              <a:rPr lang="en-US" b="1" dirty="0">
                <a:latin typeface="Verdana"/>
                <a:ea typeface="Verdana"/>
              </a:rPr>
              <a:t>User-Defined Integrity −</a:t>
            </a:r>
            <a:r>
              <a:rPr lang="en-US" dirty="0">
                <a:latin typeface="Verdana"/>
                <a:ea typeface="Verdana"/>
              </a:rPr>
              <a:t> Enforces some specific business rules that do not fall into entity, domain or referential integrity.</a:t>
            </a:r>
          </a:p>
        </p:txBody>
      </p:sp>
    </p:spTree>
    <p:extLst>
      <p:ext uri="{BB962C8B-B14F-4D97-AF65-F5344CB8AC3E}">
        <p14:creationId xmlns:p14="http://schemas.microsoft.com/office/powerpoint/2010/main" val="19384767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1371600" y="1062335"/>
            <a:ext cx="6539099" cy="444877"/>
          </a:xfrm>
          <a:prstGeom prst="roundRect">
            <a:avLst>
              <a:gd name="adj" fmla="val 16670"/>
            </a:avLst>
          </a:prstGeom>
          <a:solidFill>
            <a:schemeClr val="accent5">
              <a:lumMod val="25000"/>
            </a:schemeClr>
          </a:solidFill>
          <a:ln w="50800" cap="flat" cmpd="sng" algn="ctr">
            <a:solidFill>
              <a:sysClr val="window" lastClr="FFFFFF">
                <a:hueOff val="0"/>
                <a:satOff val="0"/>
                <a:lumOff val="0"/>
                <a:alphaOff val="0"/>
                <a:tint val="90000"/>
              </a:sysClr>
            </a:solidFill>
            <a:prstDash val="solid"/>
          </a:ln>
          <a:effectLst>
            <a:glow rad="101600">
              <a:schemeClr val="accent2">
                <a:satMod val="175000"/>
                <a:alpha val="40000"/>
              </a:schemeClr>
            </a:glow>
          </a:effectLst>
        </p:spPr>
      </p:sp>
      <p:sp>
        <p:nvSpPr>
          <p:cNvPr id="3" name="TextBox 2"/>
          <p:cNvSpPr txBox="1"/>
          <p:nvPr/>
        </p:nvSpPr>
        <p:spPr>
          <a:xfrm>
            <a:off x="1752600" y="1062335"/>
            <a:ext cx="5791200" cy="461665"/>
          </a:xfrm>
          <a:prstGeom prst="rect">
            <a:avLst/>
          </a:prstGeom>
          <a:noFill/>
        </p:spPr>
        <p:txBody>
          <a:bodyPr wrap="square" rtlCol="0" anchor="t">
            <a:spAutoFit/>
          </a:bodyPr>
          <a:lstStyle/>
          <a:p>
            <a:pPr algn="ctr"/>
            <a:r>
              <a:rPr lang="en-IN" sz="2400" b="1" dirty="0">
                <a:solidFill>
                  <a:schemeClr val="bg1"/>
                </a:solidFill>
              </a:rPr>
              <a:t>NORMALIZATION</a:t>
            </a:r>
          </a:p>
        </p:txBody>
      </p:sp>
      <p:sp>
        <p:nvSpPr>
          <p:cNvPr id="4" name="TextBox 3"/>
          <p:cNvSpPr txBox="1"/>
          <p:nvPr/>
        </p:nvSpPr>
        <p:spPr>
          <a:xfrm>
            <a:off x="393940" y="1653395"/>
            <a:ext cx="8383437" cy="4508927"/>
          </a:xfrm>
          <a:prstGeom prst="rect">
            <a:avLst/>
          </a:prstGeom>
          <a:noFill/>
        </p:spPr>
        <p:txBody>
          <a:bodyPr wrap="square" rtlCol="0" anchor="t">
            <a:spAutoFit/>
          </a:bodyPr>
          <a:lstStyle/>
          <a:p>
            <a:pPr marL="285750" indent="-285750" fontAlgn="auto">
              <a:spcBef>
                <a:spcPts val="0"/>
              </a:spcBef>
              <a:spcAft>
                <a:spcPts val="600"/>
              </a:spcAft>
              <a:buClr>
                <a:srgbClr val="4F81BD"/>
              </a:buClr>
              <a:buSzPct val="80000"/>
              <a:buFont typeface="Wingdings"/>
              <a:buChar char=""/>
            </a:pPr>
            <a:r>
              <a:rPr lang="en-IN" dirty="0">
                <a:solidFill>
                  <a:srgbClr val="0C0C0C"/>
                </a:solidFill>
              </a:rPr>
              <a:t>Database normalization is the process of efficiently organizing data in a database.</a:t>
            </a:r>
            <a:endParaRPr lang="en-US" dirty="0">
              <a:solidFill>
                <a:srgbClr val="0C0C0C"/>
              </a:solidFill>
            </a:endParaRPr>
          </a:p>
          <a:p>
            <a:pPr marL="285750" indent="-285750" fontAlgn="auto">
              <a:spcBef>
                <a:spcPts val="0"/>
              </a:spcBef>
              <a:spcAft>
                <a:spcPts val="600"/>
              </a:spcAft>
              <a:buClr>
                <a:srgbClr val="4F81BD"/>
              </a:buClr>
              <a:buSzPct val="80000"/>
              <a:buFont typeface="Wingdings"/>
              <a:buChar char=""/>
            </a:pPr>
            <a:r>
              <a:rPr lang="en-IN" dirty="0">
                <a:solidFill>
                  <a:srgbClr val="0C0C0C"/>
                </a:solidFill>
              </a:rPr>
              <a:t>Normalization is used to eliminating redundant data.</a:t>
            </a:r>
          </a:p>
          <a:p>
            <a:pPr marL="285750" indent="-285750" fontAlgn="auto">
              <a:spcBef>
                <a:spcPts val="0"/>
              </a:spcBef>
              <a:spcAft>
                <a:spcPts val="600"/>
              </a:spcAft>
              <a:buClr>
                <a:srgbClr val="4F81BD"/>
              </a:buClr>
              <a:buSzPct val="80000"/>
              <a:buFont typeface="Wingdings"/>
              <a:buChar char=""/>
            </a:pPr>
            <a:r>
              <a:rPr lang="en-IN" dirty="0">
                <a:solidFill>
                  <a:srgbClr val="0C0C0C"/>
                </a:solidFill>
              </a:rPr>
              <a:t>Normalization guidelines are divided into following forms :</a:t>
            </a:r>
          </a:p>
          <a:p>
            <a:pPr marL="1257300" lvl="2" indent="-342900" fontAlgn="auto">
              <a:spcBef>
                <a:spcPts val="0"/>
              </a:spcBef>
              <a:spcAft>
                <a:spcPts val="600"/>
              </a:spcAft>
              <a:buClr>
                <a:srgbClr val="4F81BD"/>
              </a:buClr>
              <a:buSzPct val="80000"/>
              <a:buFontTx/>
              <a:buAutoNum type="arabicPeriod"/>
            </a:pPr>
            <a:r>
              <a:rPr lang="en-IN" dirty="0">
                <a:solidFill>
                  <a:srgbClr val="0C0C0C"/>
                </a:solidFill>
              </a:rPr>
              <a:t>First Normal Form(1NF) : </a:t>
            </a:r>
          </a:p>
          <a:p>
            <a:pPr lvl="4" indent="-342900" fontAlgn="auto">
              <a:spcBef>
                <a:spcPts val="0"/>
              </a:spcBef>
              <a:spcAft>
                <a:spcPts val="600"/>
              </a:spcAft>
              <a:buClr>
                <a:srgbClr val="4F81BD"/>
              </a:buClr>
              <a:buSzPct val="80000"/>
              <a:buFont typeface="Arial"/>
              <a:buChar char="•"/>
            </a:pPr>
            <a:r>
              <a:rPr lang="en-IN" dirty="0">
                <a:solidFill>
                  <a:srgbClr val="0C0C0C"/>
                </a:solidFill>
              </a:rPr>
              <a:t>Each cell to be single valued.</a:t>
            </a:r>
          </a:p>
          <a:p>
            <a:pPr lvl="4" indent="-342900" fontAlgn="auto">
              <a:spcBef>
                <a:spcPts val="0"/>
              </a:spcBef>
              <a:spcAft>
                <a:spcPts val="600"/>
              </a:spcAft>
              <a:buClr>
                <a:srgbClr val="4F81BD"/>
              </a:buClr>
              <a:buSzPct val="80000"/>
              <a:buFont typeface="Arial"/>
              <a:buChar char="•"/>
            </a:pPr>
            <a:r>
              <a:rPr lang="en-IN" dirty="0">
                <a:solidFill>
                  <a:srgbClr val="0C0C0C"/>
                </a:solidFill>
              </a:rPr>
              <a:t>Entries in a column are same type.</a:t>
            </a:r>
          </a:p>
          <a:p>
            <a:pPr lvl="4" indent="-342900" fontAlgn="auto">
              <a:spcBef>
                <a:spcPts val="0"/>
              </a:spcBef>
              <a:spcAft>
                <a:spcPts val="600"/>
              </a:spcAft>
              <a:buClr>
                <a:srgbClr val="4F81BD"/>
              </a:buClr>
              <a:buSzPct val="80000"/>
              <a:buFont typeface="Arial"/>
              <a:buChar char="•"/>
            </a:pPr>
            <a:r>
              <a:rPr lang="en-IN" dirty="0">
                <a:solidFill>
                  <a:srgbClr val="0C0C0C"/>
                </a:solidFill>
              </a:rPr>
              <a:t>Rows should be identified uniquely.</a:t>
            </a:r>
          </a:p>
          <a:p>
            <a:pPr marL="1257300" lvl="2" indent="-342900" fontAlgn="auto">
              <a:spcBef>
                <a:spcPts val="0"/>
              </a:spcBef>
              <a:spcAft>
                <a:spcPts val="600"/>
              </a:spcAft>
              <a:buClr>
                <a:srgbClr val="4F81BD"/>
              </a:buClr>
              <a:buSzPct val="80000"/>
              <a:buFontTx/>
              <a:buAutoNum type="arabicPeriod"/>
            </a:pPr>
            <a:r>
              <a:rPr lang="en-IN" dirty="0">
                <a:solidFill>
                  <a:srgbClr val="0C0C0C"/>
                </a:solidFill>
              </a:rPr>
              <a:t>Second Normal Form(2NF) :</a:t>
            </a:r>
          </a:p>
          <a:p>
            <a:pPr marL="1771650" lvl="4" indent="-285750" fontAlgn="auto">
              <a:spcBef>
                <a:spcPts val="0"/>
              </a:spcBef>
              <a:spcAft>
                <a:spcPts val="600"/>
              </a:spcAft>
              <a:buClr>
                <a:srgbClr val="4F81BD"/>
              </a:buClr>
              <a:buSzPct val="80000"/>
              <a:buFont typeface="Arial"/>
              <a:buChar char="•"/>
            </a:pPr>
            <a:r>
              <a:rPr lang="en-IN" dirty="0">
                <a:solidFill>
                  <a:srgbClr val="0C0C0C"/>
                </a:solidFill>
              </a:rPr>
              <a:t>All attributes dependant on the key.</a:t>
            </a:r>
          </a:p>
          <a:p>
            <a:pPr marL="1257300" lvl="2" indent="-342900" fontAlgn="auto">
              <a:spcBef>
                <a:spcPts val="0"/>
              </a:spcBef>
              <a:spcAft>
                <a:spcPts val="600"/>
              </a:spcAft>
              <a:buClr>
                <a:srgbClr val="4F81BD"/>
              </a:buClr>
              <a:buSzPct val="80000"/>
              <a:buFontTx/>
              <a:buAutoNum type="arabicPeriod"/>
            </a:pPr>
            <a:r>
              <a:rPr lang="en-IN" dirty="0">
                <a:solidFill>
                  <a:srgbClr val="0C0C0C"/>
                </a:solidFill>
              </a:rPr>
              <a:t>Third Normal Form(3NF) :</a:t>
            </a:r>
          </a:p>
          <a:p>
            <a:pPr marL="1771650" lvl="4" indent="-342900" fontAlgn="auto">
              <a:spcBef>
                <a:spcPts val="0"/>
              </a:spcBef>
              <a:spcAft>
                <a:spcPts val="600"/>
              </a:spcAft>
              <a:buClr>
                <a:srgbClr val="4F81BD"/>
              </a:buClr>
              <a:buSzPct val="80000"/>
              <a:buFont typeface="Arial"/>
              <a:buChar char="•"/>
            </a:pPr>
            <a:r>
              <a:rPr lang="en-IN" dirty="0">
                <a:solidFill>
                  <a:srgbClr val="0C0C0C"/>
                </a:solidFill>
              </a:rPr>
              <a:t>All field/columns should be identified only by the key.</a:t>
            </a:r>
          </a:p>
          <a:p>
            <a:pPr marL="1257300" lvl="2" indent="-342900" fontAlgn="auto">
              <a:spcBef>
                <a:spcPts val="0"/>
              </a:spcBef>
              <a:spcAft>
                <a:spcPts val="600"/>
              </a:spcAft>
              <a:buClr>
                <a:srgbClr val="4F81BD"/>
              </a:buClr>
              <a:buSzPct val="80000"/>
              <a:buFontTx/>
              <a:buAutoNum type="arabicPeriod"/>
            </a:pPr>
            <a:r>
              <a:rPr lang="en-IN" dirty="0">
                <a:solidFill>
                  <a:srgbClr val="0C0C0C"/>
                </a:solidFill>
              </a:rPr>
              <a:t>Fourth Normal Form(4NF) :</a:t>
            </a:r>
          </a:p>
          <a:p>
            <a:pPr marL="1771650" lvl="4" indent="-342900" fontAlgn="auto">
              <a:spcBef>
                <a:spcPts val="0"/>
              </a:spcBef>
              <a:spcAft>
                <a:spcPts val="600"/>
              </a:spcAft>
              <a:buClr>
                <a:srgbClr val="4F81BD"/>
              </a:buClr>
              <a:buSzPct val="80000"/>
              <a:buFont typeface="Arial"/>
              <a:buChar char="•"/>
            </a:pPr>
            <a:r>
              <a:rPr lang="en-IN" dirty="0">
                <a:solidFill>
                  <a:srgbClr val="0C0C0C"/>
                </a:solidFill>
              </a:rPr>
              <a:t>No multi valued dependencies.</a:t>
            </a:r>
          </a:p>
          <a:p>
            <a:pPr marL="285750" indent="-285750" fontAlgn="auto">
              <a:spcBef>
                <a:spcPts val="0"/>
              </a:spcBef>
              <a:spcAft>
                <a:spcPts val="600"/>
              </a:spcAft>
              <a:buClr>
                <a:srgbClr val="4F81BD"/>
              </a:buClr>
              <a:buSzPct val="80000"/>
              <a:buFont typeface="Wingdings"/>
              <a:buChar char=""/>
            </a:pPr>
            <a:endParaRPr lang="en-IN" sz="1400" dirty="0">
              <a:solidFill>
                <a:srgbClr val="0C0C0C"/>
              </a:solidFill>
            </a:endParaRPr>
          </a:p>
        </p:txBody>
      </p:sp>
    </p:spTree>
    <p:extLst>
      <p:ext uri="{BB962C8B-B14F-4D97-AF65-F5344CB8AC3E}">
        <p14:creationId xmlns:p14="http://schemas.microsoft.com/office/powerpoint/2010/main" val="25254471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
          <p:cNvSpPr txBox="1">
            <a:spLocks/>
          </p:cNvSpPr>
          <p:nvPr/>
        </p:nvSpPr>
        <p:spPr>
          <a:xfrm>
            <a:off x="3124200" y="2819400"/>
            <a:ext cx="2895600" cy="1143000"/>
          </a:xfrm>
          <a:prstGeom prst="rect">
            <a:avLst/>
          </a:prstGeom>
        </p:spPr>
        <p:txBody>
          <a:bodyPr vert="horz" lIns="91440" tIns="45720" rIns="91440" bIns="45720" rtlCol="0" anchor="ctr">
            <a:normAutofit/>
          </a:bodyPr>
          <a:lstStyle>
            <a:lvl1pPr algn="r" defTabSz="914400" rtl="0" eaLnBrk="1" latinLnBrk="0" hangingPunct="1">
              <a:spcBef>
                <a:spcPct val="0"/>
              </a:spcBef>
              <a:buNone/>
              <a:defRPr sz="4400" kern="1200" cap="small" spc="200" baseline="0">
                <a:solidFill>
                  <a:schemeClr val="tx1"/>
                </a:solidFill>
                <a:latin typeface="+mj-lt"/>
                <a:ea typeface="+mj-ea"/>
                <a:cs typeface="+mj-cs"/>
              </a:defRPr>
            </a:lvl1pPr>
          </a:lstStyle>
          <a:p>
            <a:pPr marL="0" marR="0" lvl="0" indent="0" algn="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small" spc="200" normalizeH="0" baseline="0" noProof="0" dirty="0">
                <a:ln>
                  <a:noFill/>
                </a:ln>
                <a:solidFill>
                  <a:sysClr val="windowText" lastClr="000000"/>
                </a:solidFill>
                <a:effectLst/>
                <a:uLnTx/>
                <a:uFillTx/>
                <a:latin typeface="Trebuchet MS"/>
              </a:rPr>
              <a:t>Thank You</a:t>
            </a:r>
          </a:p>
        </p:txBody>
      </p:sp>
    </p:spTree>
    <p:extLst>
      <p:ext uri="{BB962C8B-B14F-4D97-AF65-F5344CB8AC3E}">
        <p14:creationId xmlns:p14="http://schemas.microsoft.com/office/powerpoint/2010/main" val="12810327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1371600" y="1062335"/>
            <a:ext cx="6539099" cy="444877"/>
          </a:xfrm>
          <a:prstGeom prst="roundRect">
            <a:avLst>
              <a:gd name="adj" fmla="val 16670"/>
            </a:avLst>
          </a:prstGeom>
          <a:solidFill>
            <a:schemeClr val="accent5">
              <a:lumMod val="25000"/>
            </a:schemeClr>
          </a:solidFill>
          <a:ln w="50800" cap="flat" cmpd="sng" algn="ctr">
            <a:solidFill>
              <a:sysClr val="window" lastClr="FFFFFF">
                <a:hueOff val="0"/>
                <a:satOff val="0"/>
                <a:lumOff val="0"/>
                <a:alphaOff val="0"/>
                <a:tint val="90000"/>
              </a:sysClr>
            </a:solidFill>
            <a:prstDash val="solid"/>
          </a:ln>
          <a:effectLst>
            <a:glow rad="101600">
              <a:schemeClr val="accent2">
                <a:satMod val="175000"/>
                <a:alpha val="40000"/>
              </a:schemeClr>
            </a:glow>
          </a:effectLst>
        </p:spPr>
      </p:sp>
      <p:sp>
        <p:nvSpPr>
          <p:cNvPr id="3" name="TextBox 2"/>
          <p:cNvSpPr txBox="1"/>
          <p:nvPr/>
        </p:nvSpPr>
        <p:spPr>
          <a:xfrm>
            <a:off x="1752600" y="1062335"/>
            <a:ext cx="5791200" cy="461665"/>
          </a:xfrm>
          <a:prstGeom prst="rect">
            <a:avLst/>
          </a:prstGeom>
          <a:noFill/>
        </p:spPr>
        <p:txBody>
          <a:bodyPr wrap="square" rtlCol="0" anchor="t">
            <a:spAutoFit/>
          </a:bodyPr>
          <a:lstStyle/>
          <a:p>
            <a:pPr algn="ctr"/>
            <a:r>
              <a:rPr lang="en-IN" sz="2400" b="1" dirty="0">
                <a:solidFill>
                  <a:schemeClr val="bg1"/>
                </a:solidFill>
              </a:rPr>
              <a:t>Why DATABASE?</a:t>
            </a:r>
          </a:p>
        </p:txBody>
      </p:sp>
      <p:pic>
        <p:nvPicPr>
          <p:cNvPr id="5" name="Picture 5">
            <a:extLst>
              <a:ext uri="{FF2B5EF4-FFF2-40B4-BE49-F238E27FC236}">
                <a16:creationId xmlns:a16="http://schemas.microsoft.com/office/drawing/2014/main" xmlns="" id="{9DD28560-1FCE-4119-A18A-AD6B659A1346}"/>
              </a:ext>
            </a:extLst>
          </p:cNvPr>
          <p:cNvPicPr>
            <a:picLocks noChangeAspect="1"/>
          </p:cNvPicPr>
          <p:nvPr/>
        </p:nvPicPr>
        <p:blipFill>
          <a:blip r:embed="rId2"/>
          <a:stretch>
            <a:fillRect/>
          </a:stretch>
        </p:blipFill>
        <p:spPr>
          <a:xfrm>
            <a:off x="2643097" y="2819849"/>
            <a:ext cx="2305050" cy="1362075"/>
          </a:xfrm>
          <a:prstGeom prst="rect">
            <a:avLst/>
          </a:prstGeom>
        </p:spPr>
      </p:pic>
      <p:pic>
        <p:nvPicPr>
          <p:cNvPr id="7" name="Picture 7" descr="A close up of a persons face&#10;&#10;Description generated with very high confidence">
            <a:extLst>
              <a:ext uri="{FF2B5EF4-FFF2-40B4-BE49-F238E27FC236}">
                <a16:creationId xmlns:a16="http://schemas.microsoft.com/office/drawing/2014/main" xmlns="" id="{E3D3FB50-B4DB-46CE-998D-D8ED14E892F9}"/>
              </a:ext>
            </a:extLst>
          </p:cNvPr>
          <p:cNvPicPr>
            <a:picLocks noChangeAspect="1"/>
          </p:cNvPicPr>
          <p:nvPr/>
        </p:nvPicPr>
        <p:blipFill>
          <a:blip r:embed="rId3"/>
          <a:stretch>
            <a:fillRect/>
          </a:stretch>
        </p:blipFill>
        <p:spPr>
          <a:xfrm>
            <a:off x="5238119" y="2290224"/>
            <a:ext cx="1514475" cy="2105025"/>
          </a:xfrm>
          <a:prstGeom prst="rect">
            <a:avLst/>
          </a:prstGeom>
        </p:spPr>
      </p:pic>
      <p:sp>
        <p:nvSpPr>
          <p:cNvPr id="9" name="Speech Bubble: Rectangle with Corners Rounded 8">
            <a:extLst>
              <a:ext uri="{FF2B5EF4-FFF2-40B4-BE49-F238E27FC236}">
                <a16:creationId xmlns:a16="http://schemas.microsoft.com/office/drawing/2014/main" xmlns="" id="{AF9311F1-B8ED-49CD-A135-1459DC602769}"/>
              </a:ext>
            </a:extLst>
          </p:cNvPr>
          <p:cNvSpPr/>
          <p:nvPr/>
        </p:nvSpPr>
        <p:spPr>
          <a:xfrm rot="1200000">
            <a:off x="5635821" y="1638397"/>
            <a:ext cx="3186020" cy="1043967"/>
          </a:xfrm>
          <a:prstGeom prst="wedgeRoundRectCallou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It is difficult to find data from a set of files. It is very time consuming as well as not secure.</a:t>
            </a:r>
          </a:p>
        </p:txBody>
      </p:sp>
      <p:sp>
        <p:nvSpPr>
          <p:cNvPr id="10" name="TextBox 9">
            <a:extLst>
              <a:ext uri="{FF2B5EF4-FFF2-40B4-BE49-F238E27FC236}">
                <a16:creationId xmlns:a16="http://schemas.microsoft.com/office/drawing/2014/main" xmlns="" id="{46E9131E-586B-4121-8247-B934203B0EA1}"/>
              </a:ext>
            </a:extLst>
          </p:cNvPr>
          <p:cNvSpPr txBox="1"/>
          <p:nvPr/>
        </p:nvSpPr>
        <p:spPr>
          <a:xfrm>
            <a:off x="296173" y="4530304"/>
            <a:ext cx="8623539" cy="830997"/>
          </a:xfrm>
          <a:prstGeom prst="rect">
            <a:avLst/>
          </a:prstGeom>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Then Database came into scenario which helps us to store the data at one place and by one click we can search and get our desired data. Database not only save time as well as it is secure.</a:t>
            </a:r>
          </a:p>
        </p:txBody>
      </p:sp>
    </p:spTree>
    <p:extLst>
      <p:ext uri="{BB962C8B-B14F-4D97-AF65-F5344CB8AC3E}">
        <p14:creationId xmlns:p14="http://schemas.microsoft.com/office/powerpoint/2010/main" val="15760801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1371600" y="1062335"/>
            <a:ext cx="6539099" cy="444877"/>
          </a:xfrm>
          <a:prstGeom prst="roundRect">
            <a:avLst>
              <a:gd name="adj" fmla="val 16670"/>
            </a:avLst>
          </a:prstGeom>
          <a:solidFill>
            <a:schemeClr val="accent5">
              <a:lumMod val="25000"/>
            </a:schemeClr>
          </a:solidFill>
          <a:ln w="50800" cap="flat" cmpd="sng" algn="ctr">
            <a:solidFill>
              <a:sysClr val="window" lastClr="FFFFFF">
                <a:hueOff val="0"/>
                <a:satOff val="0"/>
                <a:lumOff val="0"/>
                <a:alphaOff val="0"/>
                <a:tint val="90000"/>
              </a:sysClr>
            </a:solidFill>
            <a:prstDash val="solid"/>
          </a:ln>
          <a:effectLst>
            <a:glow rad="101600">
              <a:schemeClr val="accent2">
                <a:satMod val="175000"/>
                <a:alpha val="40000"/>
              </a:schemeClr>
            </a:glow>
          </a:effectLst>
        </p:spPr>
      </p:sp>
      <p:sp>
        <p:nvSpPr>
          <p:cNvPr id="3" name="TextBox 2"/>
          <p:cNvSpPr txBox="1"/>
          <p:nvPr/>
        </p:nvSpPr>
        <p:spPr>
          <a:xfrm>
            <a:off x="1752600" y="1062335"/>
            <a:ext cx="5791200" cy="461665"/>
          </a:xfrm>
          <a:prstGeom prst="rect">
            <a:avLst/>
          </a:prstGeom>
          <a:noFill/>
        </p:spPr>
        <p:txBody>
          <a:bodyPr wrap="square" rtlCol="0">
            <a:spAutoFit/>
          </a:bodyPr>
          <a:lstStyle/>
          <a:p>
            <a:pPr algn="ctr"/>
            <a:r>
              <a:rPr lang="en-IN" sz="2400" b="1" dirty="0">
                <a:solidFill>
                  <a:schemeClr val="bg1"/>
                </a:solidFill>
              </a:rPr>
              <a:t>What is RDBMS?</a:t>
            </a:r>
          </a:p>
        </p:txBody>
      </p:sp>
      <p:sp>
        <p:nvSpPr>
          <p:cNvPr id="4" name="Rectangle 3"/>
          <p:cNvSpPr/>
          <p:nvPr/>
        </p:nvSpPr>
        <p:spPr>
          <a:xfrm>
            <a:off x="609600" y="1752600"/>
            <a:ext cx="7924799" cy="4385816"/>
          </a:xfrm>
          <a:prstGeom prst="rect">
            <a:avLst/>
          </a:prstGeom>
        </p:spPr>
        <p:txBody>
          <a:bodyPr wrap="square">
            <a:spAutoFit/>
          </a:bodyPr>
          <a:lstStyle/>
          <a:p>
            <a:pPr marL="228600" indent="-228600" fontAlgn="auto">
              <a:spcBef>
                <a:spcPts val="0"/>
              </a:spcBef>
              <a:spcAft>
                <a:spcPts val="600"/>
              </a:spcAft>
              <a:buClr>
                <a:srgbClr val="4F81BD"/>
              </a:buClr>
              <a:buSzPct val="80000"/>
              <a:buFont typeface="Wingdings" panose="05000000000000000000" charset="2"/>
              <a:buChar char=""/>
            </a:pPr>
            <a:r>
              <a:rPr lang="en-IN" dirty="0">
                <a:latin typeface="Bookman Old Style" panose="02050604050505020204" pitchFamily="18" charset="0"/>
              </a:rPr>
              <a:t>A Relational Database management System(RDBMS) is a database management system based on the relational model</a:t>
            </a:r>
            <a:r>
              <a:rPr lang="en-US" kern="0" dirty="0">
                <a:solidFill>
                  <a:prstClr val="black"/>
                </a:solidFill>
                <a:latin typeface="Bookman Old Style" pitchFamily="18" charset="0"/>
              </a:rPr>
              <a:t>.</a:t>
            </a:r>
          </a:p>
          <a:p>
            <a:pPr fontAlgn="auto">
              <a:spcBef>
                <a:spcPts val="0"/>
              </a:spcBef>
              <a:spcAft>
                <a:spcPts val="600"/>
              </a:spcAft>
              <a:buClr>
                <a:srgbClr val="4F81BD"/>
              </a:buClr>
              <a:buSzPct val="80000"/>
            </a:pPr>
            <a:endParaRPr lang="en-US" kern="0" dirty="0">
              <a:solidFill>
                <a:prstClr val="black"/>
              </a:solidFill>
              <a:latin typeface="Bookman Old Style" pitchFamily="18" charset="0"/>
            </a:endParaRPr>
          </a:p>
          <a:p>
            <a:pPr marL="228600" indent="-228600" fontAlgn="auto">
              <a:spcBef>
                <a:spcPts val="0"/>
              </a:spcBef>
              <a:spcAft>
                <a:spcPts val="600"/>
              </a:spcAft>
              <a:buClr>
                <a:srgbClr val="4F81BD"/>
              </a:buClr>
              <a:buSzPct val="80000"/>
              <a:buFont typeface="Wingdings" panose="05000000000000000000" charset="2"/>
              <a:buChar char=""/>
            </a:pPr>
            <a:r>
              <a:rPr lang="en-IN" dirty="0">
                <a:latin typeface="Bookman Old Style" panose="02050604050505020204" pitchFamily="18" charset="0"/>
              </a:rPr>
              <a:t>In relational model :  </a:t>
            </a:r>
          </a:p>
          <a:p>
            <a:pPr marL="1257300" lvl="2" indent="-342900" fontAlgn="auto">
              <a:spcBef>
                <a:spcPts val="0"/>
              </a:spcBef>
              <a:spcAft>
                <a:spcPts val="600"/>
              </a:spcAft>
              <a:buClr>
                <a:srgbClr val="4F81BD"/>
              </a:buClr>
              <a:buSzPct val="80000"/>
              <a:buFont typeface="+mj-lt"/>
              <a:buAutoNum type="arabicPeriod"/>
            </a:pPr>
            <a:r>
              <a:rPr lang="en-IN" dirty="0">
                <a:latin typeface="Bookman Old Style" panose="02050604050505020204" pitchFamily="18" charset="0"/>
              </a:rPr>
              <a:t>data is stored in tables(relations) </a:t>
            </a:r>
          </a:p>
          <a:p>
            <a:pPr marL="1257300" lvl="2" indent="-342900" fontAlgn="auto">
              <a:spcBef>
                <a:spcPts val="0"/>
              </a:spcBef>
              <a:spcAft>
                <a:spcPts val="600"/>
              </a:spcAft>
              <a:buClr>
                <a:srgbClr val="4F81BD"/>
              </a:buClr>
              <a:buSzPct val="80000"/>
              <a:buFont typeface="+mj-lt"/>
              <a:buAutoNum type="arabicPeriod"/>
            </a:pPr>
            <a:r>
              <a:rPr lang="en-IN" dirty="0">
                <a:latin typeface="Bookman Old Style" panose="02050604050505020204" pitchFamily="18" charset="0"/>
              </a:rPr>
              <a:t>is represented in form of rows(tuples).</a:t>
            </a:r>
          </a:p>
          <a:p>
            <a:pPr lvl="2" fontAlgn="auto">
              <a:spcBef>
                <a:spcPts val="0"/>
              </a:spcBef>
              <a:spcAft>
                <a:spcPts val="600"/>
              </a:spcAft>
              <a:buClr>
                <a:srgbClr val="4F81BD"/>
              </a:buClr>
              <a:buSzPct val="80000"/>
            </a:pPr>
            <a:endParaRPr lang="en-US" kern="0" dirty="0">
              <a:solidFill>
                <a:prstClr val="black"/>
              </a:solidFill>
              <a:latin typeface="Bookman Old Style" pitchFamily="18" charset="0"/>
            </a:endParaRPr>
          </a:p>
          <a:p>
            <a:pPr marL="228600" indent="-228600" fontAlgn="auto">
              <a:spcBef>
                <a:spcPts val="0"/>
              </a:spcBef>
              <a:spcAft>
                <a:spcPts val="600"/>
              </a:spcAft>
              <a:buClr>
                <a:srgbClr val="4F81BD"/>
              </a:buClr>
              <a:buSzPct val="80000"/>
              <a:buFont typeface="Wingdings" panose="05000000000000000000" charset="2"/>
              <a:buChar char=""/>
            </a:pPr>
            <a:r>
              <a:rPr lang="en-IN" b="1" dirty="0">
                <a:latin typeface="Bookman Old Style" panose="02050604050505020204" pitchFamily="18" charset="0"/>
              </a:rPr>
              <a:t>RDBMS</a:t>
            </a:r>
            <a:r>
              <a:rPr lang="en-IN" dirty="0">
                <a:latin typeface="Bookman Old Style" panose="02050604050505020204" pitchFamily="18" charset="0"/>
              </a:rPr>
              <a:t> is used to manage Relational database</a:t>
            </a:r>
            <a:r>
              <a:rPr lang="en-US" kern="0" dirty="0">
                <a:solidFill>
                  <a:prstClr val="black"/>
                </a:solidFill>
                <a:latin typeface="Bookman Old Style" pitchFamily="18" charset="0"/>
              </a:rPr>
              <a:t>.</a:t>
            </a:r>
          </a:p>
          <a:p>
            <a:pPr marL="228600" indent="-228600" fontAlgn="auto">
              <a:spcBef>
                <a:spcPts val="0"/>
              </a:spcBef>
              <a:spcAft>
                <a:spcPts val="600"/>
              </a:spcAft>
              <a:buClr>
                <a:srgbClr val="4F81BD"/>
              </a:buClr>
              <a:buSzPct val="80000"/>
              <a:buFont typeface="Wingdings" panose="05000000000000000000" charset="2"/>
              <a:buChar char=""/>
            </a:pPr>
            <a:endParaRPr lang="en-US" kern="0" dirty="0">
              <a:solidFill>
                <a:prstClr val="black"/>
              </a:solidFill>
              <a:latin typeface="Bookman Old Style" pitchFamily="18" charset="0"/>
            </a:endParaRPr>
          </a:p>
          <a:p>
            <a:pPr marL="228600" indent="-228600" fontAlgn="auto">
              <a:spcBef>
                <a:spcPts val="0"/>
              </a:spcBef>
              <a:spcAft>
                <a:spcPts val="600"/>
              </a:spcAft>
              <a:buClr>
                <a:srgbClr val="4F81BD"/>
              </a:buClr>
              <a:buSzPct val="80000"/>
              <a:buFont typeface="Wingdings" panose="05000000000000000000" charset="2"/>
              <a:buChar char=""/>
            </a:pPr>
            <a:r>
              <a:rPr lang="en-IN" b="1" dirty="0">
                <a:latin typeface="Bookman Old Style" panose="02050604050505020204" pitchFamily="18" charset="0"/>
              </a:rPr>
              <a:t>Relational database</a:t>
            </a:r>
            <a:r>
              <a:rPr lang="en-IN" dirty="0">
                <a:latin typeface="Bookman Old Style" panose="02050604050505020204" pitchFamily="18" charset="0"/>
              </a:rPr>
              <a:t> is a collection of organized set of tables related to each other.</a:t>
            </a:r>
          </a:p>
          <a:p>
            <a:pPr marL="228600" indent="-228600" fontAlgn="auto">
              <a:spcBef>
                <a:spcPts val="0"/>
              </a:spcBef>
              <a:spcAft>
                <a:spcPts val="600"/>
              </a:spcAft>
              <a:buClr>
                <a:srgbClr val="4F81BD"/>
              </a:buClr>
              <a:buSzPct val="80000"/>
              <a:buFont typeface="Wingdings" panose="05000000000000000000" charset="2"/>
              <a:buChar char=""/>
            </a:pPr>
            <a:endParaRPr lang="en-IN" dirty="0">
              <a:latin typeface="Bookman Old Style" panose="02050604050505020204" pitchFamily="18" charset="0"/>
            </a:endParaRPr>
          </a:p>
          <a:p>
            <a:pPr marL="228600" indent="-228600" fontAlgn="auto">
              <a:spcBef>
                <a:spcPts val="0"/>
              </a:spcBef>
              <a:spcAft>
                <a:spcPts val="600"/>
              </a:spcAft>
              <a:buClr>
                <a:srgbClr val="4F81BD"/>
              </a:buClr>
              <a:buSzPct val="80000"/>
              <a:buFont typeface="Wingdings" panose="05000000000000000000" charset="2"/>
              <a:buChar char=""/>
            </a:pPr>
            <a:r>
              <a:rPr lang="en-IN" dirty="0">
                <a:latin typeface="Bookman Old Style" panose="02050604050505020204" pitchFamily="18" charset="0"/>
              </a:rPr>
              <a:t>Data can be accessed easily from the tables.</a:t>
            </a:r>
          </a:p>
          <a:p>
            <a:pPr lvl="2" fontAlgn="auto">
              <a:spcBef>
                <a:spcPts val="0"/>
              </a:spcBef>
              <a:spcAft>
                <a:spcPts val="600"/>
              </a:spcAft>
              <a:buClr>
                <a:srgbClr val="4F81BD"/>
              </a:buClr>
              <a:buSzPct val="80000"/>
            </a:pPr>
            <a:endParaRPr lang="en-US" kern="0" dirty="0">
              <a:solidFill>
                <a:prstClr val="black"/>
              </a:solidFill>
              <a:latin typeface="Bookman Old Style" pitchFamily="18" charset="0"/>
            </a:endParaRPr>
          </a:p>
        </p:txBody>
      </p:sp>
    </p:spTree>
    <p:extLst>
      <p:ext uri="{BB962C8B-B14F-4D97-AF65-F5344CB8AC3E}">
        <p14:creationId xmlns:p14="http://schemas.microsoft.com/office/powerpoint/2010/main" val="70481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1371600" y="1062335"/>
            <a:ext cx="6539099" cy="444877"/>
          </a:xfrm>
          <a:prstGeom prst="roundRect">
            <a:avLst>
              <a:gd name="adj" fmla="val 16670"/>
            </a:avLst>
          </a:prstGeom>
          <a:solidFill>
            <a:schemeClr val="accent5">
              <a:lumMod val="25000"/>
            </a:schemeClr>
          </a:solidFill>
          <a:ln w="50800" cap="flat" cmpd="sng" algn="ctr">
            <a:solidFill>
              <a:sysClr val="window" lastClr="FFFFFF">
                <a:hueOff val="0"/>
                <a:satOff val="0"/>
                <a:lumOff val="0"/>
                <a:alphaOff val="0"/>
                <a:tint val="90000"/>
              </a:sysClr>
            </a:solidFill>
            <a:prstDash val="solid"/>
          </a:ln>
          <a:effectLst>
            <a:glow rad="101600">
              <a:schemeClr val="accent2">
                <a:satMod val="175000"/>
                <a:alpha val="40000"/>
              </a:schemeClr>
            </a:glow>
          </a:effectLst>
        </p:spPr>
      </p:sp>
      <p:sp>
        <p:nvSpPr>
          <p:cNvPr id="3" name="TextBox 2"/>
          <p:cNvSpPr txBox="1"/>
          <p:nvPr/>
        </p:nvSpPr>
        <p:spPr>
          <a:xfrm>
            <a:off x="1752600" y="1062335"/>
            <a:ext cx="5791200" cy="461665"/>
          </a:xfrm>
          <a:prstGeom prst="rect">
            <a:avLst/>
          </a:prstGeom>
          <a:noFill/>
        </p:spPr>
        <p:txBody>
          <a:bodyPr wrap="square" rtlCol="0" anchor="t">
            <a:spAutoFit/>
          </a:bodyPr>
          <a:lstStyle/>
          <a:p>
            <a:pPr algn="ctr"/>
            <a:r>
              <a:rPr lang="en-IN" sz="2400" b="1" dirty="0">
                <a:solidFill>
                  <a:schemeClr val="bg1"/>
                </a:solidFill>
              </a:rPr>
              <a:t>DBMS vs RDBMS</a:t>
            </a:r>
          </a:p>
        </p:txBody>
      </p:sp>
      <p:graphicFrame>
        <p:nvGraphicFramePr>
          <p:cNvPr id="7" name="Table 7">
            <a:extLst>
              <a:ext uri="{FF2B5EF4-FFF2-40B4-BE49-F238E27FC236}">
                <a16:creationId xmlns:a16="http://schemas.microsoft.com/office/drawing/2014/main" xmlns="" id="{C9BE1E32-8D1C-4E94-8941-81CE2FF15D9F}"/>
              </a:ext>
            </a:extLst>
          </p:cNvPr>
          <p:cNvGraphicFramePr>
            <a:graphicFrameLocks noGrp="1"/>
          </p:cNvGraphicFramePr>
          <p:nvPr>
            <p:extLst>
              <p:ext uri="{D42A27DB-BD31-4B8C-83A1-F6EECF244321}">
                <p14:modId xmlns:p14="http://schemas.microsoft.com/office/powerpoint/2010/main" val="3033096247"/>
              </p:ext>
            </p:extLst>
          </p:nvPr>
        </p:nvGraphicFramePr>
        <p:xfrm>
          <a:off x="215660" y="1869056"/>
          <a:ext cx="8715974" cy="4043680"/>
        </p:xfrm>
        <a:graphic>
          <a:graphicData uri="http://schemas.openxmlformats.org/drawingml/2006/table">
            <a:tbl>
              <a:tblPr firstRow="1" bandRow="1">
                <a:tableStyleId>{21E4AEA4-8DFA-4A89-87EB-49C32662AFE0}</a:tableStyleId>
              </a:tblPr>
              <a:tblGrid>
                <a:gridCol w="4357987">
                  <a:extLst>
                    <a:ext uri="{9D8B030D-6E8A-4147-A177-3AD203B41FA5}">
                      <a16:colId xmlns:a16="http://schemas.microsoft.com/office/drawing/2014/main" xmlns="" val="3048461130"/>
                    </a:ext>
                  </a:extLst>
                </a:gridCol>
                <a:gridCol w="4357987">
                  <a:extLst>
                    <a:ext uri="{9D8B030D-6E8A-4147-A177-3AD203B41FA5}">
                      <a16:colId xmlns:a16="http://schemas.microsoft.com/office/drawing/2014/main" xmlns="" val="2343680358"/>
                    </a:ext>
                  </a:extLst>
                </a:gridCol>
              </a:tblGrid>
              <a:tr h="370840">
                <a:tc>
                  <a:txBody>
                    <a:bodyPr/>
                    <a:lstStyle/>
                    <a:p>
                      <a:pPr algn="ctr">
                        <a:buNone/>
                      </a:pPr>
                      <a:r>
                        <a:rPr lang="en-US" dirty="0"/>
                        <a:t>DBMS</a:t>
                      </a:r>
                    </a:p>
                  </a:txBody>
                  <a:tcPr/>
                </a:tc>
                <a:tc>
                  <a:txBody>
                    <a:bodyPr/>
                    <a:lstStyle/>
                    <a:p>
                      <a:pPr algn="ctr">
                        <a:buNone/>
                      </a:pPr>
                      <a:r>
                        <a:rPr lang="en-US" dirty="0"/>
                        <a:t>RDBMS</a:t>
                      </a:r>
                    </a:p>
                  </a:txBody>
                  <a:tcPr/>
                </a:tc>
                <a:extLst>
                  <a:ext uri="{0D108BD9-81ED-4DB2-BD59-A6C34878D82A}">
                    <a16:rowId xmlns:a16="http://schemas.microsoft.com/office/drawing/2014/main" xmlns="" val="2740741449"/>
                  </a:ext>
                </a:extLst>
              </a:tr>
              <a:tr h="370840">
                <a:tc>
                  <a:txBody>
                    <a:bodyPr/>
                    <a:lstStyle/>
                    <a:p>
                      <a:pPr marL="0" indent="0">
                        <a:buNone/>
                      </a:pPr>
                      <a:r>
                        <a:rPr lang="en-US" sz="1600" dirty="0"/>
                        <a:t>1. DBMS applications store data as file.</a:t>
                      </a:r>
                    </a:p>
                  </a:txBody>
                  <a:tcPr/>
                </a:tc>
                <a:tc>
                  <a:txBody>
                    <a:bodyPr/>
                    <a:lstStyle/>
                    <a:p>
                      <a:pPr marL="0" indent="0">
                        <a:buNone/>
                      </a:pPr>
                      <a:r>
                        <a:rPr lang="en-US" sz="1600" b="0" i="0" u="none" strike="noStrike" noProof="0" dirty="0">
                          <a:solidFill>
                            <a:srgbClr val="000000"/>
                          </a:solidFill>
                          <a:latin typeface="Arial"/>
                        </a:rPr>
                        <a:t>1. </a:t>
                      </a:r>
                      <a:r>
                        <a:rPr lang="en-US" sz="1600" b="0" i="0" u="none" strike="noStrike" noProof="0" dirty="0" smtClean="0">
                          <a:solidFill>
                            <a:srgbClr val="000000"/>
                          </a:solidFill>
                          <a:latin typeface="Arial"/>
                        </a:rPr>
                        <a:t>RDBMS </a:t>
                      </a:r>
                      <a:r>
                        <a:rPr lang="en-US" sz="1600" b="0" i="0" u="none" strike="noStrike" noProof="0" dirty="0">
                          <a:solidFill>
                            <a:srgbClr val="000000"/>
                          </a:solidFill>
                          <a:latin typeface="Arial"/>
                        </a:rPr>
                        <a:t>applications store data in a tabular form.</a:t>
                      </a:r>
                      <a:endParaRPr lang="en-US" sz="1600" dirty="0"/>
                    </a:p>
                  </a:txBody>
                  <a:tcPr/>
                </a:tc>
                <a:extLst>
                  <a:ext uri="{0D108BD9-81ED-4DB2-BD59-A6C34878D82A}">
                    <a16:rowId xmlns:a16="http://schemas.microsoft.com/office/drawing/2014/main" xmlns="" val="372712510"/>
                  </a:ext>
                </a:extLst>
              </a:tr>
              <a:tr h="370840">
                <a:tc>
                  <a:txBody>
                    <a:bodyPr/>
                    <a:lstStyle/>
                    <a:p>
                      <a:pPr marL="0" indent="0">
                        <a:buNone/>
                      </a:pPr>
                      <a:r>
                        <a:rPr lang="en-US" sz="1600" dirty="0"/>
                        <a:t>2. In DBMS data is stored in either a hierarchical form or navigation form.</a:t>
                      </a:r>
                    </a:p>
                  </a:txBody>
                  <a:tcPr/>
                </a:tc>
                <a:tc>
                  <a:txBody>
                    <a:bodyPr/>
                    <a:lstStyle/>
                    <a:p>
                      <a:pPr>
                        <a:buNone/>
                      </a:pPr>
                      <a:r>
                        <a:rPr lang="en-US" sz="1600" dirty="0"/>
                        <a:t>2. In RDBMS the tables are identifier and the data values are stored in the form of tables.</a:t>
                      </a:r>
                    </a:p>
                  </a:txBody>
                  <a:tcPr/>
                </a:tc>
                <a:extLst>
                  <a:ext uri="{0D108BD9-81ED-4DB2-BD59-A6C34878D82A}">
                    <a16:rowId xmlns:a16="http://schemas.microsoft.com/office/drawing/2014/main" xmlns="" val="1293567529"/>
                  </a:ext>
                </a:extLst>
              </a:tr>
              <a:tr h="370840">
                <a:tc>
                  <a:txBody>
                    <a:bodyPr/>
                    <a:lstStyle/>
                    <a:p>
                      <a:pPr>
                        <a:buNone/>
                      </a:pPr>
                      <a:r>
                        <a:rPr lang="en-US" sz="1600" dirty="0"/>
                        <a:t>3. Normalization is not present in DBMS.</a:t>
                      </a:r>
                    </a:p>
                  </a:txBody>
                  <a:tcPr/>
                </a:tc>
                <a:tc>
                  <a:txBody>
                    <a:bodyPr/>
                    <a:lstStyle/>
                    <a:p>
                      <a:pPr>
                        <a:buNone/>
                      </a:pPr>
                      <a:r>
                        <a:rPr lang="en-US" sz="1600" dirty="0"/>
                        <a:t>3. </a:t>
                      </a:r>
                      <a:r>
                        <a:rPr lang="en-US" sz="1600" b="0" i="0" u="none" strike="noStrike" noProof="0" dirty="0">
                          <a:solidFill>
                            <a:srgbClr val="000000"/>
                          </a:solidFill>
                          <a:latin typeface="Arial"/>
                        </a:rPr>
                        <a:t>Normalization is present </a:t>
                      </a:r>
                      <a:r>
                        <a:rPr lang="en-US" sz="1600" b="0" i="0" u="none" strike="noStrike" noProof="0">
                          <a:solidFill>
                            <a:srgbClr val="000000"/>
                          </a:solidFill>
                          <a:latin typeface="Arial"/>
                        </a:rPr>
                        <a:t>in </a:t>
                      </a:r>
                      <a:r>
                        <a:rPr lang="en-US" sz="1600" b="0" i="0" u="none" strike="noStrike" noProof="0" smtClean="0">
                          <a:solidFill>
                            <a:srgbClr val="000000"/>
                          </a:solidFill>
                          <a:latin typeface="Arial"/>
                        </a:rPr>
                        <a:t>RDBMS</a:t>
                      </a:r>
                      <a:r>
                        <a:rPr lang="en-US" sz="1600" b="0" i="0" u="none" strike="noStrike" noProof="0" dirty="0">
                          <a:solidFill>
                            <a:srgbClr val="000000"/>
                          </a:solidFill>
                          <a:latin typeface="Arial"/>
                        </a:rPr>
                        <a:t>.</a:t>
                      </a:r>
                      <a:endParaRPr lang="en-US" sz="1600" dirty="0"/>
                    </a:p>
                  </a:txBody>
                  <a:tcPr/>
                </a:tc>
                <a:extLst>
                  <a:ext uri="{0D108BD9-81ED-4DB2-BD59-A6C34878D82A}">
                    <a16:rowId xmlns:a16="http://schemas.microsoft.com/office/drawing/2014/main" xmlns="" val="659504374"/>
                  </a:ext>
                </a:extLst>
              </a:tr>
              <a:tr h="370840">
                <a:tc>
                  <a:txBody>
                    <a:bodyPr/>
                    <a:lstStyle/>
                    <a:p>
                      <a:pPr>
                        <a:buNone/>
                      </a:pPr>
                      <a:r>
                        <a:rPr lang="en-US" sz="1600" dirty="0"/>
                        <a:t>4. DBMS does not apply security.</a:t>
                      </a:r>
                    </a:p>
                  </a:txBody>
                  <a:tcPr/>
                </a:tc>
                <a:tc>
                  <a:txBody>
                    <a:bodyPr/>
                    <a:lstStyle/>
                    <a:p>
                      <a:pPr>
                        <a:buNone/>
                      </a:pPr>
                      <a:r>
                        <a:rPr lang="en-US" sz="1600" dirty="0"/>
                        <a:t>4. RDBMS defines the integrity constraint for the purpose of ACID(</a:t>
                      </a:r>
                      <a:r>
                        <a:rPr lang="en-US" sz="1600" dirty="0" err="1"/>
                        <a:t>Atomocity</a:t>
                      </a:r>
                      <a:r>
                        <a:rPr lang="en-US" sz="1600" dirty="0"/>
                        <a:t>, Consistency, Isolation and Durability) property.</a:t>
                      </a:r>
                    </a:p>
                  </a:txBody>
                  <a:tcPr/>
                </a:tc>
                <a:extLst>
                  <a:ext uri="{0D108BD9-81ED-4DB2-BD59-A6C34878D82A}">
                    <a16:rowId xmlns:a16="http://schemas.microsoft.com/office/drawing/2014/main" xmlns="" val="2051651838"/>
                  </a:ext>
                </a:extLst>
              </a:tr>
              <a:tr h="370840">
                <a:tc>
                  <a:txBody>
                    <a:bodyPr/>
                    <a:lstStyle/>
                    <a:p>
                      <a:pPr>
                        <a:buNone/>
                      </a:pPr>
                      <a:r>
                        <a:rPr lang="en-US" sz="1600" dirty="0"/>
                        <a:t>5. DBMS does not support distributed system.</a:t>
                      </a:r>
                    </a:p>
                  </a:txBody>
                  <a:tcPr/>
                </a:tc>
                <a:tc>
                  <a:txBody>
                    <a:bodyPr/>
                    <a:lstStyle/>
                    <a:p>
                      <a:pPr>
                        <a:buNone/>
                      </a:pPr>
                      <a:r>
                        <a:rPr lang="en-US" sz="1600" dirty="0"/>
                        <a:t>5. RDBMS supports distributed system.</a:t>
                      </a:r>
                    </a:p>
                  </a:txBody>
                  <a:tcPr/>
                </a:tc>
                <a:extLst>
                  <a:ext uri="{0D108BD9-81ED-4DB2-BD59-A6C34878D82A}">
                    <a16:rowId xmlns:a16="http://schemas.microsoft.com/office/drawing/2014/main" xmlns="" val="2223394457"/>
                  </a:ext>
                </a:extLst>
              </a:tr>
              <a:tr h="370840">
                <a:tc>
                  <a:txBody>
                    <a:bodyPr/>
                    <a:lstStyle/>
                    <a:p>
                      <a:pPr>
                        <a:buNone/>
                      </a:pPr>
                      <a:r>
                        <a:rPr lang="en-US" sz="1600" dirty="0"/>
                        <a:t>6. DBMS deals with small data and a single user.</a:t>
                      </a:r>
                    </a:p>
                  </a:txBody>
                  <a:tcPr/>
                </a:tc>
                <a:tc>
                  <a:txBody>
                    <a:bodyPr/>
                    <a:lstStyle/>
                    <a:p>
                      <a:pPr lvl="0" algn="l">
                        <a:buNone/>
                      </a:pPr>
                      <a:r>
                        <a:rPr lang="en-US" sz="1600" b="0" i="0" u="none" strike="noStrike" noProof="0" dirty="0">
                          <a:solidFill>
                            <a:srgbClr val="000000"/>
                          </a:solidFill>
                          <a:latin typeface="Arial"/>
                        </a:rPr>
                        <a:t>6. RDBMS deals with large amount of data and supports multiple users.</a:t>
                      </a:r>
                      <a:endParaRPr lang="en-US" sz="1600" dirty="0"/>
                    </a:p>
                  </a:txBody>
                  <a:tcPr/>
                </a:tc>
                <a:extLst>
                  <a:ext uri="{0D108BD9-81ED-4DB2-BD59-A6C34878D82A}">
                    <a16:rowId xmlns:a16="http://schemas.microsoft.com/office/drawing/2014/main" xmlns="" val="2052827077"/>
                  </a:ext>
                </a:extLst>
              </a:tr>
              <a:tr h="370840">
                <a:tc>
                  <a:txBody>
                    <a:bodyPr/>
                    <a:lstStyle/>
                    <a:p>
                      <a:pPr>
                        <a:buNone/>
                      </a:pPr>
                      <a:r>
                        <a:rPr lang="en-US" sz="1600" dirty="0"/>
                        <a:t>7. Example : file system, xml, etc.</a:t>
                      </a:r>
                    </a:p>
                  </a:txBody>
                  <a:tcPr/>
                </a:tc>
                <a:tc>
                  <a:txBody>
                    <a:bodyPr/>
                    <a:lstStyle/>
                    <a:p>
                      <a:pPr lvl="0" algn="l">
                        <a:buNone/>
                      </a:pPr>
                      <a:r>
                        <a:rPr lang="en-US" sz="1600" b="0" i="0" u="none" strike="noStrike" noProof="0" dirty="0">
                          <a:solidFill>
                            <a:srgbClr val="000000"/>
                          </a:solidFill>
                          <a:latin typeface="Arial"/>
                        </a:rPr>
                        <a:t>7. Example : MySQL, Oracle, etc.</a:t>
                      </a:r>
                      <a:endParaRPr lang="en-US" sz="1600" dirty="0"/>
                    </a:p>
                  </a:txBody>
                  <a:tcPr/>
                </a:tc>
                <a:extLst>
                  <a:ext uri="{0D108BD9-81ED-4DB2-BD59-A6C34878D82A}">
                    <a16:rowId xmlns:a16="http://schemas.microsoft.com/office/drawing/2014/main" xmlns="" val="638352381"/>
                  </a:ext>
                </a:extLst>
              </a:tr>
            </a:tbl>
          </a:graphicData>
        </a:graphic>
      </p:graphicFrame>
    </p:spTree>
    <p:extLst>
      <p:ext uri="{BB962C8B-B14F-4D97-AF65-F5344CB8AC3E}">
        <p14:creationId xmlns:p14="http://schemas.microsoft.com/office/powerpoint/2010/main" val="21445078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1371600" y="1062335"/>
            <a:ext cx="6539099" cy="444877"/>
          </a:xfrm>
          <a:prstGeom prst="roundRect">
            <a:avLst>
              <a:gd name="adj" fmla="val 16670"/>
            </a:avLst>
          </a:prstGeom>
          <a:solidFill>
            <a:schemeClr val="accent5">
              <a:lumMod val="25000"/>
            </a:schemeClr>
          </a:solidFill>
          <a:ln w="50800" cap="flat" cmpd="sng" algn="ctr">
            <a:solidFill>
              <a:sysClr val="window" lastClr="FFFFFF">
                <a:hueOff val="0"/>
                <a:satOff val="0"/>
                <a:lumOff val="0"/>
                <a:alphaOff val="0"/>
                <a:tint val="90000"/>
              </a:sysClr>
            </a:solidFill>
            <a:prstDash val="solid"/>
          </a:ln>
          <a:effectLst>
            <a:glow rad="101600">
              <a:schemeClr val="accent2">
                <a:satMod val="175000"/>
                <a:alpha val="40000"/>
              </a:schemeClr>
            </a:glow>
          </a:effectLst>
        </p:spPr>
      </p:sp>
      <p:sp>
        <p:nvSpPr>
          <p:cNvPr id="3" name="TextBox 2"/>
          <p:cNvSpPr txBox="1"/>
          <p:nvPr/>
        </p:nvSpPr>
        <p:spPr>
          <a:xfrm>
            <a:off x="1752600" y="1062335"/>
            <a:ext cx="5791200" cy="461665"/>
          </a:xfrm>
          <a:prstGeom prst="rect">
            <a:avLst/>
          </a:prstGeom>
          <a:noFill/>
        </p:spPr>
        <p:txBody>
          <a:bodyPr wrap="square" rtlCol="0">
            <a:spAutoFit/>
          </a:bodyPr>
          <a:lstStyle/>
          <a:p>
            <a:pPr algn="ctr"/>
            <a:r>
              <a:rPr lang="en-IN" sz="2400" b="1" dirty="0">
                <a:solidFill>
                  <a:schemeClr val="bg1"/>
                </a:solidFill>
              </a:rPr>
              <a:t>TABLE</a:t>
            </a:r>
          </a:p>
        </p:txBody>
      </p:sp>
      <p:sp>
        <p:nvSpPr>
          <p:cNvPr id="4" name="TextBox 3"/>
          <p:cNvSpPr txBox="1"/>
          <p:nvPr/>
        </p:nvSpPr>
        <p:spPr>
          <a:xfrm>
            <a:off x="609600" y="1581509"/>
            <a:ext cx="8153400" cy="3570208"/>
          </a:xfrm>
          <a:prstGeom prst="rect">
            <a:avLst/>
          </a:prstGeom>
          <a:noFill/>
        </p:spPr>
        <p:txBody>
          <a:bodyPr wrap="square" rtlCol="0">
            <a:spAutoFit/>
          </a:bodyPr>
          <a:lstStyle/>
          <a:p>
            <a:pPr marL="228600" indent="-228600" fontAlgn="auto">
              <a:spcBef>
                <a:spcPts val="0"/>
              </a:spcBef>
              <a:spcAft>
                <a:spcPts val="600"/>
              </a:spcAft>
              <a:buClr>
                <a:srgbClr val="4F81BD"/>
              </a:buClr>
              <a:buSzPct val="80000"/>
              <a:buFont typeface="Wingdings" panose="05000000000000000000" charset="2"/>
              <a:buChar char=""/>
            </a:pPr>
            <a:r>
              <a:rPr lang="en-IN" dirty="0"/>
              <a:t>A table is a collection of data elements or records.</a:t>
            </a:r>
          </a:p>
          <a:p>
            <a:pPr marL="228600" indent="-228600" fontAlgn="auto">
              <a:spcBef>
                <a:spcPts val="0"/>
              </a:spcBef>
              <a:spcAft>
                <a:spcPts val="600"/>
              </a:spcAft>
              <a:buClr>
                <a:srgbClr val="4F81BD"/>
              </a:buClr>
              <a:buSzPct val="80000"/>
              <a:buFont typeface="Wingdings" panose="05000000000000000000" charset="2"/>
              <a:buChar char=""/>
            </a:pPr>
            <a:endParaRPr lang="en-IN" dirty="0"/>
          </a:p>
          <a:p>
            <a:pPr marL="228600" indent="-228600" fontAlgn="auto">
              <a:spcBef>
                <a:spcPts val="0"/>
              </a:spcBef>
              <a:spcAft>
                <a:spcPts val="600"/>
              </a:spcAft>
              <a:buClr>
                <a:srgbClr val="4F81BD"/>
              </a:buClr>
              <a:buSzPct val="80000"/>
              <a:buFont typeface="Wingdings" panose="05000000000000000000" charset="2"/>
              <a:buChar char=""/>
            </a:pPr>
            <a:r>
              <a:rPr lang="en-IN" dirty="0"/>
              <a:t>Tables consists of rows and columns.</a:t>
            </a:r>
          </a:p>
          <a:p>
            <a:pPr marL="228600" indent="-228600" fontAlgn="auto">
              <a:spcBef>
                <a:spcPts val="0"/>
              </a:spcBef>
              <a:spcAft>
                <a:spcPts val="600"/>
              </a:spcAft>
              <a:buClr>
                <a:srgbClr val="4F81BD"/>
              </a:buClr>
              <a:buSzPct val="80000"/>
              <a:buFont typeface="Wingdings" panose="05000000000000000000" charset="2"/>
              <a:buChar char=""/>
            </a:pPr>
            <a:endParaRPr lang="en-IN" dirty="0"/>
          </a:p>
          <a:p>
            <a:pPr marL="228600" indent="-228600" fontAlgn="auto">
              <a:spcBef>
                <a:spcPts val="0"/>
              </a:spcBef>
              <a:spcAft>
                <a:spcPts val="600"/>
              </a:spcAft>
              <a:buClr>
                <a:srgbClr val="4F81BD"/>
              </a:buClr>
              <a:buSzPct val="80000"/>
              <a:buFont typeface="Wingdings" panose="05000000000000000000" charset="2"/>
              <a:buChar char=""/>
            </a:pPr>
            <a:r>
              <a:rPr lang="en-IN" dirty="0"/>
              <a:t>Table is the most simplest form of data storage.</a:t>
            </a:r>
          </a:p>
          <a:p>
            <a:pPr marL="228600" indent="-228600" fontAlgn="auto">
              <a:spcBef>
                <a:spcPts val="0"/>
              </a:spcBef>
              <a:spcAft>
                <a:spcPts val="600"/>
              </a:spcAft>
              <a:buClr>
                <a:srgbClr val="4F81BD"/>
              </a:buClr>
              <a:buSzPct val="80000"/>
              <a:buFont typeface="Wingdings" panose="05000000000000000000" charset="2"/>
              <a:buChar char=""/>
            </a:pPr>
            <a:endParaRPr lang="en-IN" dirty="0"/>
          </a:p>
          <a:p>
            <a:pPr marL="228600" indent="-228600" fontAlgn="auto">
              <a:spcBef>
                <a:spcPts val="0"/>
              </a:spcBef>
              <a:spcAft>
                <a:spcPts val="600"/>
              </a:spcAft>
              <a:buClr>
                <a:srgbClr val="4F81BD"/>
              </a:buClr>
              <a:buSzPct val="80000"/>
              <a:buFont typeface="Wingdings" panose="05000000000000000000" charset="2"/>
              <a:buChar char=""/>
            </a:pPr>
            <a:r>
              <a:rPr lang="en-IN" dirty="0"/>
              <a:t>Tables can have duplicate data	</a:t>
            </a:r>
          </a:p>
          <a:p>
            <a:pPr marL="228600" indent="-228600" fontAlgn="auto">
              <a:spcBef>
                <a:spcPts val="0"/>
              </a:spcBef>
              <a:spcAft>
                <a:spcPts val="600"/>
              </a:spcAft>
              <a:buClr>
                <a:srgbClr val="4F81BD"/>
              </a:buClr>
              <a:buSzPct val="80000"/>
              <a:buFont typeface="Wingdings" panose="05000000000000000000" charset="2"/>
              <a:buChar char=""/>
            </a:pPr>
            <a:endParaRPr lang="en-IN" dirty="0"/>
          </a:p>
          <a:p>
            <a:pPr marL="228600" indent="-228600" fontAlgn="auto">
              <a:spcBef>
                <a:spcPts val="0"/>
              </a:spcBef>
              <a:spcAft>
                <a:spcPts val="600"/>
              </a:spcAft>
              <a:buClr>
                <a:srgbClr val="4F81BD"/>
              </a:buClr>
              <a:buSzPct val="80000"/>
              <a:buFont typeface="Wingdings" panose="05000000000000000000" charset="2"/>
              <a:buChar char=""/>
            </a:pPr>
            <a:r>
              <a:rPr lang="en-IN" dirty="0"/>
              <a:t>A single entry in a table is called record or row.	</a:t>
            </a:r>
          </a:p>
          <a:p>
            <a:pPr marL="228600" indent="-228600" fontAlgn="auto">
              <a:spcBef>
                <a:spcPts val="0"/>
              </a:spcBef>
              <a:spcAft>
                <a:spcPts val="600"/>
              </a:spcAft>
              <a:buClr>
                <a:srgbClr val="4F81BD"/>
              </a:buClr>
              <a:buSzPct val="80000"/>
              <a:buFont typeface="Wingdings" panose="05000000000000000000" charset="2"/>
              <a:buChar char=""/>
            </a:pPr>
            <a:endParaRPr lang="en-IN" dirty="0"/>
          </a:p>
          <a:p>
            <a:pPr marL="228600" indent="-228600" fontAlgn="auto">
              <a:spcBef>
                <a:spcPts val="0"/>
              </a:spcBef>
              <a:spcAft>
                <a:spcPts val="600"/>
              </a:spcAft>
              <a:buClr>
                <a:srgbClr val="4F81BD"/>
              </a:buClr>
              <a:buSzPct val="80000"/>
              <a:buFont typeface="Wingdings" panose="05000000000000000000" charset="2"/>
              <a:buChar char=""/>
            </a:pPr>
            <a:r>
              <a:rPr lang="en-IN" dirty="0"/>
              <a:t>Each records are divided into smaller parts of data which is known </a:t>
            </a:r>
            <a:r>
              <a:rPr lang="en-IN"/>
              <a:t>as Attributes.</a:t>
            </a:r>
            <a:endParaRPr lang="en-IN" dirty="0"/>
          </a:p>
        </p:txBody>
      </p:sp>
      <p:graphicFrame>
        <p:nvGraphicFramePr>
          <p:cNvPr id="5" name="Table 4"/>
          <p:cNvGraphicFramePr>
            <a:graphicFrameLocks noGrp="1"/>
          </p:cNvGraphicFramePr>
          <p:nvPr>
            <p:extLst>
              <p:ext uri="{D42A27DB-BD31-4B8C-83A1-F6EECF244321}">
                <p14:modId xmlns:p14="http://schemas.microsoft.com/office/powerpoint/2010/main" val="1838342290"/>
              </p:ext>
            </p:extLst>
          </p:nvPr>
        </p:nvGraphicFramePr>
        <p:xfrm>
          <a:off x="2857498" y="5233719"/>
          <a:ext cx="3581403" cy="938481"/>
        </p:xfrm>
        <a:graphic>
          <a:graphicData uri="http://schemas.openxmlformats.org/drawingml/2006/table">
            <a:tbl>
              <a:tblPr firstRow="1" bandRow="1">
                <a:tableStyleId>{5940675A-B579-460E-94D1-54222C63F5DA}</a:tableStyleId>
              </a:tblPr>
              <a:tblGrid>
                <a:gridCol w="583020">
                  <a:extLst>
                    <a:ext uri="{9D8B030D-6E8A-4147-A177-3AD203B41FA5}">
                      <a16:colId xmlns:a16="http://schemas.microsoft.com/office/drawing/2014/main" xmlns="" val="20000"/>
                    </a:ext>
                  </a:extLst>
                </a:gridCol>
                <a:gridCol w="1207681">
                  <a:extLst>
                    <a:ext uri="{9D8B030D-6E8A-4147-A177-3AD203B41FA5}">
                      <a16:colId xmlns:a16="http://schemas.microsoft.com/office/drawing/2014/main" xmlns="" val="20001"/>
                    </a:ext>
                  </a:extLst>
                </a:gridCol>
                <a:gridCol w="895351">
                  <a:extLst>
                    <a:ext uri="{9D8B030D-6E8A-4147-A177-3AD203B41FA5}">
                      <a16:colId xmlns:a16="http://schemas.microsoft.com/office/drawing/2014/main" xmlns="" val="20002"/>
                    </a:ext>
                  </a:extLst>
                </a:gridCol>
                <a:gridCol w="895351">
                  <a:extLst>
                    <a:ext uri="{9D8B030D-6E8A-4147-A177-3AD203B41FA5}">
                      <a16:colId xmlns:a16="http://schemas.microsoft.com/office/drawing/2014/main" xmlns="" val="20003"/>
                    </a:ext>
                  </a:extLst>
                </a:gridCol>
              </a:tblGrid>
              <a:tr h="312827">
                <a:tc>
                  <a:txBody>
                    <a:bodyPr/>
                    <a:lstStyle/>
                    <a:p>
                      <a:pPr algn="ctr"/>
                      <a:r>
                        <a:rPr lang="en-IN" sz="1400" b="1" dirty="0">
                          <a:latin typeface="Bookman Old Style" panose="02050604050505020204" pitchFamily="18" charset="0"/>
                        </a:rPr>
                        <a:t>Id</a:t>
                      </a:r>
                    </a:p>
                  </a:txBody>
                  <a:tcPr/>
                </a:tc>
                <a:tc>
                  <a:txBody>
                    <a:bodyPr/>
                    <a:lstStyle/>
                    <a:p>
                      <a:pPr algn="ctr"/>
                      <a:r>
                        <a:rPr lang="en-IN" sz="1400" b="1" dirty="0">
                          <a:latin typeface="Bookman Old Style" panose="02050604050505020204" pitchFamily="18" charset="0"/>
                        </a:rPr>
                        <a:t>Name</a:t>
                      </a:r>
                    </a:p>
                  </a:txBody>
                  <a:tcPr/>
                </a:tc>
                <a:tc>
                  <a:txBody>
                    <a:bodyPr/>
                    <a:lstStyle/>
                    <a:p>
                      <a:pPr algn="ctr"/>
                      <a:r>
                        <a:rPr lang="en-IN" sz="1400" b="1" dirty="0">
                          <a:latin typeface="Bookman Old Style" panose="02050604050505020204" pitchFamily="18" charset="0"/>
                        </a:rPr>
                        <a:t>Age</a:t>
                      </a:r>
                    </a:p>
                  </a:txBody>
                  <a:tcPr/>
                </a:tc>
                <a:tc>
                  <a:txBody>
                    <a:bodyPr/>
                    <a:lstStyle/>
                    <a:p>
                      <a:pPr algn="ctr"/>
                      <a:r>
                        <a:rPr lang="en-IN" sz="1400" b="1" dirty="0">
                          <a:latin typeface="Bookman Old Style" panose="02050604050505020204" pitchFamily="18" charset="0"/>
                        </a:rPr>
                        <a:t>Salary</a:t>
                      </a:r>
                    </a:p>
                  </a:txBody>
                  <a:tcPr/>
                </a:tc>
                <a:extLst>
                  <a:ext uri="{0D108BD9-81ED-4DB2-BD59-A6C34878D82A}">
                    <a16:rowId xmlns:a16="http://schemas.microsoft.com/office/drawing/2014/main" xmlns="" val="10000"/>
                  </a:ext>
                </a:extLst>
              </a:tr>
              <a:tr h="312827">
                <a:tc>
                  <a:txBody>
                    <a:bodyPr/>
                    <a:lstStyle/>
                    <a:p>
                      <a:pPr algn="ctr"/>
                      <a:r>
                        <a:rPr lang="en-IN" sz="1400" dirty="0">
                          <a:latin typeface="Bookman Old Style" panose="02050604050505020204" pitchFamily="18" charset="0"/>
                        </a:rPr>
                        <a:t>1</a:t>
                      </a:r>
                    </a:p>
                  </a:txBody>
                  <a:tcPr/>
                </a:tc>
                <a:tc>
                  <a:txBody>
                    <a:bodyPr/>
                    <a:lstStyle/>
                    <a:p>
                      <a:pPr algn="ctr"/>
                      <a:r>
                        <a:rPr lang="en-IN" sz="1400" dirty="0">
                          <a:latin typeface="Bookman Old Style" panose="02050604050505020204" pitchFamily="18" charset="0"/>
                        </a:rPr>
                        <a:t>Harry</a:t>
                      </a:r>
                    </a:p>
                  </a:txBody>
                  <a:tcPr/>
                </a:tc>
                <a:tc>
                  <a:txBody>
                    <a:bodyPr/>
                    <a:lstStyle/>
                    <a:p>
                      <a:pPr algn="ctr"/>
                      <a:r>
                        <a:rPr lang="en-IN" sz="1400" dirty="0">
                          <a:latin typeface="Bookman Old Style" panose="02050604050505020204" pitchFamily="18" charset="0"/>
                        </a:rPr>
                        <a:t>27</a:t>
                      </a:r>
                    </a:p>
                  </a:txBody>
                  <a:tcPr/>
                </a:tc>
                <a:tc>
                  <a:txBody>
                    <a:bodyPr/>
                    <a:lstStyle/>
                    <a:p>
                      <a:pPr algn="ctr"/>
                      <a:r>
                        <a:rPr lang="en-IN" sz="1400" dirty="0">
                          <a:latin typeface="Bookman Old Style" panose="02050604050505020204" pitchFamily="18" charset="0"/>
                        </a:rPr>
                        <a:t>40,000</a:t>
                      </a:r>
                    </a:p>
                  </a:txBody>
                  <a:tcPr/>
                </a:tc>
                <a:extLst>
                  <a:ext uri="{0D108BD9-81ED-4DB2-BD59-A6C34878D82A}">
                    <a16:rowId xmlns:a16="http://schemas.microsoft.com/office/drawing/2014/main" xmlns="" val="10001"/>
                  </a:ext>
                </a:extLst>
              </a:tr>
              <a:tr h="312827">
                <a:tc>
                  <a:txBody>
                    <a:bodyPr/>
                    <a:lstStyle/>
                    <a:p>
                      <a:pPr algn="ctr"/>
                      <a:r>
                        <a:rPr lang="en-IN" sz="1400" dirty="0">
                          <a:latin typeface="Bookman Old Style" panose="02050604050505020204" pitchFamily="18" charset="0"/>
                        </a:rPr>
                        <a:t>2</a:t>
                      </a:r>
                    </a:p>
                  </a:txBody>
                  <a:tcPr/>
                </a:tc>
                <a:tc>
                  <a:txBody>
                    <a:bodyPr/>
                    <a:lstStyle/>
                    <a:p>
                      <a:pPr algn="ctr"/>
                      <a:r>
                        <a:rPr lang="en-IN" sz="1400" dirty="0">
                          <a:latin typeface="Bookman Old Style" panose="02050604050505020204" pitchFamily="18" charset="0"/>
                        </a:rPr>
                        <a:t>Jerry</a:t>
                      </a:r>
                    </a:p>
                  </a:txBody>
                  <a:tcPr/>
                </a:tc>
                <a:tc>
                  <a:txBody>
                    <a:bodyPr/>
                    <a:lstStyle/>
                    <a:p>
                      <a:pPr algn="ctr"/>
                      <a:r>
                        <a:rPr lang="en-IN" sz="1400" dirty="0">
                          <a:latin typeface="Bookman Old Style" panose="02050604050505020204" pitchFamily="18" charset="0"/>
                        </a:rPr>
                        <a:t>25</a:t>
                      </a:r>
                    </a:p>
                  </a:txBody>
                  <a:tcPr/>
                </a:tc>
                <a:tc>
                  <a:txBody>
                    <a:bodyPr/>
                    <a:lstStyle/>
                    <a:p>
                      <a:pPr algn="ctr"/>
                      <a:r>
                        <a:rPr lang="en-IN" sz="1400" dirty="0">
                          <a:latin typeface="Bookman Old Style" panose="02050604050505020204" pitchFamily="18" charset="0"/>
                        </a:rPr>
                        <a:t>30,000</a:t>
                      </a:r>
                    </a:p>
                  </a:txBody>
                  <a:tcPr/>
                </a:tc>
                <a:extLst>
                  <a:ext uri="{0D108BD9-81ED-4DB2-BD59-A6C34878D82A}">
                    <a16:rowId xmlns:a16="http://schemas.microsoft.com/office/drawing/2014/main" xmlns="" val="10002"/>
                  </a:ext>
                </a:extLst>
              </a:tr>
            </a:tbl>
          </a:graphicData>
        </a:graphic>
      </p:graphicFrame>
    </p:spTree>
    <p:extLst>
      <p:ext uri="{BB962C8B-B14F-4D97-AF65-F5344CB8AC3E}">
        <p14:creationId xmlns:p14="http://schemas.microsoft.com/office/powerpoint/2010/main" val="15038824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1371600" y="1062335"/>
            <a:ext cx="6539099" cy="444877"/>
          </a:xfrm>
          <a:prstGeom prst="roundRect">
            <a:avLst>
              <a:gd name="adj" fmla="val 16670"/>
            </a:avLst>
          </a:prstGeom>
          <a:solidFill>
            <a:schemeClr val="accent5">
              <a:lumMod val="25000"/>
            </a:schemeClr>
          </a:solidFill>
          <a:ln w="50800" cap="flat" cmpd="sng" algn="ctr">
            <a:solidFill>
              <a:sysClr val="window" lastClr="FFFFFF">
                <a:hueOff val="0"/>
                <a:satOff val="0"/>
                <a:lumOff val="0"/>
                <a:alphaOff val="0"/>
                <a:tint val="90000"/>
              </a:sysClr>
            </a:solidFill>
            <a:prstDash val="solid"/>
          </a:ln>
          <a:effectLst>
            <a:glow rad="101600">
              <a:schemeClr val="accent2">
                <a:satMod val="175000"/>
                <a:alpha val="40000"/>
              </a:schemeClr>
            </a:glow>
          </a:effectLst>
        </p:spPr>
      </p:sp>
      <p:sp>
        <p:nvSpPr>
          <p:cNvPr id="3" name="TextBox 2"/>
          <p:cNvSpPr txBox="1"/>
          <p:nvPr/>
        </p:nvSpPr>
        <p:spPr>
          <a:xfrm>
            <a:off x="1752600" y="1062335"/>
            <a:ext cx="5791200" cy="461665"/>
          </a:xfrm>
          <a:prstGeom prst="rect">
            <a:avLst/>
          </a:prstGeom>
          <a:noFill/>
        </p:spPr>
        <p:txBody>
          <a:bodyPr wrap="square" rtlCol="0" anchor="t">
            <a:spAutoFit/>
          </a:bodyPr>
          <a:lstStyle/>
          <a:p>
            <a:pPr algn="ctr"/>
            <a:r>
              <a:rPr lang="en-IN" sz="2400" b="1" dirty="0">
                <a:solidFill>
                  <a:schemeClr val="bg1"/>
                </a:solidFill>
              </a:rPr>
              <a:t>FIELD</a:t>
            </a:r>
          </a:p>
        </p:txBody>
      </p:sp>
      <p:sp>
        <p:nvSpPr>
          <p:cNvPr id="4" name="TextBox 3"/>
          <p:cNvSpPr txBox="1"/>
          <p:nvPr/>
        </p:nvSpPr>
        <p:spPr>
          <a:xfrm>
            <a:off x="652732" y="1912188"/>
            <a:ext cx="8153400" cy="2277547"/>
          </a:xfrm>
          <a:prstGeom prst="rect">
            <a:avLst/>
          </a:prstGeom>
          <a:noFill/>
        </p:spPr>
        <p:txBody>
          <a:bodyPr wrap="square" rtlCol="0" anchor="t">
            <a:spAutoFit/>
          </a:bodyPr>
          <a:lstStyle/>
          <a:p>
            <a:pPr marL="228600" indent="-228600" fontAlgn="auto">
              <a:spcBef>
                <a:spcPts val="0"/>
              </a:spcBef>
              <a:spcAft>
                <a:spcPts val="600"/>
              </a:spcAft>
              <a:buClr>
                <a:srgbClr val="4F81BD"/>
              </a:buClr>
              <a:buSzPct val="80000"/>
              <a:buFont typeface="Wingdings" panose="05000000000000000000" charset="2"/>
              <a:buChar char=""/>
            </a:pPr>
            <a:r>
              <a:rPr lang="en-IN" dirty="0"/>
              <a:t>A table is broken into smaller entities called fields.</a:t>
            </a:r>
          </a:p>
          <a:p>
            <a:pPr marL="228600" indent="-228600" fontAlgn="auto">
              <a:spcBef>
                <a:spcPts val="0"/>
              </a:spcBef>
              <a:spcAft>
                <a:spcPts val="600"/>
              </a:spcAft>
              <a:buClr>
                <a:srgbClr val="4F81BD"/>
              </a:buClr>
              <a:buSzPct val="80000"/>
              <a:buFont typeface="Wingdings" panose="05000000000000000000" charset="2"/>
              <a:buChar char=""/>
            </a:pPr>
            <a:endParaRPr lang="en-IN" dirty="0"/>
          </a:p>
          <a:p>
            <a:pPr marL="228600" indent="-228600" fontAlgn="auto">
              <a:spcBef>
                <a:spcPts val="0"/>
              </a:spcBef>
              <a:spcAft>
                <a:spcPts val="600"/>
              </a:spcAft>
              <a:buClr>
                <a:srgbClr val="4F81BD"/>
              </a:buClr>
              <a:buSzPct val="80000"/>
              <a:buFont typeface="Wingdings" panose="05000000000000000000" charset="2"/>
              <a:buChar char=""/>
            </a:pPr>
            <a:r>
              <a:rPr lang="en-IN" dirty="0"/>
              <a:t>A field is a column in a table.</a:t>
            </a:r>
          </a:p>
          <a:p>
            <a:pPr marL="228600" indent="-228600" fontAlgn="auto">
              <a:spcBef>
                <a:spcPts val="0"/>
              </a:spcBef>
              <a:spcAft>
                <a:spcPts val="600"/>
              </a:spcAft>
              <a:buClr>
                <a:srgbClr val="4F81BD"/>
              </a:buClr>
              <a:buSzPct val="80000"/>
              <a:buFont typeface="Wingdings" panose="05000000000000000000" charset="2"/>
              <a:buChar char=""/>
            </a:pPr>
            <a:endParaRPr lang="en-IN" dirty="0"/>
          </a:p>
          <a:p>
            <a:pPr marL="228600" indent="-228600" fontAlgn="auto">
              <a:spcBef>
                <a:spcPts val="0"/>
              </a:spcBef>
              <a:spcAft>
                <a:spcPts val="600"/>
              </a:spcAft>
              <a:buClr>
                <a:srgbClr val="4F81BD"/>
              </a:buClr>
              <a:buSzPct val="80000"/>
              <a:buFont typeface="Wingdings" panose="05000000000000000000" charset="2"/>
              <a:buChar char=""/>
            </a:pPr>
            <a:r>
              <a:rPr lang="en-IN" dirty="0"/>
              <a:t>Table is the most simplest form of data storage.</a:t>
            </a:r>
          </a:p>
          <a:p>
            <a:pPr marL="228600" indent="-228600" fontAlgn="auto">
              <a:spcBef>
                <a:spcPts val="0"/>
              </a:spcBef>
              <a:spcAft>
                <a:spcPts val="600"/>
              </a:spcAft>
              <a:buClr>
                <a:srgbClr val="4F81BD"/>
              </a:buClr>
              <a:buSzPct val="80000"/>
              <a:buFont typeface="Wingdings" panose="05000000000000000000" charset="2"/>
              <a:buChar char=""/>
            </a:pPr>
            <a:endParaRPr lang="en-IN" dirty="0"/>
          </a:p>
          <a:p>
            <a:pPr marL="228600" indent="-228600" fontAlgn="auto">
              <a:spcBef>
                <a:spcPts val="0"/>
              </a:spcBef>
              <a:spcAft>
                <a:spcPts val="600"/>
              </a:spcAft>
              <a:buClr>
                <a:srgbClr val="4F81BD"/>
              </a:buClr>
              <a:buSzPct val="80000"/>
              <a:buFont typeface="Wingdings" panose="05000000000000000000" charset="2"/>
              <a:buChar char=""/>
            </a:pPr>
            <a:r>
              <a:rPr lang="en-IN" dirty="0"/>
              <a:t>In this table </a:t>
            </a:r>
            <a:r>
              <a:rPr lang="en-IN" b="1" dirty="0"/>
              <a:t>Id, Name, Age </a:t>
            </a:r>
            <a:r>
              <a:rPr lang="en-IN" dirty="0"/>
              <a:t>and </a:t>
            </a:r>
            <a:r>
              <a:rPr lang="en-IN" b="1" dirty="0"/>
              <a:t>Salary </a:t>
            </a:r>
            <a:r>
              <a:rPr lang="en-IN" dirty="0"/>
              <a:t>are the fields.</a:t>
            </a:r>
          </a:p>
        </p:txBody>
      </p:sp>
      <p:graphicFrame>
        <p:nvGraphicFramePr>
          <p:cNvPr id="5" name="Table 4"/>
          <p:cNvGraphicFramePr>
            <a:graphicFrameLocks noGrp="1"/>
          </p:cNvGraphicFramePr>
          <p:nvPr>
            <p:extLst>
              <p:ext uri="{D42A27DB-BD31-4B8C-83A1-F6EECF244321}">
                <p14:modId xmlns:p14="http://schemas.microsoft.com/office/powerpoint/2010/main" val="3462949687"/>
              </p:ext>
            </p:extLst>
          </p:nvPr>
        </p:nvGraphicFramePr>
        <p:xfrm>
          <a:off x="2857498" y="4586738"/>
          <a:ext cx="3581403" cy="938481"/>
        </p:xfrm>
        <a:graphic>
          <a:graphicData uri="http://schemas.openxmlformats.org/drawingml/2006/table">
            <a:tbl>
              <a:tblPr firstRow="1" bandRow="1">
                <a:tableStyleId>{5940675A-B579-460E-94D1-54222C63F5DA}</a:tableStyleId>
              </a:tblPr>
              <a:tblGrid>
                <a:gridCol w="583020">
                  <a:extLst>
                    <a:ext uri="{9D8B030D-6E8A-4147-A177-3AD203B41FA5}">
                      <a16:colId xmlns:a16="http://schemas.microsoft.com/office/drawing/2014/main" xmlns="" val="20000"/>
                    </a:ext>
                  </a:extLst>
                </a:gridCol>
                <a:gridCol w="1207681">
                  <a:extLst>
                    <a:ext uri="{9D8B030D-6E8A-4147-A177-3AD203B41FA5}">
                      <a16:colId xmlns:a16="http://schemas.microsoft.com/office/drawing/2014/main" xmlns="" val="20001"/>
                    </a:ext>
                  </a:extLst>
                </a:gridCol>
                <a:gridCol w="895351">
                  <a:extLst>
                    <a:ext uri="{9D8B030D-6E8A-4147-A177-3AD203B41FA5}">
                      <a16:colId xmlns:a16="http://schemas.microsoft.com/office/drawing/2014/main" xmlns="" val="20002"/>
                    </a:ext>
                  </a:extLst>
                </a:gridCol>
                <a:gridCol w="895351">
                  <a:extLst>
                    <a:ext uri="{9D8B030D-6E8A-4147-A177-3AD203B41FA5}">
                      <a16:colId xmlns:a16="http://schemas.microsoft.com/office/drawing/2014/main" xmlns="" val="20003"/>
                    </a:ext>
                  </a:extLst>
                </a:gridCol>
              </a:tblGrid>
              <a:tr h="312827">
                <a:tc>
                  <a:txBody>
                    <a:bodyPr/>
                    <a:lstStyle/>
                    <a:p>
                      <a:pPr algn="ctr"/>
                      <a:r>
                        <a:rPr lang="en-IN" sz="1400" b="1" dirty="0">
                          <a:latin typeface="Bookman Old Style" panose="02050604050505020204" pitchFamily="18" charset="0"/>
                        </a:rPr>
                        <a:t>Id</a:t>
                      </a:r>
                    </a:p>
                  </a:txBody>
                  <a:tcPr/>
                </a:tc>
                <a:tc>
                  <a:txBody>
                    <a:bodyPr/>
                    <a:lstStyle/>
                    <a:p>
                      <a:pPr algn="ctr"/>
                      <a:r>
                        <a:rPr lang="en-IN" sz="1400" b="1" dirty="0">
                          <a:latin typeface="Bookman Old Style" panose="02050604050505020204" pitchFamily="18" charset="0"/>
                        </a:rPr>
                        <a:t>Name</a:t>
                      </a:r>
                    </a:p>
                  </a:txBody>
                  <a:tcPr/>
                </a:tc>
                <a:tc>
                  <a:txBody>
                    <a:bodyPr/>
                    <a:lstStyle/>
                    <a:p>
                      <a:pPr algn="ctr"/>
                      <a:r>
                        <a:rPr lang="en-IN" sz="1400" b="1" dirty="0">
                          <a:latin typeface="Bookman Old Style" panose="02050604050505020204" pitchFamily="18" charset="0"/>
                        </a:rPr>
                        <a:t>Age</a:t>
                      </a:r>
                    </a:p>
                  </a:txBody>
                  <a:tcPr/>
                </a:tc>
                <a:tc>
                  <a:txBody>
                    <a:bodyPr/>
                    <a:lstStyle/>
                    <a:p>
                      <a:pPr algn="ctr"/>
                      <a:r>
                        <a:rPr lang="en-IN" sz="1400" b="1" dirty="0">
                          <a:latin typeface="Bookman Old Style" panose="02050604050505020204" pitchFamily="18" charset="0"/>
                        </a:rPr>
                        <a:t>Salary</a:t>
                      </a:r>
                    </a:p>
                  </a:txBody>
                  <a:tcPr/>
                </a:tc>
                <a:extLst>
                  <a:ext uri="{0D108BD9-81ED-4DB2-BD59-A6C34878D82A}">
                    <a16:rowId xmlns:a16="http://schemas.microsoft.com/office/drawing/2014/main" xmlns="" val="10000"/>
                  </a:ext>
                </a:extLst>
              </a:tr>
              <a:tr h="312827">
                <a:tc>
                  <a:txBody>
                    <a:bodyPr/>
                    <a:lstStyle/>
                    <a:p>
                      <a:pPr algn="ctr"/>
                      <a:r>
                        <a:rPr lang="en-IN" sz="1400" dirty="0">
                          <a:latin typeface="Bookman Old Style" panose="02050604050505020204" pitchFamily="18" charset="0"/>
                        </a:rPr>
                        <a:t>1</a:t>
                      </a:r>
                    </a:p>
                  </a:txBody>
                  <a:tcPr/>
                </a:tc>
                <a:tc>
                  <a:txBody>
                    <a:bodyPr/>
                    <a:lstStyle/>
                    <a:p>
                      <a:pPr algn="ctr"/>
                      <a:r>
                        <a:rPr lang="en-IN" sz="1400" dirty="0">
                          <a:latin typeface="Bookman Old Style" panose="02050604050505020204" pitchFamily="18" charset="0"/>
                        </a:rPr>
                        <a:t>Harry</a:t>
                      </a:r>
                    </a:p>
                  </a:txBody>
                  <a:tcPr/>
                </a:tc>
                <a:tc>
                  <a:txBody>
                    <a:bodyPr/>
                    <a:lstStyle/>
                    <a:p>
                      <a:pPr algn="ctr"/>
                      <a:r>
                        <a:rPr lang="en-IN" sz="1400" dirty="0">
                          <a:latin typeface="Bookman Old Style" panose="02050604050505020204" pitchFamily="18" charset="0"/>
                        </a:rPr>
                        <a:t>27</a:t>
                      </a:r>
                    </a:p>
                  </a:txBody>
                  <a:tcPr/>
                </a:tc>
                <a:tc>
                  <a:txBody>
                    <a:bodyPr/>
                    <a:lstStyle/>
                    <a:p>
                      <a:pPr algn="ctr"/>
                      <a:r>
                        <a:rPr lang="en-IN" sz="1400" dirty="0">
                          <a:latin typeface="Bookman Old Style" panose="02050604050505020204" pitchFamily="18" charset="0"/>
                        </a:rPr>
                        <a:t>40,000</a:t>
                      </a:r>
                    </a:p>
                  </a:txBody>
                  <a:tcPr/>
                </a:tc>
                <a:extLst>
                  <a:ext uri="{0D108BD9-81ED-4DB2-BD59-A6C34878D82A}">
                    <a16:rowId xmlns:a16="http://schemas.microsoft.com/office/drawing/2014/main" xmlns="" val="10001"/>
                  </a:ext>
                </a:extLst>
              </a:tr>
              <a:tr h="312827">
                <a:tc>
                  <a:txBody>
                    <a:bodyPr/>
                    <a:lstStyle/>
                    <a:p>
                      <a:pPr algn="ctr"/>
                      <a:r>
                        <a:rPr lang="en-IN" sz="1400" dirty="0">
                          <a:latin typeface="Bookman Old Style" panose="02050604050505020204" pitchFamily="18" charset="0"/>
                        </a:rPr>
                        <a:t>2</a:t>
                      </a:r>
                    </a:p>
                  </a:txBody>
                  <a:tcPr/>
                </a:tc>
                <a:tc>
                  <a:txBody>
                    <a:bodyPr/>
                    <a:lstStyle/>
                    <a:p>
                      <a:pPr algn="ctr"/>
                      <a:r>
                        <a:rPr lang="en-IN" sz="1400" dirty="0">
                          <a:latin typeface="Bookman Old Style" panose="02050604050505020204" pitchFamily="18" charset="0"/>
                        </a:rPr>
                        <a:t>Jerry</a:t>
                      </a:r>
                    </a:p>
                  </a:txBody>
                  <a:tcPr/>
                </a:tc>
                <a:tc>
                  <a:txBody>
                    <a:bodyPr/>
                    <a:lstStyle/>
                    <a:p>
                      <a:pPr algn="ctr"/>
                      <a:r>
                        <a:rPr lang="en-IN" sz="1400" dirty="0">
                          <a:latin typeface="Bookman Old Style" panose="02050604050505020204" pitchFamily="18" charset="0"/>
                        </a:rPr>
                        <a:t>25</a:t>
                      </a:r>
                    </a:p>
                  </a:txBody>
                  <a:tcPr/>
                </a:tc>
                <a:tc>
                  <a:txBody>
                    <a:bodyPr/>
                    <a:lstStyle/>
                    <a:p>
                      <a:pPr algn="ctr"/>
                      <a:r>
                        <a:rPr lang="en-IN" sz="1400" dirty="0">
                          <a:latin typeface="Bookman Old Style" panose="02050604050505020204" pitchFamily="18" charset="0"/>
                        </a:rPr>
                        <a:t>30,000</a:t>
                      </a:r>
                    </a:p>
                  </a:txBody>
                  <a:tcPr/>
                </a:tc>
                <a:extLst>
                  <a:ext uri="{0D108BD9-81ED-4DB2-BD59-A6C34878D82A}">
                    <a16:rowId xmlns:a16="http://schemas.microsoft.com/office/drawing/2014/main" xmlns="" val="10002"/>
                  </a:ext>
                </a:extLst>
              </a:tr>
            </a:tbl>
          </a:graphicData>
        </a:graphic>
      </p:graphicFrame>
    </p:spTree>
    <p:extLst>
      <p:ext uri="{BB962C8B-B14F-4D97-AF65-F5344CB8AC3E}">
        <p14:creationId xmlns:p14="http://schemas.microsoft.com/office/powerpoint/2010/main" val="37245815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1371600" y="1062335"/>
            <a:ext cx="6539099" cy="444877"/>
          </a:xfrm>
          <a:prstGeom prst="roundRect">
            <a:avLst>
              <a:gd name="adj" fmla="val 16670"/>
            </a:avLst>
          </a:prstGeom>
          <a:solidFill>
            <a:schemeClr val="accent5">
              <a:lumMod val="25000"/>
            </a:schemeClr>
          </a:solidFill>
          <a:ln w="50800" cap="flat" cmpd="sng" algn="ctr">
            <a:solidFill>
              <a:sysClr val="window" lastClr="FFFFFF">
                <a:hueOff val="0"/>
                <a:satOff val="0"/>
                <a:lumOff val="0"/>
                <a:alphaOff val="0"/>
                <a:tint val="90000"/>
              </a:sysClr>
            </a:solidFill>
            <a:prstDash val="solid"/>
          </a:ln>
          <a:effectLst>
            <a:glow rad="101600">
              <a:schemeClr val="accent2">
                <a:satMod val="175000"/>
                <a:alpha val="40000"/>
              </a:schemeClr>
            </a:glow>
          </a:effectLst>
        </p:spPr>
      </p:sp>
      <p:sp>
        <p:nvSpPr>
          <p:cNvPr id="3" name="TextBox 2"/>
          <p:cNvSpPr txBox="1"/>
          <p:nvPr/>
        </p:nvSpPr>
        <p:spPr>
          <a:xfrm>
            <a:off x="1752600" y="1062335"/>
            <a:ext cx="5791200" cy="461665"/>
          </a:xfrm>
          <a:prstGeom prst="rect">
            <a:avLst/>
          </a:prstGeom>
          <a:noFill/>
        </p:spPr>
        <p:txBody>
          <a:bodyPr wrap="square" rtlCol="0" anchor="t">
            <a:spAutoFit/>
          </a:bodyPr>
          <a:lstStyle/>
          <a:p>
            <a:pPr algn="ctr"/>
            <a:r>
              <a:rPr lang="en-IN" sz="2400" b="1" dirty="0">
                <a:solidFill>
                  <a:schemeClr val="bg1"/>
                </a:solidFill>
              </a:rPr>
              <a:t>RECORD or ROW</a:t>
            </a:r>
          </a:p>
        </p:txBody>
      </p:sp>
      <p:sp>
        <p:nvSpPr>
          <p:cNvPr id="4" name="TextBox 3"/>
          <p:cNvSpPr txBox="1"/>
          <p:nvPr/>
        </p:nvSpPr>
        <p:spPr>
          <a:xfrm>
            <a:off x="652732" y="1912188"/>
            <a:ext cx="8153400" cy="984885"/>
          </a:xfrm>
          <a:prstGeom prst="rect">
            <a:avLst/>
          </a:prstGeom>
          <a:noFill/>
        </p:spPr>
        <p:txBody>
          <a:bodyPr wrap="square" rtlCol="0" anchor="t">
            <a:spAutoFit/>
          </a:bodyPr>
          <a:lstStyle/>
          <a:p>
            <a:pPr marL="228600" indent="-228600" fontAlgn="auto">
              <a:spcBef>
                <a:spcPts val="0"/>
              </a:spcBef>
              <a:spcAft>
                <a:spcPts val="600"/>
              </a:spcAft>
              <a:buClr>
                <a:srgbClr val="4F81BD"/>
              </a:buClr>
              <a:buSzPct val="80000"/>
              <a:buFont typeface="Wingdings" panose="05000000000000000000" charset="2"/>
              <a:buChar char=""/>
            </a:pPr>
            <a:r>
              <a:rPr lang="en-IN" dirty="0"/>
              <a:t>A row is an individual data that is present in the table. </a:t>
            </a:r>
          </a:p>
          <a:p>
            <a:pPr marL="228600" indent="-228600" fontAlgn="auto">
              <a:spcBef>
                <a:spcPts val="0"/>
              </a:spcBef>
              <a:spcAft>
                <a:spcPts val="600"/>
              </a:spcAft>
              <a:buClr>
                <a:srgbClr val="4F81BD"/>
              </a:buClr>
              <a:buSzPct val="80000"/>
              <a:buFont typeface="Wingdings" panose="05000000000000000000" charset="2"/>
              <a:buChar char=""/>
            </a:pPr>
            <a:endParaRPr lang="en-IN" dirty="0"/>
          </a:p>
          <a:p>
            <a:pPr marL="228600" indent="-228600" fontAlgn="auto">
              <a:spcBef>
                <a:spcPts val="0"/>
              </a:spcBef>
              <a:spcAft>
                <a:spcPts val="600"/>
              </a:spcAft>
              <a:buClr>
                <a:srgbClr val="4F81BD"/>
              </a:buClr>
              <a:buSzPct val="80000"/>
              <a:buFont typeface="Wingdings" panose="05000000000000000000" charset="2"/>
              <a:buChar char=""/>
            </a:pPr>
            <a:r>
              <a:rPr lang="en-IN" dirty="0"/>
              <a:t>Record is a horizontal entity in the table.</a:t>
            </a:r>
          </a:p>
        </p:txBody>
      </p:sp>
      <p:graphicFrame>
        <p:nvGraphicFramePr>
          <p:cNvPr id="5" name="Table 4"/>
          <p:cNvGraphicFramePr>
            <a:graphicFrameLocks noGrp="1"/>
          </p:cNvGraphicFramePr>
          <p:nvPr>
            <p:extLst>
              <p:ext uri="{D42A27DB-BD31-4B8C-83A1-F6EECF244321}">
                <p14:modId xmlns:p14="http://schemas.microsoft.com/office/powerpoint/2010/main" val="1200846513"/>
              </p:ext>
            </p:extLst>
          </p:nvPr>
        </p:nvGraphicFramePr>
        <p:xfrm>
          <a:off x="2929385" y="3321533"/>
          <a:ext cx="3581403" cy="938481"/>
        </p:xfrm>
        <a:graphic>
          <a:graphicData uri="http://schemas.openxmlformats.org/drawingml/2006/table">
            <a:tbl>
              <a:tblPr firstRow="1" bandRow="1">
                <a:tableStyleId>{5940675A-B579-460E-94D1-54222C63F5DA}</a:tableStyleId>
              </a:tblPr>
              <a:tblGrid>
                <a:gridCol w="583020">
                  <a:extLst>
                    <a:ext uri="{9D8B030D-6E8A-4147-A177-3AD203B41FA5}">
                      <a16:colId xmlns:a16="http://schemas.microsoft.com/office/drawing/2014/main" xmlns="" val="20000"/>
                    </a:ext>
                  </a:extLst>
                </a:gridCol>
                <a:gridCol w="1207681">
                  <a:extLst>
                    <a:ext uri="{9D8B030D-6E8A-4147-A177-3AD203B41FA5}">
                      <a16:colId xmlns:a16="http://schemas.microsoft.com/office/drawing/2014/main" xmlns="" val="20001"/>
                    </a:ext>
                  </a:extLst>
                </a:gridCol>
                <a:gridCol w="895351">
                  <a:extLst>
                    <a:ext uri="{9D8B030D-6E8A-4147-A177-3AD203B41FA5}">
                      <a16:colId xmlns:a16="http://schemas.microsoft.com/office/drawing/2014/main" xmlns="" val="20002"/>
                    </a:ext>
                  </a:extLst>
                </a:gridCol>
                <a:gridCol w="895351">
                  <a:extLst>
                    <a:ext uri="{9D8B030D-6E8A-4147-A177-3AD203B41FA5}">
                      <a16:colId xmlns:a16="http://schemas.microsoft.com/office/drawing/2014/main" xmlns="" val="20003"/>
                    </a:ext>
                  </a:extLst>
                </a:gridCol>
              </a:tblGrid>
              <a:tr h="312827">
                <a:tc>
                  <a:txBody>
                    <a:bodyPr/>
                    <a:lstStyle/>
                    <a:p>
                      <a:pPr algn="ctr"/>
                      <a:r>
                        <a:rPr lang="en-IN" sz="1400" b="1" dirty="0">
                          <a:latin typeface="Bookman Old Style" panose="02050604050505020204" pitchFamily="18" charset="0"/>
                        </a:rPr>
                        <a:t>Id</a:t>
                      </a:r>
                    </a:p>
                  </a:txBody>
                  <a:tcPr/>
                </a:tc>
                <a:tc>
                  <a:txBody>
                    <a:bodyPr/>
                    <a:lstStyle/>
                    <a:p>
                      <a:pPr algn="ctr"/>
                      <a:r>
                        <a:rPr lang="en-IN" sz="1400" b="1" dirty="0">
                          <a:latin typeface="Bookman Old Style" panose="02050604050505020204" pitchFamily="18" charset="0"/>
                        </a:rPr>
                        <a:t>Name</a:t>
                      </a:r>
                    </a:p>
                  </a:txBody>
                  <a:tcPr/>
                </a:tc>
                <a:tc>
                  <a:txBody>
                    <a:bodyPr/>
                    <a:lstStyle/>
                    <a:p>
                      <a:pPr algn="ctr"/>
                      <a:r>
                        <a:rPr lang="en-IN" sz="1400" b="1" dirty="0">
                          <a:latin typeface="Bookman Old Style" panose="02050604050505020204" pitchFamily="18" charset="0"/>
                        </a:rPr>
                        <a:t>Age</a:t>
                      </a:r>
                    </a:p>
                  </a:txBody>
                  <a:tcPr/>
                </a:tc>
                <a:tc>
                  <a:txBody>
                    <a:bodyPr/>
                    <a:lstStyle/>
                    <a:p>
                      <a:pPr algn="ctr"/>
                      <a:r>
                        <a:rPr lang="en-IN" sz="1400" b="1" dirty="0">
                          <a:latin typeface="Bookman Old Style" panose="02050604050505020204" pitchFamily="18" charset="0"/>
                        </a:rPr>
                        <a:t>Salary</a:t>
                      </a:r>
                    </a:p>
                  </a:txBody>
                  <a:tcPr/>
                </a:tc>
                <a:extLst>
                  <a:ext uri="{0D108BD9-81ED-4DB2-BD59-A6C34878D82A}">
                    <a16:rowId xmlns:a16="http://schemas.microsoft.com/office/drawing/2014/main" xmlns="" val="10000"/>
                  </a:ext>
                </a:extLst>
              </a:tr>
              <a:tr h="312827">
                <a:tc>
                  <a:txBody>
                    <a:bodyPr/>
                    <a:lstStyle/>
                    <a:p>
                      <a:pPr algn="ctr"/>
                      <a:r>
                        <a:rPr lang="en-IN" sz="1400" dirty="0">
                          <a:latin typeface="Bookman Old Style" panose="02050604050505020204" pitchFamily="18" charset="0"/>
                        </a:rPr>
                        <a:t>1</a:t>
                      </a:r>
                    </a:p>
                  </a:txBody>
                  <a:tcPr/>
                </a:tc>
                <a:tc>
                  <a:txBody>
                    <a:bodyPr/>
                    <a:lstStyle/>
                    <a:p>
                      <a:pPr algn="ctr"/>
                      <a:r>
                        <a:rPr lang="en-IN" sz="1400" dirty="0">
                          <a:latin typeface="Bookman Old Style" panose="02050604050505020204" pitchFamily="18" charset="0"/>
                        </a:rPr>
                        <a:t>Harry</a:t>
                      </a:r>
                    </a:p>
                  </a:txBody>
                  <a:tcPr/>
                </a:tc>
                <a:tc>
                  <a:txBody>
                    <a:bodyPr/>
                    <a:lstStyle/>
                    <a:p>
                      <a:pPr algn="ctr"/>
                      <a:r>
                        <a:rPr lang="en-IN" sz="1400" dirty="0">
                          <a:latin typeface="Bookman Old Style" panose="02050604050505020204" pitchFamily="18" charset="0"/>
                        </a:rPr>
                        <a:t>27</a:t>
                      </a:r>
                    </a:p>
                  </a:txBody>
                  <a:tcPr/>
                </a:tc>
                <a:tc>
                  <a:txBody>
                    <a:bodyPr/>
                    <a:lstStyle/>
                    <a:p>
                      <a:pPr algn="ctr"/>
                      <a:r>
                        <a:rPr lang="en-IN" sz="1400" dirty="0">
                          <a:latin typeface="Bookman Old Style" panose="02050604050505020204" pitchFamily="18" charset="0"/>
                        </a:rPr>
                        <a:t>40,000</a:t>
                      </a:r>
                    </a:p>
                  </a:txBody>
                  <a:tcPr/>
                </a:tc>
                <a:extLst>
                  <a:ext uri="{0D108BD9-81ED-4DB2-BD59-A6C34878D82A}">
                    <a16:rowId xmlns:a16="http://schemas.microsoft.com/office/drawing/2014/main" xmlns="" val="10001"/>
                  </a:ext>
                </a:extLst>
              </a:tr>
              <a:tr h="312827">
                <a:tc>
                  <a:txBody>
                    <a:bodyPr/>
                    <a:lstStyle/>
                    <a:p>
                      <a:pPr algn="ctr"/>
                      <a:r>
                        <a:rPr lang="en-IN" sz="1400" dirty="0">
                          <a:latin typeface="Bookman Old Style" panose="02050604050505020204" pitchFamily="18" charset="0"/>
                        </a:rPr>
                        <a:t>2</a:t>
                      </a:r>
                    </a:p>
                  </a:txBody>
                  <a:tcPr/>
                </a:tc>
                <a:tc>
                  <a:txBody>
                    <a:bodyPr/>
                    <a:lstStyle/>
                    <a:p>
                      <a:pPr algn="ctr"/>
                      <a:r>
                        <a:rPr lang="en-IN" sz="1400" dirty="0">
                          <a:latin typeface="Bookman Old Style" panose="02050604050505020204" pitchFamily="18" charset="0"/>
                        </a:rPr>
                        <a:t>Jerry</a:t>
                      </a:r>
                    </a:p>
                  </a:txBody>
                  <a:tcPr/>
                </a:tc>
                <a:tc>
                  <a:txBody>
                    <a:bodyPr/>
                    <a:lstStyle/>
                    <a:p>
                      <a:pPr algn="ctr"/>
                      <a:r>
                        <a:rPr lang="en-IN" sz="1400" dirty="0">
                          <a:latin typeface="Bookman Old Style" panose="02050604050505020204" pitchFamily="18" charset="0"/>
                        </a:rPr>
                        <a:t>25</a:t>
                      </a:r>
                    </a:p>
                  </a:txBody>
                  <a:tcPr/>
                </a:tc>
                <a:tc>
                  <a:txBody>
                    <a:bodyPr/>
                    <a:lstStyle/>
                    <a:p>
                      <a:pPr algn="ctr"/>
                      <a:r>
                        <a:rPr lang="en-IN" sz="1400" dirty="0">
                          <a:latin typeface="Bookman Old Style" panose="02050604050505020204" pitchFamily="18" charset="0"/>
                        </a:rPr>
                        <a:t>30,000</a:t>
                      </a:r>
                    </a:p>
                  </a:txBody>
                  <a:tcPr/>
                </a:tc>
                <a:extLst>
                  <a:ext uri="{0D108BD9-81ED-4DB2-BD59-A6C34878D82A}">
                    <a16:rowId xmlns:a16="http://schemas.microsoft.com/office/drawing/2014/main" xmlns="" val="10002"/>
                  </a:ext>
                </a:extLst>
              </a:tr>
            </a:tbl>
          </a:graphicData>
        </a:graphic>
      </p:graphicFrame>
      <p:graphicFrame>
        <p:nvGraphicFramePr>
          <p:cNvPr id="7" name="Table 6">
            <a:extLst>
              <a:ext uri="{FF2B5EF4-FFF2-40B4-BE49-F238E27FC236}">
                <a16:creationId xmlns:a16="http://schemas.microsoft.com/office/drawing/2014/main" xmlns="" id="{96F420D4-B319-4595-A4CD-A9A20B8E77FC}"/>
              </a:ext>
            </a:extLst>
          </p:cNvPr>
          <p:cNvGraphicFramePr>
            <a:graphicFrameLocks noGrp="1"/>
          </p:cNvGraphicFramePr>
          <p:nvPr>
            <p:extLst>
              <p:ext uri="{D42A27DB-BD31-4B8C-83A1-F6EECF244321}">
                <p14:modId xmlns:p14="http://schemas.microsoft.com/office/powerpoint/2010/main" val="1791303745"/>
              </p:ext>
            </p:extLst>
          </p:nvPr>
        </p:nvGraphicFramePr>
        <p:xfrm>
          <a:off x="2530415" y="4917057"/>
          <a:ext cx="3896672" cy="365760"/>
        </p:xfrm>
        <a:graphic>
          <a:graphicData uri="http://schemas.openxmlformats.org/drawingml/2006/table">
            <a:tbl>
              <a:tblPr firstRow="1" bandRow="1">
                <a:tableStyleId>{5940675A-B579-460E-94D1-54222C63F5DA}</a:tableStyleId>
              </a:tblPr>
              <a:tblGrid>
                <a:gridCol w="974168">
                  <a:extLst>
                    <a:ext uri="{9D8B030D-6E8A-4147-A177-3AD203B41FA5}">
                      <a16:colId xmlns:a16="http://schemas.microsoft.com/office/drawing/2014/main" xmlns="" val="3398902182"/>
                    </a:ext>
                  </a:extLst>
                </a:gridCol>
                <a:gridCol w="974168">
                  <a:extLst>
                    <a:ext uri="{9D8B030D-6E8A-4147-A177-3AD203B41FA5}">
                      <a16:colId xmlns:a16="http://schemas.microsoft.com/office/drawing/2014/main" xmlns="" val="922618525"/>
                    </a:ext>
                  </a:extLst>
                </a:gridCol>
                <a:gridCol w="974168">
                  <a:extLst>
                    <a:ext uri="{9D8B030D-6E8A-4147-A177-3AD203B41FA5}">
                      <a16:colId xmlns:a16="http://schemas.microsoft.com/office/drawing/2014/main" xmlns="" val="3159912618"/>
                    </a:ext>
                  </a:extLst>
                </a:gridCol>
                <a:gridCol w="974168">
                  <a:extLst>
                    <a:ext uri="{9D8B030D-6E8A-4147-A177-3AD203B41FA5}">
                      <a16:colId xmlns:a16="http://schemas.microsoft.com/office/drawing/2014/main" xmlns="" val="1548074384"/>
                    </a:ext>
                  </a:extLst>
                </a:gridCol>
              </a:tblGrid>
              <a:tr h="268721">
                <a:tc>
                  <a:txBody>
                    <a:bodyPr/>
                    <a:lstStyle/>
                    <a:p>
                      <a:pPr algn="ctr" rtl="0" fontAlgn="base"/>
                      <a:r>
                        <a:rPr lang="en-IN" dirty="0">
                          <a:effectLst/>
                        </a:rPr>
                        <a:t>2​</a:t>
                      </a:r>
                    </a:p>
                  </a:txBody>
                  <a:tcPr/>
                </a:tc>
                <a:tc>
                  <a:txBody>
                    <a:bodyPr/>
                    <a:lstStyle/>
                    <a:p>
                      <a:pPr algn="ctr" rtl="0" fontAlgn="base"/>
                      <a:r>
                        <a:rPr lang="en-IN" dirty="0">
                          <a:effectLst/>
                        </a:rPr>
                        <a:t>Jerry​</a:t>
                      </a:r>
                    </a:p>
                  </a:txBody>
                  <a:tcPr/>
                </a:tc>
                <a:tc>
                  <a:txBody>
                    <a:bodyPr/>
                    <a:lstStyle/>
                    <a:p>
                      <a:pPr algn="ctr" rtl="0" fontAlgn="base"/>
                      <a:r>
                        <a:rPr lang="en-IN" dirty="0">
                          <a:effectLst/>
                        </a:rPr>
                        <a:t>25​</a:t>
                      </a:r>
                    </a:p>
                  </a:txBody>
                  <a:tcPr/>
                </a:tc>
                <a:tc>
                  <a:txBody>
                    <a:bodyPr/>
                    <a:lstStyle/>
                    <a:p>
                      <a:pPr algn="ctr" rtl="0" fontAlgn="base"/>
                      <a:r>
                        <a:rPr lang="en-IN" dirty="0">
                          <a:effectLst/>
                        </a:rPr>
                        <a:t>30,000​</a:t>
                      </a:r>
                    </a:p>
                  </a:txBody>
                  <a:tcPr/>
                </a:tc>
                <a:extLst>
                  <a:ext uri="{0D108BD9-81ED-4DB2-BD59-A6C34878D82A}">
                    <a16:rowId xmlns:a16="http://schemas.microsoft.com/office/drawing/2014/main" xmlns="" val="587295175"/>
                  </a:ext>
                </a:extLst>
              </a:tr>
            </a:tbl>
          </a:graphicData>
        </a:graphic>
      </p:graphicFrame>
      <p:sp>
        <p:nvSpPr>
          <p:cNvPr id="8" name="TextBox 7">
            <a:extLst>
              <a:ext uri="{FF2B5EF4-FFF2-40B4-BE49-F238E27FC236}">
                <a16:creationId xmlns:a16="http://schemas.microsoft.com/office/drawing/2014/main" xmlns="" id="{5A0DA2E1-8865-44F5-8A00-635E3B5224ED}"/>
              </a:ext>
            </a:extLst>
          </p:cNvPr>
          <p:cNvSpPr txBox="1"/>
          <p:nvPr/>
        </p:nvSpPr>
        <p:spPr>
          <a:xfrm>
            <a:off x="698739" y="4918493"/>
            <a:ext cx="8062822" cy="338554"/>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In the above table                                                                         is a record.</a:t>
            </a:r>
          </a:p>
        </p:txBody>
      </p:sp>
    </p:spTree>
    <p:extLst>
      <p:ext uri="{BB962C8B-B14F-4D97-AF65-F5344CB8AC3E}">
        <p14:creationId xmlns:p14="http://schemas.microsoft.com/office/powerpoint/2010/main" val="42090566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1371600" y="1062335"/>
            <a:ext cx="6539099" cy="444877"/>
          </a:xfrm>
          <a:prstGeom prst="roundRect">
            <a:avLst>
              <a:gd name="adj" fmla="val 16670"/>
            </a:avLst>
          </a:prstGeom>
          <a:solidFill>
            <a:schemeClr val="accent5">
              <a:lumMod val="25000"/>
            </a:schemeClr>
          </a:solidFill>
          <a:ln w="50800" cap="flat" cmpd="sng" algn="ctr">
            <a:solidFill>
              <a:sysClr val="window" lastClr="FFFFFF">
                <a:hueOff val="0"/>
                <a:satOff val="0"/>
                <a:lumOff val="0"/>
                <a:alphaOff val="0"/>
                <a:tint val="90000"/>
              </a:sysClr>
            </a:solidFill>
            <a:prstDash val="solid"/>
          </a:ln>
          <a:effectLst>
            <a:glow rad="101600">
              <a:schemeClr val="accent2">
                <a:satMod val="175000"/>
                <a:alpha val="40000"/>
              </a:schemeClr>
            </a:glow>
          </a:effectLst>
        </p:spPr>
      </p:sp>
      <p:sp>
        <p:nvSpPr>
          <p:cNvPr id="3" name="TextBox 2"/>
          <p:cNvSpPr txBox="1"/>
          <p:nvPr/>
        </p:nvSpPr>
        <p:spPr>
          <a:xfrm>
            <a:off x="1752600" y="1062335"/>
            <a:ext cx="5791200" cy="461665"/>
          </a:xfrm>
          <a:prstGeom prst="rect">
            <a:avLst/>
          </a:prstGeom>
          <a:noFill/>
        </p:spPr>
        <p:txBody>
          <a:bodyPr wrap="square" rtlCol="0" anchor="t">
            <a:spAutoFit/>
          </a:bodyPr>
          <a:lstStyle/>
          <a:p>
            <a:pPr algn="ctr"/>
            <a:r>
              <a:rPr lang="en-IN" sz="2400" b="1" dirty="0">
                <a:solidFill>
                  <a:schemeClr val="bg1"/>
                </a:solidFill>
              </a:rPr>
              <a:t>COLUMN</a:t>
            </a:r>
          </a:p>
        </p:txBody>
      </p:sp>
      <p:sp>
        <p:nvSpPr>
          <p:cNvPr id="4" name="TextBox 3"/>
          <p:cNvSpPr txBox="1"/>
          <p:nvPr/>
        </p:nvSpPr>
        <p:spPr>
          <a:xfrm>
            <a:off x="652732" y="1912188"/>
            <a:ext cx="8153400" cy="338554"/>
          </a:xfrm>
          <a:prstGeom prst="rect">
            <a:avLst/>
          </a:prstGeom>
          <a:noFill/>
        </p:spPr>
        <p:txBody>
          <a:bodyPr wrap="square" rtlCol="0" anchor="t">
            <a:spAutoFit/>
          </a:bodyPr>
          <a:lstStyle/>
          <a:p>
            <a:pPr marL="228600" indent="-228600" fontAlgn="auto">
              <a:spcBef>
                <a:spcPts val="0"/>
              </a:spcBef>
              <a:spcAft>
                <a:spcPts val="600"/>
              </a:spcAft>
              <a:buClr>
                <a:srgbClr val="4F81BD"/>
              </a:buClr>
              <a:buSzPct val="80000"/>
              <a:buFont typeface="Wingdings" panose="05000000000000000000" charset="2"/>
              <a:buChar char=""/>
            </a:pPr>
            <a:r>
              <a:rPr lang="en-IN" dirty="0"/>
              <a:t>A column is a vertical entity in the table which represents data for a particular field.</a:t>
            </a:r>
          </a:p>
        </p:txBody>
      </p:sp>
      <p:graphicFrame>
        <p:nvGraphicFramePr>
          <p:cNvPr id="5" name="Table 4"/>
          <p:cNvGraphicFramePr>
            <a:graphicFrameLocks noGrp="1"/>
          </p:cNvGraphicFramePr>
          <p:nvPr>
            <p:extLst>
              <p:ext uri="{D42A27DB-BD31-4B8C-83A1-F6EECF244321}">
                <p14:modId xmlns:p14="http://schemas.microsoft.com/office/powerpoint/2010/main" val="2109086786"/>
              </p:ext>
            </p:extLst>
          </p:nvPr>
        </p:nvGraphicFramePr>
        <p:xfrm>
          <a:off x="2929385" y="2688929"/>
          <a:ext cx="3581403" cy="938481"/>
        </p:xfrm>
        <a:graphic>
          <a:graphicData uri="http://schemas.openxmlformats.org/drawingml/2006/table">
            <a:tbl>
              <a:tblPr firstRow="1" bandRow="1">
                <a:tableStyleId>{5940675A-B579-460E-94D1-54222C63F5DA}</a:tableStyleId>
              </a:tblPr>
              <a:tblGrid>
                <a:gridCol w="583020">
                  <a:extLst>
                    <a:ext uri="{9D8B030D-6E8A-4147-A177-3AD203B41FA5}">
                      <a16:colId xmlns:a16="http://schemas.microsoft.com/office/drawing/2014/main" xmlns="" val="20000"/>
                    </a:ext>
                  </a:extLst>
                </a:gridCol>
                <a:gridCol w="1207681">
                  <a:extLst>
                    <a:ext uri="{9D8B030D-6E8A-4147-A177-3AD203B41FA5}">
                      <a16:colId xmlns:a16="http://schemas.microsoft.com/office/drawing/2014/main" xmlns="" val="20001"/>
                    </a:ext>
                  </a:extLst>
                </a:gridCol>
                <a:gridCol w="895351">
                  <a:extLst>
                    <a:ext uri="{9D8B030D-6E8A-4147-A177-3AD203B41FA5}">
                      <a16:colId xmlns:a16="http://schemas.microsoft.com/office/drawing/2014/main" xmlns="" val="20002"/>
                    </a:ext>
                  </a:extLst>
                </a:gridCol>
                <a:gridCol w="895351">
                  <a:extLst>
                    <a:ext uri="{9D8B030D-6E8A-4147-A177-3AD203B41FA5}">
                      <a16:colId xmlns:a16="http://schemas.microsoft.com/office/drawing/2014/main" xmlns="" val="20003"/>
                    </a:ext>
                  </a:extLst>
                </a:gridCol>
              </a:tblGrid>
              <a:tr h="312827">
                <a:tc>
                  <a:txBody>
                    <a:bodyPr/>
                    <a:lstStyle/>
                    <a:p>
                      <a:pPr algn="ctr"/>
                      <a:r>
                        <a:rPr lang="en-IN" sz="1400" b="1" dirty="0">
                          <a:latin typeface="Bookman Old Style" panose="02050604050505020204" pitchFamily="18" charset="0"/>
                        </a:rPr>
                        <a:t>Id</a:t>
                      </a:r>
                    </a:p>
                  </a:txBody>
                  <a:tcPr/>
                </a:tc>
                <a:tc>
                  <a:txBody>
                    <a:bodyPr/>
                    <a:lstStyle/>
                    <a:p>
                      <a:pPr algn="ctr"/>
                      <a:r>
                        <a:rPr lang="en-IN" sz="1400" b="1" dirty="0">
                          <a:latin typeface="Bookman Old Style" panose="02050604050505020204" pitchFamily="18" charset="0"/>
                        </a:rPr>
                        <a:t>Name</a:t>
                      </a:r>
                    </a:p>
                  </a:txBody>
                  <a:tcPr/>
                </a:tc>
                <a:tc>
                  <a:txBody>
                    <a:bodyPr/>
                    <a:lstStyle/>
                    <a:p>
                      <a:pPr algn="ctr"/>
                      <a:r>
                        <a:rPr lang="en-IN" sz="1400" b="1" dirty="0">
                          <a:latin typeface="Bookman Old Style" panose="02050604050505020204" pitchFamily="18" charset="0"/>
                        </a:rPr>
                        <a:t>Age</a:t>
                      </a:r>
                    </a:p>
                  </a:txBody>
                  <a:tcPr/>
                </a:tc>
                <a:tc>
                  <a:txBody>
                    <a:bodyPr/>
                    <a:lstStyle/>
                    <a:p>
                      <a:pPr algn="ctr"/>
                      <a:r>
                        <a:rPr lang="en-IN" sz="1400" b="1" dirty="0">
                          <a:latin typeface="Bookman Old Style" panose="02050604050505020204" pitchFamily="18" charset="0"/>
                        </a:rPr>
                        <a:t>Salary</a:t>
                      </a:r>
                    </a:p>
                  </a:txBody>
                  <a:tcPr/>
                </a:tc>
                <a:extLst>
                  <a:ext uri="{0D108BD9-81ED-4DB2-BD59-A6C34878D82A}">
                    <a16:rowId xmlns:a16="http://schemas.microsoft.com/office/drawing/2014/main" xmlns="" val="10000"/>
                  </a:ext>
                </a:extLst>
              </a:tr>
              <a:tr h="312827">
                <a:tc>
                  <a:txBody>
                    <a:bodyPr/>
                    <a:lstStyle/>
                    <a:p>
                      <a:pPr algn="ctr"/>
                      <a:r>
                        <a:rPr lang="en-IN" sz="1400" dirty="0">
                          <a:latin typeface="Bookman Old Style" panose="02050604050505020204" pitchFamily="18" charset="0"/>
                        </a:rPr>
                        <a:t>1</a:t>
                      </a:r>
                    </a:p>
                  </a:txBody>
                  <a:tcPr/>
                </a:tc>
                <a:tc>
                  <a:txBody>
                    <a:bodyPr/>
                    <a:lstStyle/>
                    <a:p>
                      <a:pPr algn="ctr"/>
                      <a:r>
                        <a:rPr lang="en-IN" sz="1400" dirty="0">
                          <a:latin typeface="Bookman Old Style" panose="02050604050505020204" pitchFamily="18" charset="0"/>
                        </a:rPr>
                        <a:t>Harry</a:t>
                      </a:r>
                    </a:p>
                  </a:txBody>
                  <a:tcPr/>
                </a:tc>
                <a:tc>
                  <a:txBody>
                    <a:bodyPr/>
                    <a:lstStyle/>
                    <a:p>
                      <a:pPr algn="ctr"/>
                      <a:r>
                        <a:rPr lang="en-IN" sz="1400" dirty="0">
                          <a:latin typeface="Bookman Old Style" panose="02050604050505020204" pitchFamily="18" charset="0"/>
                        </a:rPr>
                        <a:t>27</a:t>
                      </a:r>
                    </a:p>
                  </a:txBody>
                  <a:tcPr/>
                </a:tc>
                <a:tc>
                  <a:txBody>
                    <a:bodyPr/>
                    <a:lstStyle/>
                    <a:p>
                      <a:pPr algn="ctr"/>
                      <a:r>
                        <a:rPr lang="en-IN" sz="1400" dirty="0">
                          <a:latin typeface="Bookman Old Style" panose="02050604050505020204" pitchFamily="18" charset="0"/>
                        </a:rPr>
                        <a:t>40,000</a:t>
                      </a:r>
                    </a:p>
                  </a:txBody>
                  <a:tcPr/>
                </a:tc>
                <a:extLst>
                  <a:ext uri="{0D108BD9-81ED-4DB2-BD59-A6C34878D82A}">
                    <a16:rowId xmlns:a16="http://schemas.microsoft.com/office/drawing/2014/main" xmlns="" val="10001"/>
                  </a:ext>
                </a:extLst>
              </a:tr>
              <a:tr h="312827">
                <a:tc>
                  <a:txBody>
                    <a:bodyPr/>
                    <a:lstStyle/>
                    <a:p>
                      <a:pPr algn="ctr"/>
                      <a:r>
                        <a:rPr lang="en-IN" sz="1400" dirty="0">
                          <a:latin typeface="Bookman Old Style" panose="02050604050505020204" pitchFamily="18" charset="0"/>
                        </a:rPr>
                        <a:t>2</a:t>
                      </a:r>
                    </a:p>
                  </a:txBody>
                  <a:tcPr/>
                </a:tc>
                <a:tc>
                  <a:txBody>
                    <a:bodyPr/>
                    <a:lstStyle/>
                    <a:p>
                      <a:pPr algn="ctr"/>
                      <a:r>
                        <a:rPr lang="en-IN" sz="1400" dirty="0">
                          <a:latin typeface="Bookman Old Style" panose="02050604050505020204" pitchFamily="18" charset="0"/>
                        </a:rPr>
                        <a:t>Jerry</a:t>
                      </a:r>
                    </a:p>
                  </a:txBody>
                  <a:tcPr/>
                </a:tc>
                <a:tc>
                  <a:txBody>
                    <a:bodyPr/>
                    <a:lstStyle/>
                    <a:p>
                      <a:pPr algn="ctr"/>
                      <a:r>
                        <a:rPr lang="en-IN" sz="1400" dirty="0">
                          <a:latin typeface="Bookman Old Style" panose="02050604050505020204" pitchFamily="18" charset="0"/>
                        </a:rPr>
                        <a:t>25</a:t>
                      </a:r>
                    </a:p>
                  </a:txBody>
                  <a:tcPr/>
                </a:tc>
                <a:tc>
                  <a:txBody>
                    <a:bodyPr/>
                    <a:lstStyle/>
                    <a:p>
                      <a:pPr algn="ctr"/>
                      <a:r>
                        <a:rPr lang="en-IN" sz="1400" dirty="0">
                          <a:latin typeface="Bookman Old Style" panose="02050604050505020204" pitchFamily="18" charset="0"/>
                        </a:rPr>
                        <a:t>30,000</a:t>
                      </a:r>
                    </a:p>
                  </a:txBody>
                  <a:tcPr/>
                </a:tc>
                <a:extLst>
                  <a:ext uri="{0D108BD9-81ED-4DB2-BD59-A6C34878D82A}">
                    <a16:rowId xmlns:a16="http://schemas.microsoft.com/office/drawing/2014/main" xmlns="" val="10002"/>
                  </a:ext>
                </a:extLst>
              </a:tr>
            </a:tbl>
          </a:graphicData>
        </a:graphic>
      </p:graphicFrame>
      <p:sp>
        <p:nvSpPr>
          <p:cNvPr id="8" name="TextBox 7">
            <a:extLst>
              <a:ext uri="{FF2B5EF4-FFF2-40B4-BE49-F238E27FC236}">
                <a16:creationId xmlns:a16="http://schemas.microsoft.com/office/drawing/2014/main" xmlns="" id="{5A0DA2E1-8865-44F5-8A00-635E3B5224ED}"/>
              </a:ext>
            </a:extLst>
          </p:cNvPr>
          <p:cNvSpPr txBox="1"/>
          <p:nvPr/>
        </p:nvSpPr>
        <p:spPr>
          <a:xfrm>
            <a:off x="698739" y="4156493"/>
            <a:ext cx="8062822" cy="1569660"/>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In the above table                        is a column which represents all the information of the </a:t>
            </a:r>
          </a:p>
          <a:p>
            <a:endParaRPr lang="en-US" dirty="0"/>
          </a:p>
          <a:p>
            <a:endParaRPr lang="en-US" dirty="0"/>
          </a:p>
          <a:p>
            <a:endParaRPr lang="en-US" dirty="0"/>
          </a:p>
          <a:p>
            <a:endParaRPr lang="en-US" dirty="0"/>
          </a:p>
          <a:p>
            <a:r>
              <a:rPr lang="en-US" dirty="0"/>
              <a:t>particular field.</a:t>
            </a:r>
          </a:p>
        </p:txBody>
      </p:sp>
      <p:graphicFrame>
        <p:nvGraphicFramePr>
          <p:cNvPr id="9" name="Table 8">
            <a:extLst>
              <a:ext uri="{FF2B5EF4-FFF2-40B4-BE49-F238E27FC236}">
                <a16:creationId xmlns:a16="http://schemas.microsoft.com/office/drawing/2014/main" xmlns="" id="{514C59FA-6FBB-40B4-800E-45647F03BDBC}"/>
              </a:ext>
            </a:extLst>
          </p:cNvPr>
          <p:cNvGraphicFramePr>
            <a:graphicFrameLocks noGrp="1"/>
          </p:cNvGraphicFramePr>
          <p:nvPr>
            <p:extLst>
              <p:ext uri="{D42A27DB-BD31-4B8C-83A1-F6EECF244321}">
                <p14:modId xmlns:p14="http://schemas.microsoft.com/office/powerpoint/2010/main" val="1824605227"/>
              </p:ext>
            </p:extLst>
          </p:nvPr>
        </p:nvGraphicFramePr>
        <p:xfrm>
          <a:off x="2487283" y="4140679"/>
          <a:ext cx="1195395" cy="1097280"/>
        </p:xfrm>
        <a:graphic>
          <a:graphicData uri="http://schemas.openxmlformats.org/drawingml/2006/table">
            <a:tbl>
              <a:tblPr firstRow="1" bandRow="1">
                <a:tableStyleId>{5940675A-B579-460E-94D1-54222C63F5DA}</a:tableStyleId>
              </a:tblPr>
              <a:tblGrid>
                <a:gridCol w="1195395">
                  <a:extLst>
                    <a:ext uri="{9D8B030D-6E8A-4147-A177-3AD203B41FA5}">
                      <a16:colId xmlns:a16="http://schemas.microsoft.com/office/drawing/2014/main" xmlns="" val="262053967"/>
                    </a:ext>
                  </a:extLst>
                </a:gridCol>
              </a:tblGrid>
              <a:tr h="191605">
                <a:tc>
                  <a:txBody>
                    <a:bodyPr/>
                    <a:lstStyle/>
                    <a:p>
                      <a:pPr algn="ctr" rtl="0" fontAlgn="base"/>
                      <a:r>
                        <a:rPr lang="en-IN" b="1" dirty="0">
                          <a:effectLst/>
                        </a:rPr>
                        <a:t>Name​</a:t>
                      </a:r>
                    </a:p>
                  </a:txBody>
                  <a:tcPr/>
                </a:tc>
                <a:extLst>
                  <a:ext uri="{0D108BD9-81ED-4DB2-BD59-A6C34878D82A}">
                    <a16:rowId xmlns:a16="http://schemas.microsoft.com/office/drawing/2014/main" xmlns="" val="400188917"/>
                  </a:ext>
                </a:extLst>
              </a:tr>
              <a:tr h="191605">
                <a:tc>
                  <a:txBody>
                    <a:bodyPr/>
                    <a:lstStyle/>
                    <a:p>
                      <a:pPr algn="ctr" rtl="0" fontAlgn="base"/>
                      <a:r>
                        <a:rPr lang="en-IN" dirty="0">
                          <a:effectLst/>
                        </a:rPr>
                        <a:t>Harry​</a:t>
                      </a:r>
                    </a:p>
                  </a:txBody>
                  <a:tcPr/>
                </a:tc>
                <a:extLst>
                  <a:ext uri="{0D108BD9-81ED-4DB2-BD59-A6C34878D82A}">
                    <a16:rowId xmlns:a16="http://schemas.microsoft.com/office/drawing/2014/main" xmlns="" val="982395372"/>
                  </a:ext>
                </a:extLst>
              </a:tr>
              <a:tr h="191605">
                <a:tc>
                  <a:txBody>
                    <a:bodyPr/>
                    <a:lstStyle/>
                    <a:p>
                      <a:pPr algn="ctr" rtl="0" fontAlgn="base"/>
                      <a:r>
                        <a:rPr lang="en-IN" dirty="0">
                          <a:effectLst/>
                        </a:rPr>
                        <a:t>Jerry​</a:t>
                      </a:r>
                    </a:p>
                  </a:txBody>
                  <a:tcPr/>
                </a:tc>
                <a:extLst>
                  <a:ext uri="{0D108BD9-81ED-4DB2-BD59-A6C34878D82A}">
                    <a16:rowId xmlns:a16="http://schemas.microsoft.com/office/drawing/2014/main" xmlns="" val="1408306653"/>
                  </a:ext>
                </a:extLst>
              </a:tr>
            </a:tbl>
          </a:graphicData>
        </a:graphic>
      </p:graphicFrame>
    </p:spTree>
    <p:extLst>
      <p:ext uri="{BB962C8B-B14F-4D97-AF65-F5344CB8AC3E}">
        <p14:creationId xmlns:p14="http://schemas.microsoft.com/office/powerpoint/2010/main" val="23615028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1371600" y="1062335"/>
            <a:ext cx="6539099" cy="444877"/>
          </a:xfrm>
          <a:prstGeom prst="roundRect">
            <a:avLst>
              <a:gd name="adj" fmla="val 16670"/>
            </a:avLst>
          </a:prstGeom>
          <a:solidFill>
            <a:schemeClr val="accent5">
              <a:lumMod val="25000"/>
            </a:schemeClr>
          </a:solidFill>
          <a:ln w="50800" cap="flat" cmpd="sng" algn="ctr">
            <a:solidFill>
              <a:sysClr val="window" lastClr="FFFFFF">
                <a:hueOff val="0"/>
                <a:satOff val="0"/>
                <a:lumOff val="0"/>
                <a:alphaOff val="0"/>
                <a:tint val="90000"/>
              </a:sysClr>
            </a:solidFill>
            <a:prstDash val="solid"/>
          </a:ln>
          <a:effectLst>
            <a:glow rad="101600">
              <a:schemeClr val="accent2">
                <a:satMod val="175000"/>
                <a:alpha val="40000"/>
              </a:schemeClr>
            </a:glow>
          </a:effectLst>
        </p:spPr>
      </p:sp>
      <p:sp>
        <p:nvSpPr>
          <p:cNvPr id="3" name="TextBox 2"/>
          <p:cNvSpPr txBox="1"/>
          <p:nvPr/>
        </p:nvSpPr>
        <p:spPr>
          <a:xfrm>
            <a:off x="1752600" y="1062335"/>
            <a:ext cx="5791200" cy="461665"/>
          </a:xfrm>
          <a:prstGeom prst="rect">
            <a:avLst/>
          </a:prstGeom>
          <a:noFill/>
        </p:spPr>
        <p:txBody>
          <a:bodyPr wrap="square" rtlCol="0" anchor="t">
            <a:spAutoFit/>
          </a:bodyPr>
          <a:lstStyle/>
          <a:p>
            <a:pPr algn="ctr"/>
            <a:r>
              <a:rPr lang="en-IN" sz="2400" b="1" dirty="0">
                <a:solidFill>
                  <a:schemeClr val="bg1"/>
                </a:solidFill>
              </a:rPr>
              <a:t>CONSTRAINTS</a:t>
            </a:r>
          </a:p>
        </p:txBody>
      </p:sp>
      <p:sp>
        <p:nvSpPr>
          <p:cNvPr id="4" name="TextBox 3"/>
          <p:cNvSpPr txBox="1"/>
          <p:nvPr/>
        </p:nvSpPr>
        <p:spPr>
          <a:xfrm>
            <a:off x="422695" y="1581508"/>
            <a:ext cx="8383437" cy="5232202"/>
          </a:xfrm>
          <a:prstGeom prst="rect">
            <a:avLst/>
          </a:prstGeom>
          <a:noFill/>
        </p:spPr>
        <p:txBody>
          <a:bodyPr wrap="square" rtlCol="0" anchor="t">
            <a:spAutoFit/>
          </a:bodyPr>
          <a:lstStyle/>
          <a:p>
            <a:pPr marL="285750" indent="-285750" fontAlgn="auto">
              <a:spcBef>
                <a:spcPts val="0"/>
              </a:spcBef>
              <a:spcAft>
                <a:spcPts val="600"/>
              </a:spcAft>
              <a:buClr>
                <a:srgbClr val="4F81BD"/>
              </a:buClr>
              <a:buSzPct val="80000"/>
              <a:buFont typeface="Wingdings"/>
              <a:buChar char=""/>
            </a:pPr>
            <a:r>
              <a:rPr lang="en-IN" sz="1400" dirty="0">
                <a:solidFill>
                  <a:srgbClr val="0C0C0C"/>
                </a:solidFill>
              </a:rPr>
              <a:t>Constraints are the rules enforced on data columns on a table.</a:t>
            </a:r>
            <a:endParaRPr lang="en-US" sz="1400">
              <a:solidFill>
                <a:srgbClr val="0C0C0C"/>
              </a:solidFill>
            </a:endParaRPr>
          </a:p>
          <a:p>
            <a:pPr marL="285750" indent="-285750" fontAlgn="auto">
              <a:spcBef>
                <a:spcPts val="0"/>
              </a:spcBef>
              <a:spcAft>
                <a:spcPts val="600"/>
              </a:spcAft>
              <a:buClr>
                <a:srgbClr val="4F81BD"/>
              </a:buClr>
              <a:buSzPct val="80000"/>
              <a:buFont typeface="Wingdings"/>
              <a:buChar char=""/>
            </a:pPr>
            <a:r>
              <a:rPr lang="en-IN" sz="1400" dirty="0">
                <a:solidFill>
                  <a:srgbClr val="0C0C0C"/>
                </a:solidFill>
              </a:rPr>
              <a:t>This ensures the accuracy and reliability of the data in the database.</a:t>
            </a:r>
          </a:p>
          <a:p>
            <a:pPr marL="285750" indent="-285750" fontAlgn="auto">
              <a:spcBef>
                <a:spcPts val="0"/>
              </a:spcBef>
              <a:spcAft>
                <a:spcPts val="600"/>
              </a:spcAft>
              <a:buClr>
                <a:srgbClr val="4F81BD"/>
              </a:buClr>
              <a:buSzPct val="80000"/>
              <a:buFont typeface="Wingdings"/>
              <a:buChar char=""/>
            </a:pPr>
            <a:r>
              <a:rPr lang="en-IN" sz="1400" dirty="0">
                <a:solidFill>
                  <a:srgbClr val="0C0C0C"/>
                </a:solidFill>
              </a:rPr>
              <a:t>Constraints can either be column level or table level.</a:t>
            </a:r>
          </a:p>
          <a:p>
            <a:pPr marL="285750" indent="-285750" fontAlgn="auto">
              <a:spcBef>
                <a:spcPts val="0"/>
              </a:spcBef>
              <a:spcAft>
                <a:spcPts val="600"/>
              </a:spcAft>
              <a:buClr>
                <a:srgbClr val="4F81BD"/>
              </a:buClr>
              <a:buSzPct val="80000"/>
              <a:buFont typeface="Wingdings"/>
              <a:buChar char=""/>
            </a:pPr>
            <a:r>
              <a:rPr lang="en-IN" sz="1400" dirty="0">
                <a:solidFill>
                  <a:srgbClr val="0C0C0C"/>
                </a:solidFill>
              </a:rPr>
              <a:t>Column level constraints are applied only to one column whereas, table level constraints are applied to the entire table.</a:t>
            </a:r>
          </a:p>
          <a:p>
            <a:pPr algn="just" fontAlgn="auto"/>
            <a:r>
              <a:rPr lang="en-IN" b="1" dirty="0">
                <a:solidFill>
                  <a:srgbClr val="0C0C0C"/>
                </a:solidFill>
              </a:rPr>
              <a:t>Following are some of the most commonly used constraints available−</a:t>
            </a:r>
          </a:p>
          <a:p>
            <a:pPr algn="just" fontAlgn="auto"/>
            <a:endParaRPr lang="en-IN" b="1" dirty="0">
              <a:solidFill>
                <a:srgbClr val="0C0C0C"/>
              </a:solidFill>
            </a:endParaRPr>
          </a:p>
          <a:p>
            <a:pPr algn="just" fontAlgn="auto"/>
            <a:r>
              <a:rPr lang="en-IN" sz="1400" b="1" u="sng" dirty="0">
                <a:solidFill>
                  <a:srgbClr val="000000"/>
                </a:solidFill>
              </a:rPr>
              <a:t>NOT NULL Constraint</a:t>
            </a:r>
            <a:r>
              <a:rPr lang="en-IN" sz="1400" b="1" dirty="0">
                <a:solidFill>
                  <a:srgbClr val="0C0C0C"/>
                </a:solidFill>
              </a:rPr>
              <a:t> </a:t>
            </a:r>
            <a:r>
              <a:rPr lang="en-IN" sz="1400" dirty="0">
                <a:solidFill>
                  <a:srgbClr val="0C0C0C"/>
                </a:solidFill>
              </a:rPr>
              <a:t>− Ensures that a column cannot have a NULL value.</a:t>
            </a:r>
          </a:p>
          <a:p>
            <a:pPr algn="just" fontAlgn="auto"/>
            <a:endParaRPr lang="en-IN" sz="1400" dirty="0">
              <a:solidFill>
                <a:srgbClr val="0C0C0C"/>
              </a:solidFill>
            </a:endParaRPr>
          </a:p>
          <a:p>
            <a:pPr algn="just" fontAlgn="auto"/>
            <a:r>
              <a:rPr lang="en-IN" sz="1400" b="1" u="sng" dirty="0">
                <a:solidFill>
                  <a:srgbClr val="000000"/>
                </a:solidFill>
              </a:rPr>
              <a:t>DEFAULT Constraint</a:t>
            </a:r>
            <a:r>
              <a:rPr lang="en-IN" sz="1400" dirty="0">
                <a:solidFill>
                  <a:srgbClr val="0C0C0C"/>
                </a:solidFill>
              </a:rPr>
              <a:t> − Provides a default value for a column when none is specified.</a:t>
            </a:r>
          </a:p>
          <a:p>
            <a:pPr algn="just" fontAlgn="auto"/>
            <a:endParaRPr lang="en-IN" sz="1400" dirty="0">
              <a:solidFill>
                <a:srgbClr val="0C0C0C"/>
              </a:solidFill>
            </a:endParaRPr>
          </a:p>
          <a:p>
            <a:pPr algn="just" fontAlgn="auto"/>
            <a:r>
              <a:rPr lang="en-IN" sz="1400" b="1" u="sng" dirty="0">
                <a:solidFill>
                  <a:srgbClr val="000000"/>
                </a:solidFill>
              </a:rPr>
              <a:t>UNIQUE Constraint</a:t>
            </a:r>
            <a:r>
              <a:rPr lang="en-IN" sz="1400" dirty="0">
                <a:solidFill>
                  <a:srgbClr val="0C0C0C"/>
                </a:solidFill>
              </a:rPr>
              <a:t> − Ensures that all the values in a column are different.</a:t>
            </a:r>
          </a:p>
          <a:p>
            <a:pPr algn="just" fontAlgn="auto"/>
            <a:endParaRPr lang="en-IN" sz="1400" dirty="0">
              <a:solidFill>
                <a:srgbClr val="0C0C0C"/>
              </a:solidFill>
            </a:endParaRPr>
          </a:p>
          <a:p>
            <a:pPr algn="just" fontAlgn="auto"/>
            <a:r>
              <a:rPr lang="en-IN" sz="1400" b="1" u="sng" dirty="0">
                <a:solidFill>
                  <a:srgbClr val="0C0C0C"/>
                </a:solidFill>
              </a:rPr>
              <a:t>PRIMARY Key</a:t>
            </a:r>
            <a:r>
              <a:rPr lang="en-IN" sz="1400" dirty="0">
                <a:solidFill>
                  <a:srgbClr val="0C0C0C"/>
                </a:solidFill>
              </a:rPr>
              <a:t> − Uniquely identifies each row/record in a database table.</a:t>
            </a:r>
          </a:p>
          <a:p>
            <a:pPr algn="just" fontAlgn="auto"/>
            <a:endParaRPr lang="en-IN" sz="1400" dirty="0">
              <a:solidFill>
                <a:srgbClr val="0C0C0C"/>
              </a:solidFill>
            </a:endParaRPr>
          </a:p>
          <a:p>
            <a:pPr algn="just" fontAlgn="auto"/>
            <a:r>
              <a:rPr lang="en-IN" sz="1400" b="1" u="sng" dirty="0">
                <a:solidFill>
                  <a:srgbClr val="0C0C0C"/>
                </a:solidFill>
              </a:rPr>
              <a:t>FOREIGN Key</a:t>
            </a:r>
            <a:r>
              <a:rPr lang="en-IN" sz="1400" dirty="0">
                <a:solidFill>
                  <a:srgbClr val="0C0C0C"/>
                </a:solidFill>
              </a:rPr>
              <a:t> − Uniquely identifies a row/record in any another database table.</a:t>
            </a:r>
          </a:p>
          <a:p>
            <a:pPr algn="just" fontAlgn="auto"/>
            <a:endParaRPr lang="en-IN" sz="1400" dirty="0">
              <a:solidFill>
                <a:srgbClr val="0C0C0C"/>
              </a:solidFill>
            </a:endParaRPr>
          </a:p>
          <a:p>
            <a:pPr algn="just" fontAlgn="auto"/>
            <a:r>
              <a:rPr lang="en-IN" sz="1400" b="1" u="sng" dirty="0">
                <a:solidFill>
                  <a:srgbClr val="0C0C0C"/>
                </a:solidFill>
              </a:rPr>
              <a:t>CHECK Constraint</a:t>
            </a:r>
            <a:r>
              <a:rPr lang="en-IN" sz="1400" dirty="0">
                <a:solidFill>
                  <a:srgbClr val="0C0C0C"/>
                </a:solidFill>
              </a:rPr>
              <a:t> − The CHECK constraint ensures that all values in a column satisfy certain conditions.</a:t>
            </a:r>
          </a:p>
          <a:p>
            <a:pPr algn="just" fontAlgn="auto"/>
            <a:endParaRPr lang="en-IN" sz="1400" dirty="0">
              <a:solidFill>
                <a:srgbClr val="0C0C0C"/>
              </a:solidFill>
            </a:endParaRPr>
          </a:p>
          <a:p>
            <a:pPr algn="just" fontAlgn="auto"/>
            <a:r>
              <a:rPr lang="en-IN" sz="1400" b="1" u="sng" dirty="0">
                <a:solidFill>
                  <a:srgbClr val="0C0C0C"/>
                </a:solidFill>
              </a:rPr>
              <a:t>INDEX</a:t>
            </a:r>
            <a:r>
              <a:rPr lang="en-IN" sz="1400" dirty="0">
                <a:solidFill>
                  <a:srgbClr val="0C0C0C"/>
                </a:solidFill>
              </a:rPr>
              <a:t> − Used to create and retrieve data from the database very quickly.</a:t>
            </a:r>
          </a:p>
          <a:p>
            <a:pPr fontAlgn="auto">
              <a:spcBef>
                <a:spcPts val="0"/>
              </a:spcBef>
              <a:spcAft>
                <a:spcPts val="600"/>
              </a:spcAft>
              <a:buFont typeface="Wingdings"/>
            </a:pPr>
            <a:endParaRPr lang="en-IN" dirty="0"/>
          </a:p>
        </p:txBody>
      </p:sp>
    </p:spTree>
    <p:extLst>
      <p:ext uri="{BB962C8B-B14F-4D97-AF65-F5344CB8AC3E}">
        <p14:creationId xmlns:p14="http://schemas.microsoft.com/office/powerpoint/2010/main" val="251043104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 name="ISPRING_RESOURCE_PATHS_HASH_PRESENTER" val="7586ad1e3c68f6a06b5b41de74cbb9836847dbe"/>
</p:tagLst>
</file>

<file path=ppt/theme/theme1.xml><?xml version="1.0" encoding="utf-8"?>
<a:theme xmlns:a="http://schemas.openxmlformats.org/drawingml/2006/main" name="Mod">
  <a:themeElements>
    <a:clrScheme name="Custom 1">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800080"/>
      </a:hlink>
      <a:folHlink>
        <a:srgbClr val="800080"/>
      </a:folHlink>
    </a:clrScheme>
    <a:fontScheme name="Mod">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alibri"/>
        <a:ea typeface=""/>
        <a:cs typeface=""/>
        <a:font script="Jpan" typeface="HGｺﾞｼｯｸM"/>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od">
      <a:fillStyleLst>
        <a:solidFill>
          <a:schemeClr val="phClr"/>
        </a:solidFill>
        <a:solidFill>
          <a:schemeClr val="phClr">
            <a:tint val="80000"/>
          </a:schemeClr>
        </a:solidFill>
        <a:solidFill>
          <a:schemeClr val="phClr">
            <a:shade val="30000"/>
            <a:satMod val="150000"/>
          </a:schemeClr>
        </a:solidFill>
      </a:fillStyleLst>
      <a:lnStyleLst>
        <a:ln w="9525" cap="flat" cmpd="sng" algn="ctr">
          <a:solidFill>
            <a:schemeClr val="phClr">
              <a:tint val="90000"/>
              <a:satMod val="105000"/>
            </a:schemeClr>
          </a:solidFill>
          <a:prstDash val="solid"/>
        </a:ln>
        <a:ln w="50800" cap="flat" cmpd="sng" algn="ctr">
          <a:solidFill>
            <a:schemeClr val="phClr">
              <a:tint val="90000"/>
            </a:schemeClr>
          </a:solidFill>
          <a:prstDash val="solid"/>
        </a:ln>
        <a:ln w="76200" cap="flat" cmpd="dbl" algn="ctr">
          <a:solidFill>
            <a:schemeClr val="phClr">
              <a:tint val="90000"/>
            </a:schemeClr>
          </a:solidFill>
          <a:prstDash val="solid"/>
        </a:ln>
      </a:lnStyleLst>
      <a:effectStyleLst>
        <a:effectStyle>
          <a:effectLst/>
        </a:effectStyle>
        <a:effectStyle>
          <a:effectLst>
            <a:outerShdw blurRad="76200" dist="25400" dir="5400000" sx="101000" sy="101000" rotWithShape="0">
              <a:srgbClr val="000000">
                <a:alpha val="50000"/>
              </a:srgbClr>
            </a:outerShdw>
          </a:effectLst>
        </a:effectStyle>
        <a:effectStyle>
          <a:effectLst>
            <a:outerShdw blurRad="76200" dist="50800" dir="5400000" sx="101000" sy="101000" rotWithShape="0">
              <a:srgbClr val="000000">
                <a:alpha val="50000"/>
              </a:srgbClr>
            </a:outerShdw>
            <a:reflection blurRad="12700" stA="30000" endPos="30000" dist="50800" dir="5400000" sy="-100000" rotWithShape="0"/>
          </a:effectLst>
          <a:scene3d>
            <a:camera prst="orthographicFront">
              <a:rot lat="0" lon="0" rev="0"/>
            </a:camera>
            <a:lightRig rig="twoPt" dir="t">
              <a:rot lat="0" lon="0" rev="5400000"/>
            </a:lightRig>
          </a:scene3d>
          <a:sp3d prstMaterial="softmetal">
            <a:bevelT w="63500" h="25400" prst="coolSlant"/>
          </a:sp3d>
        </a:effectStyle>
      </a:effectStyleLst>
      <a:bgFillStyleLst>
        <a:solidFill>
          <a:schemeClr val="phClr">
            <a:satMod val="125000"/>
          </a:schemeClr>
        </a:solidFill>
        <a:solidFill>
          <a:schemeClr val="phClr">
            <a:shade val="30000"/>
            <a:satMod val="150000"/>
          </a:schemeClr>
        </a:solidFill>
        <a:gradFill>
          <a:gsLst>
            <a:gs pos="0">
              <a:schemeClr val="phClr">
                <a:tint val="100000"/>
                <a:shade val="80000"/>
                <a:satMod val="135000"/>
              </a:schemeClr>
            </a:gs>
            <a:gs pos="55000">
              <a:schemeClr val="phClr">
                <a:tint val="70000"/>
                <a:shade val="100000"/>
                <a:satMod val="150000"/>
              </a:schemeClr>
            </a:gs>
            <a:gs pos="100000">
              <a:schemeClr val="phClr">
                <a:tint val="70000"/>
                <a:shade val="100000"/>
                <a:satMod val="150000"/>
              </a:schemeClr>
            </a:gs>
          </a:gsLst>
          <a:lin ang="5400000" scaled="0"/>
        </a:gradFill>
      </a:bgFillStyleLst>
    </a:fmtScheme>
  </a:themeElements>
  <a:objectDefaults/>
  <a:extraClrSchemeLst/>
</a:theme>
</file>

<file path=ppt/theme/theme2.xml><?xml version="1.0" encoding="utf-8"?>
<a:theme xmlns:a="http://schemas.openxmlformats.org/drawingml/2006/main" name="Default Design">
  <a:themeElements>
    <a:clrScheme name="Default Design 12">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BFD7F6"/>
      </a:accent5>
      <a:accent6>
        <a:srgbClr val="AE4845"/>
      </a:accent6>
      <a:hlink>
        <a:srgbClr val="0066CC"/>
      </a:hlink>
      <a:folHlink>
        <a:srgbClr val="800080"/>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5">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6">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7">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8">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9">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0">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1">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Default Design 12">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BFD7F6"/>
        </a:accent5>
        <a:accent6>
          <a:srgbClr val="AE4845"/>
        </a:accent6>
        <a:hlink>
          <a:srgbClr val="0066CC"/>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39643</TotalTime>
  <Words>454</Words>
  <Application>Microsoft Office PowerPoint</Application>
  <PresentationFormat>On-screen Show (4:3)</PresentationFormat>
  <Paragraphs>170</Paragraphs>
  <Slides>12</Slides>
  <Notes>1</Notes>
  <HiddenSlides>0</HiddenSlides>
  <MMClips>0</MMClips>
  <ScaleCrop>false</ScaleCrop>
  <HeadingPairs>
    <vt:vector size="4" baseType="variant">
      <vt:variant>
        <vt:lpstr>Theme</vt:lpstr>
      </vt:variant>
      <vt:variant>
        <vt:i4>2</vt:i4>
      </vt:variant>
      <vt:variant>
        <vt:lpstr>Slide Titles</vt:lpstr>
      </vt:variant>
      <vt:variant>
        <vt:i4>12</vt:i4>
      </vt:variant>
    </vt:vector>
  </HeadingPairs>
  <TitlesOfParts>
    <vt:vector size="14" baseType="lpstr">
      <vt:lpstr>Mod</vt:lpstr>
      <vt:lpstr>Default Design</vt:lpstr>
      <vt:lpstr>RDBMS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Improving Workplace skills</dc:title>
  <dc:creator>Navin Kumar</dc:creator>
  <cp:lastModifiedBy>user</cp:lastModifiedBy>
  <cp:revision>1497</cp:revision>
  <cp:lastPrinted>1601-01-01T00:00:00Z</cp:lastPrinted>
  <dcterms:created xsi:type="dcterms:W3CDTF">2006-11-01T11:11:21Z</dcterms:created>
  <dcterms:modified xsi:type="dcterms:W3CDTF">2018-06-25T10:12:29Z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3</vt:i4>
  </property>
</Properties>
</file>