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
  </p:notesMasterIdLst>
  <p:sldIdLst>
    <p:sldId id="256" r:id="rId2"/>
    <p:sldId id="257" r:id="rId3"/>
    <p:sldId id="300" r:id="rId4"/>
    <p:sldId id="303" r:id="rId5"/>
    <p:sldId id="304" r:id="rId6"/>
    <p:sldId id="307" r:id="rId7"/>
    <p:sldId id="305" r:id="rId8"/>
    <p:sldId id="308" r:id="rId9"/>
    <p:sldId id="306" r:id="rId10"/>
    <p:sldId id="275" r:id="rId11"/>
    <p:sldId id="309"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EB87EA-8B7F-4AD2-A094-3BFA6652111B}" v="35" dt="2024-03-14T02:56:20.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Priyadarshi" userId="bb595ebe57ad5a57" providerId="LiveId" clId="{96EB87EA-8B7F-4AD2-A094-3BFA6652111B}"/>
    <pc:docChg chg="undo redo custSel addSld delSld modSld sldOrd modSection">
      <pc:chgData name="Rohit Priyadarshi" userId="bb595ebe57ad5a57" providerId="LiveId" clId="{96EB87EA-8B7F-4AD2-A094-3BFA6652111B}" dt="2024-03-14T02:58:10.621" v="1493"/>
      <pc:docMkLst>
        <pc:docMk/>
      </pc:docMkLst>
      <pc:sldChg chg="del">
        <pc:chgData name="Rohit Priyadarshi" userId="bb595ebe57ad5a57" providerId="LiveId" clId="{96EB87EA-8B7F-4AD2-A094-3BFA6652111B}" dt="2024-03-12T02:06:13.804" v="271" actId="47"/>
        <pc:sldMkLst>
          <pc:docMk/>
          <pc:sldMk cId="2303481622" sldId="258"/>
        </pc:sldMkLst>
      </pc:sldChg>
      <pc:sldChg chg="del">
        <pc:chgData name="Rohit Priyadarshi" userId="bb595ebe57ad5a57" providerId="LiveId" clId="{96EB87EA-8B7F-4AD2-A094-3BFA6652111B}" dt="2024-03-12T02:06:13.804" v="271" actId="47"/>
        <pc:sldMkLst>
          <pc:docMk/>
          <pc:sldMk cId="2576643563" sldId="260"/>
        </pc:sldMkLst>
      </pc:sldChg>
      <pc:sldChg chg="del">
        <pc:chgData name="Rohit Priyadarshi" userId="bb595ebe57ad5a57" providerId="LiveId" clId="{96EB87EA-8B7F-4AD2-A094-3BFA6652111B}" dt="2024-03-12T02:06:13.804" v="271" actId="47"/>
        <pc:sldMkLst>
          <pc:docMk/>
          <pc:sldMk cId="2218471812" sldId="261"/>
        </pc:sldMkLst>
      </pc:sldChg>
      <pc:sldChg chg="del">
        <pc:chgData name="Rohit Priyadarshi" userId="bb595ebe57ad5a57" providerId="LiveId" clId="{96EB87EA-8B7F-4AD2-A094-3BFA6652111B}" dt="2024-03-12T02:06:13.804" v="271" actId="47"/>
        <pc:sldMkLst>
          <pc:docMk/>
          <pc:sldMk cId="1603177681" sldId="262"/>
        </pc:sldMkLst>
      </pc:sldChg>
      <pc:sldChg chg="modSp mod">
        <pc:chgData name="Rohit Priyadarshi" userId="bb595ebe57ad5a57" providerId="LiveId" clId="{96EB87EA-8B7F-4AD2-A094-3BFA6652111B}" dt="2024-03-12T15:49:08.372" v="778" actId="20577"/>
        <pc:sldMkLst>
          <pc:docMk/>
          <pc:sldMk cId="3452570579" sldId="263"/>
        </pc:sldMkLst>
        <pc:spChg chg="mod">
          <ac:chgData name="Rohit Priyadarshi" userId="bb595ebe57ad5a57" providerId="LiveId" clId="{96EB87EA-8B7F-4AD2-A094-3BFA6652111B}" dt="2024-03-12T15:49:08.372" v="778" actId="20577"/>
          <ac:spMkLst>
            <pc:docMk/>
            <pc:sldMk cId="3452570579" sldId="263"/>
            <ac:spMk id="3" creationId="{07EAAC4E-AD3B-4E31-5C0D-DB8E1EA54CB0}"/>
          </ac:spMkLst>
        </pc:spChg>
      </pc:sldChg>
      <pc:sldChg chg="del">
        <pc:chgData name="Rohit Priyadarshi" userId="bb595ebe57ad5a57" providerId="LiveId" clId="{96EB87EA-8B7F-4AD2-A094-3BFA6652111B}" dt="2024-03-12T02:06:13.804" v="271" actId="47"/>
        <pc:sldMkLst>
          <pc:docMk/>
          <pc:sldMk cId="2277253200" sldId="264"/>
        </pc:sldMkLst>
      </pc:sldChg>
      <pc:sldChg chg="modSp mod">
        <pc:chgData name="Rohit Priyadarshi" userId="bb595ebe57ad5a57" providerId="LiveId" clId="{96EB87EA-8B7F-4AD2-A094-3BFA6652111B}" dt="2024-03-12T15:46:37.299" v="539" actId="20577"/>
        <pc:sldMkLst>
          <pc:docMk/>
          <pc:sldMk cId="2695185166" sldId="265"/>
        </pc:sldMkLst>
        <pc:spChg chg="mod">
          <ac:chgData name="Rohit Priyadarshi" userId="bb595ebe57ad5a57" providerId="LiveId" clId="{96EB87EA-8B7F-4AD2-A094-3BFA6652111B}" dt="2024-03-12T15:46:37.299" v="539" actId="20577"/>
          <ac:spMkLst>
            <pc:docMk/>
            <pc:sldMk cId="2695185166" sldId="265"/>
            <ac:spMk id="3" creationId="{3B1F70CF-8620-8C8E-C29B-407495BF330F}"/>
          </ac:spMkLst>
        </pc:spChg>
      </pc:sldChg>
      <pc:sldChg chg="del">
        <pc:chgData name="Rohit Priyadarshi" userId="bb595ebe57ad5a57" providerId="LiveId" clId="{96EB87EA-8B7F-4AD2-A094-3BFA6652111B}" dt="2024-03-12T02:04:15.587" v="153" actId="47"/>
        <pc:sldMkLst>
          <pc:docMk/>
          <pc:sldMk cId="3870318908" sldId="266"/>
        </pc:sldMkLst>
      </pc:sldChg>
      <pc:sldChg chg="del">
        <pc:chgData name="Rohit Priyadarshi" userId="bb595ebe57ad5a57" providerId="LiveId" clId="{96EB87EA-8B7F-4AD2-A094-3BFA6652111B}" dt="2024-03-12T02:04:15.587" v="153" actId="47"/>
        <pc:sldMkLst>
          <pc:docMk/>
          <pc:sldMk cId="1917850037" sldId="267"/>
        </pc:sldMkLst>
      </pc:sldChg>
      <pc:sldChg chg="del">
        <pc:chgData name="Rohit Priyadarshi" userId="bb595ebe57ad5a57" providerId="LiveId" clId="{96EB87EA-8B7F-4AD2-A094-3BFA6652111B}" dt="2024-03-12T02:04:15.587" v="153" actId="47"/>
        <pc:sldMkLst>
          <pc:docMk/>
          <pc:sldMk cId="183624375" sldId="268"/>
        </pc:sldMkLst>
      </pc:sldChg>
      <pc:sldChg chg="ord">
        <pc:chgData name="Rohit Priyadarshi" userId="bb595ebe57ad5a57" providerId="LiveId" clId="{96EB87EA-8B7F-4AD2-A094-3BFA6652111B}" dt="2024-03-14T02:57:28.760" v="1462"/>
        <pc:sldMkLst>
          <pc:docMk/>
          <pc:sldMk cId="1649273893" sldId="271"/>
        </pc:sldMkLst>
      </pc:sldChg>
      <pc:sldChg chg="del">
        <pc:chgData name="Rohit Priyadarshi" userId="bb595ebe57ad5a57" providerId="LiveId" clId="{96EB87EA-8B7F-4AD2-A094-3BFA6652111B}" dt="2024-03-12T02:06:13.804" v="271" actId="47"/>
        <pc:sldMkLst>
          <pc:docMk/>
          <pc:sldMk cId="2465210877" sldId="272"/>
        </pc:sldMkLst>
      </pc:sldChg>
      <pc:sldChg chg="addSp delSp modSp mod addAnim delAnim">
        <pc:chgData name="Rohit Priyadarshi" userId="bb595ebe57ad5a57" providerId="LiveId" clId="{96EB87EA-8B7F-4AD2-A094-3BFA6652111B}" dt="2024-03-12T06:09:05.194" v="408" actId="26606"/>
        <pc:sldMkLst>
          <pc:docMk/>
          <pc:sldMk cId="3182871903" sldId="275"/>
        </pc:sldMkLst>
        <pc:spChg chg="mod">
          <ac:chgData name="Rohit Priyadarshi" userId="bb595ebe57ad5a57" providerId="LiveId" clId="{96EB87EA-8B7F-4AD2-A094-3BFA6652111B}" dt="2024-03-12T06:09:05.194" v="408" actId="26606"/>
          <ac:spMkLst>
            <pc:docMk/>
            <pc:sldMk cId="3182871903" sldId="275"/>
            <ac:spMk id="2" creationId="{4ECDC5B8-BBB9-B188-ECCC-86D00BE06BD5}"/>
          </ac:spMkLst>
        </pc:spChg>
        <pc:spChg chg="mod">
          <ac:chgData name="Rohit Priyadarshi" userId="bb595ebe57ad5a57" providerId="LiveId" clId="{96EB87EA-8B7F-4AD2-A094-3BFA6652111B}" dt="2024-03-12T06:09:05.194" v="408" actId="26606"/>
          <ac:spMkLst>
            <pc:docMk/>
            <pc:sldMk cId="3182871903" sldId="275"/>
            <ac:spMk id="3" creationId="{7BDA9C97-FEBC-F16F-E46B-749A8FBDECFC}"/>
          </ac:spMkLst>
        </pc:spChg>
        <pc:spChg chg="del">
          <ac:chgData name="Rohit Priyadarshi" userId="bb595ebe57ad5a57" providerId="LiveId" clId="{96EB87EA-8B7F-4AD2-A094-3BFA6652111B}" dt="2024-03-12T06:07:51.534" v="376" actId="26606"/>
          <ac:spMkLst>
            <pc:docMk/>
            <pc:sldMk cId="3182871903" sldId="275"/>
            <ac:spMk id="13" creationId="{8DDAA74B-8E81-4F15-BC0F-4050965FF520}"/>
          </ac:spMkLst>
        </pc:spChg>
        <pc:spChg chg="del">
          <ac:chgData name="Rohit Priyadarshi" userId="bb595ebe57ad5a57" providerId="LiveId" clId="{96EB87EA-8B7F-4AD2-A094-3BFA6652111B}" dt="2024-03-12T06:07:51.534" v="376" actId="26606"/>
          <ac:spMkLst>
            <pc:docMk/>
            <pc:sldMk cId="3182871903" sldId="275"/>
            <ac:spMk id="15" creationId="{374CD4C6-F07B-411C-876A-727559731FF0}"/>
          </ac:spMkLst>
        </pc:spChg>
        <pc:spChg chg="add del">
          <ac:chgData name="Rohit Priyadarshi" userId="bb595ebe57ad5a57" providerId="LiveId" clId="{96EB87EA-8B7F-4AD2-A094-3BFA6652111B}" dt="2024-03-12T06:09:05.194" v="408" actId="26606"/>
          <ac:spMkLst>
            <pc:docMk/>
            <pc:sldMk cId="3182871903" sldId="275"/>
            <ac:spMk id="20" creationId="{50666DC1-CD27-4874-9484-9D06C59FE4D0}"/>
          </ac:spMkLst>
        </pc:spChg>
        <pc:spChg chg="add del">
          <ac:chgData name="Rohit Priyadarshi" userId="bb595ebe57ad5a57" providerId="LiveId" clId="{96EB87EA-8B7F-4AD2-A094-3BFA6652111B}" dt="2024-03-12T06:09:05.194" v="408" actId="26606"/>
          <ac:spMkLst>
            <pc:docMk/>
            <pc:sldMk cId="3182871903" sldId="275"/>
            <ac:spMk id="22" creationId="{0BE66D35-6371-4809-9433-1EBF879150EC}"/>
          </ac:spMkLst>
        </pc:spChg>
        <pc:spChg chg="add del">
          <ac:chgData name="Rohit Priyadarshi" userId="bb595ebe57ad5a57" providerId="LiveId" clId="{96EB87EA-8B7F-4AD2-A094-3BFA6652111B}" dt="2024-03-12T06:09:05.194" v="408" actId="26606"/>
          <ac:spMkLst>
            <pc:docMk/>
            <pc:sldMk cId="3182871903" sldId="275"/>
            <ac:spMk id="24" creationId="{72EF3F9A-9717-4ACB-A30D-96694842C4F7}"/>
          </ac:spMkLst>
        </pc:spChg>
        <pc:spChg chg="add del">
          <ac:chgData name="Rohit Priyadarshi" userId="bb595ebe57ad5a57" providerId="LiveId" clId="{96EB87EA-8B7F-4AD2-A094-3BFA6652111B}" dt="2024-03-12T06:08:51.312" v="399" actId="26606"/>
          <ac:spMkLst>
            <pc:docMk/>
            <pc:sldMk cId="3182871903" sldId="275"/>
            <ac:spMk id="33" creationId="{50666DC1-CD27-4874-9484-9D06C59FE4D0}"/>
          </ac:spMkLst>
        </pc:spChg>
        <pc:spChg chg="add del">
          <ac:chgData name="Rohit Priyadarshi" userId="bb595ebe57ad5a57" providerId="LiveId" clId="{96EB87EA-8B7F-4AD2-A094-3BFA6652111B}" dt="2024-03-12T06:08:51.312" v="399" actId="26606"/>
          <ac:spMkLst>
            <pc:docMk/>
            <pc:sldMk cId="3182871903" sldId="275"/>
            <ac:spMk id="35" creationId="{5C8041AD-0A28-47FA-8BFF-56BAAA24647F}"/>
          </ac:spMkLst>
        </pc:spChg>
        <pc:spChg chg="add del">
          <ac:chgData name="Rohit Priyadarshi" userId="bb595ebe57ad5a57" providerId="LiveId" clId="{96EB87EA-8B7F-4AD2-A094-3BFA6652111B}" dt="2024-03-12T06:08:51.312" v="399" actId="26606"/>
          <ac:spMkLst>
            <pc:docMk/>
            <pc:sldMk cId="3182871903" sldId="275"/>
            <ac:spMk id="37" creationId="{72EF3F9A-9717-4ACB-A30D-96694842C4F7}"/>
          </ac:spMkLst>
        </pc:spChg>
        <pc:spChg chg="add">
          <ac:chgData name="Rohit Priyadarshi" userId="bb595ebe57ad5a57" providerId="LiveId" clId="{96EB87EA-8B7F-4AD2-A094-3BFA6652111B}" dt="2024-03-12T06:09:05.194" v="408" actId="26606"/>
          <ac:spMkLst>
            <pc:docMk/>
            <pc:sldMk cId="3182871903" sldId="275"/>
            <ac:spMk id="41" creationId="{72EF3F9A-9717-4ACB-A30D-96694842C4F7}"/>
          </ac:spMkLst>
        </pc:spChg>
        <pc:spChg chg="add del">
          <ac:chgData name="Rohit Priyadarshi" userId="bb595ebe57ad5a57" providerId="LiveId" clId="{96EB87EA-8B7F-4AD2-A094-3BFA6652111B}" dt="2024-03-12T06:08:52.780" v="402" actId="26606"/>
          <ac:spMkLst>
            <pc:docMk/>
            <pc:sldMk cId="3182871903" sldId="275"/>
            <ac:spMk id="43" creationId="{F06B261F-632C-43DC-8DC7-7723B368270D}"/>
          </ac:spMkLst>
        </pc:spChg>
        <pc:spChg chg="add del">
          <ac:chgData name="Rohit Priyadarshi" userId="bb595ebe57ad5a57" providerId="LiveId" clId="{96EB87EA-8B7F-4AD2-A094-3BFA6652111B}" dt="2024-03-12T06:08:52.780" v="402" actId="26606"/>
          <ac:spMkLst>
            <pc:docMk/>
            <pc:sldMk cId="3182871903" sldId="275"/>
            <ac:spMk id="44" creationId="{4E524C7F-EE50-42C5-9434-7C78CE04445B}"/>
          </ac:spMkLst>
        </pc:spChg>
        <pc:spChg chg="add del">
          <ac:chgData name="Rohit Priyadarshi" userId="bb595ebe57ad5a57" providerId="LiveId" clId="{96EB87EA-8B7F-4AD2-A094-3BFA6652111B}" dt="2024-03-12T06:09:02.286" v="405" actId="26606"/>
          <ac:spMkLst>
            <pc:docMk/>
            <pc:sldMk cId="3182871903" sldId="275"/>
            <ac:spMk id="46" creationId="{50666DC1-CD27-4874-9484-9D06C59FE4D0}"/>
          </ac:spMkLst>
        </pc:spChg>
        <pc:spChg chg="add del">
          <ac:chgData name="Rohit Priyadarshi" userId="bb595ebe57ad5a57" providerId="LiveId" clId="{96EB87EA-8B7F-4AD2-A094-3BFA6652111B}" dt="2024-03-12T06:09:02.286" v="405" actId="26606"/>
          <ac:spMkLst>
            <pc:docMk/>
            <pc:sldMk cId="3182871903" sldId="275"/>
            <ac:spMk id="47" creationId="{5C8041AD-0A28-47FA-8BFF-56BAAA24647F}"/>
          </ac:spMkLst>
        </pc:spChg>
        <pc:spChg chg="add del">
          <ac:chgData name="Rohit Priyadarshi" userId="bb595ebe57ad5a57" providerId="LiveId" clId="{96EB87EA-8B7F-4AD2-A094-3BFA6652111B}" dt="2024-03-12T06:09:02.286" v="405" actId="26606"/>
          <ac:spMkLst>
            <pc:docMk/>
            <pc:sldMk cId="3182871903" sldId="275"/>
            <ac:spMk id="48" creationId="{72EF3F9A-9717-4ACB-A30D-96694842C4F7}"/>
          </ac:spMkLst>
        </pc:spChg>
        <pc:spChg chg="add del">
          <ac:chgData name="Rohit Priyadarshi" userId="bb595ebe57ad5a57" providerId="LiveId" clId="{96EB87EA-8B7F-4AD2-A094-3BFA6652111B}" dt="2024-03-12T06:09:05.194" v="407" actId="26606"/>
          <ac:spMkLst>
            <pc:docMk/>
            <pc:sldMk cId="3182871903" sldId="275"/>
            <ac:spMk id="50" creationId="{F06B261F-632C-43DC-8DC7-7723B368270D}"/>
          </ac:spMkLst>
        </pc:spChg>
        <pc:spChg chg="add del">
          <ac:chgData name="Rohit Priyadarshi" userId="bb595ebe57ad5a57" providerId="LiveId" clId="{96EB87EA-8B7F-4AD2-A094-3BFA6652111B}" dt="2024-03-12T06:09:05.194" v="407" actId="26606"/>
          <ac:spMkLst>
            <pc:docMk/>
            <pc:sldMk cId="3182871903" sldId="275"/>
            <ac:spMk id="51" creationId="{4E524C7F-EE50-42C5-9434-7C78CE04445B}"/>
          </ac:spMkLst>
        </pc:spChg>
        <pc:spChg chg="add">
          <ac:chgData name="Rohit Priyadarshi" userId="bb595ebe57ad5a57" providerId="LiveId" clId="{96EB87EA-8B7F-4AD2-A094-3BFA6652111B}" dt="2024-03-12T06:09:05.194" v="408" actId="26606"/>
          <ac:spMkLst>
            <pc:docMk/>
            <pc:sldMk cId="3182871903" sldId="275"/>
            <ac:spMk id="53" creationId="{50666DC1-CD27-4874-9484-9D06C59FE4D0}"/>
          </ac:spMkLst>
        </pc:spChg>
        <pc:spChg chg="add">
          <ac:chgData name="Rohit Priyadarshi" userId="bb595ebe57ad5a57" providerId="LiveId" clId="{96EB87EA-8B7F-4AD2-A094-3BFA6652111B}" dt="2024-03-12T06:09:05.194" v="408" actId="26606"/>
          <ac:spMkLst>
            <pc:docMk/>
            <pc:sldMk cId="3182871903" sldId="275"/>
            <ac:spMk id="54" creationId="{26811A6C-040C-4C5A-8FF3-63EC6CC4015F}"/>
          </ac:spMkLst>
        </pc:spChg>
        <pc:grpChg chg="add del">
          <ac:chgData name="Rohit Priyadarshi" userId="bb595ebe57ad5a57" providerId="LiveId" clId="{96EB87EA-8B7F-4AD2-A094-3BFA6652111B}" dt="2024-03-12T06:09:05.194" v="408" actId="26606"/>
          <ac:grpSpMkLst>
            <pc:docMk/>
            <pc:sldMk cId="3182871903" sldId="275"/>
            <ac:grpSpMk id="26" creationId="{0EB82B4C-9249-4CFC-A372-7B0FF5E36EA8}"/>
          </ac:grpSpMkLst>
        </pc:grpChg>
        <pc:grpChg chg="add del">
          <ac:chgData name="Rohit Priyadarshi" userId="bb595ebe57ad5a57" providerId="LiveId" clId="{96EB87EA-8B7F-4AD2-A094-3BFA6652111B}" dt="2024-03-12T06:08:51.312" v="399" actId="26606"/>
          <ac:grpSpMkLst>
            <pc:docMk/>
            <pc:sldMk cId="3182871903" sldId="275"/>
            <ac:grpSpMk id="39" creationId="{3409BBD1-8A75-44DA-88E2-3A7047032200}"/>
          </ac:grpSpMkLst>
        </pc:grpChg>
        <pc:grpChg chg="add">
          <ac:chgData name="Rohit Priyadarshi" userId="bb595ebe57ad5a57" providerId="LiveId" clId="{96EB87EA-8B7F-4AD2-A094-3BFA6652111B}" dt="2024-03-12T06:09:05.194" v="408" actId="26606"/>
          <ac:grpSpMkLst>
            <pc:docMk/>
            <pc:sldMk cId="3182871903" sldId="275"/>
            <ac:grpSpMk id="55" creationId="{7FC27906-3491-4D48-A4BD-F9C88381A31C}"/>
          </ac:grpSpMkLst>
        </pc:grpChg>
        <pc:picChg chg="mod">
          <ac:chgData name="Rohit Priyadarshi" userId="bb595ebe57ad5a57" providerId="LiveId" clId="{96EB87EA-8B7F-4AD2-A094-3BFA6652111B}" dt="2024-03-12T06:09:05.194" v="408" actId="26606"/>
          <ac:picMkLst>
            <pc:docMk/>
            <pc:sldMk cId="3182871903" sldId="275"/>
            <ac:picMk id="8" creationId="{51B7E195-4338-AA82-242F-7C79102BC5C2}"/>
          </ac:picMkLst>
        </pc:picChg>
      </pc:sldChg>
      <pc:sldChg chg="del">
        <pc:chgData name="Rohit Priyadarshi" userId="bb595ebe57ad5a57" providerId="LiveId" clId="{96EB87EA-8B7F-4AD2-A094-3BFA6652111B}" dt="2024-03-12T06:14:55.018" v="474" actId="47"/>
        <pc:sldMkLst>
          <pc:docMk/>
          <pc:sldMk cId="4016389425" sldId="276"/>
        </pc:sldMkLst>
      </pc:sldChg>
      <pc:sldChg chg="del">
        <pc:chgData name="Rohit Priyadarshi" userId="bb595ebe57ad5a57" providerId="LiveId" clId="{96EB87EA-8B7F-4AD2-A094-3BFA6652111B}" dt="2024-03-12T02:04:15.587" v="153" actId="47"/>
        <pc:sldMkLst>
          <pc:docMk/>
          <pc:sldMk cId="1446289904" sldId="277"/>
        </pc:sldMkLst>
      </pc:sldChg>
      <pc:sldChg chg="del">
        <pc:chgData name="Rohit Priyadarshi" userId="bb595ebe57ad5a57" providerId="LiveId" clId="{96EB87EA-8B7F-4AD2-A094-3BFA6652111B}" dt="2024-03-12T02:04:15.587" v="153" actId="47"/>
        <pc:sldMkLst>
          <pc:docMk/>
          <pc:sldMk cId="2128026929" sldId="278"/>
        </pc:sldMkLst>
      </pc:sldChg>
      <pc:sldChg chg="del">
        <pc:chgData name="Rohit Priyadarshi" userId="bb595ebe57ad5a57" providerId="LiveId" clId="{96EB87EA-8B7F-4AD2-A094-3BFA6652111B}" dt="2024-03-12T02:04:04.811" v="152" actId="47"/>
        <pc:sldMkLst>
          <pc:docMk/>
          <pc:sldMk cId="1813732655" sldId="279"/>
        </pc:sldMkLst>
      </pc:sldChg>
      <pc:sldChg chg="del">
        <pc:chgData name="Rohit Priyadarshi" userId="bb595ebe57ad5a57" providerId="LiveId" clId="{96EB87EA-8B7F-4AD2-A094-3BFA6652111B}" dt="2024-03-12T02:04:00.978" v="151" actId="47"/>
        <pc:sldMkLst>
          <pc:docMk/>
          <pc:sldMk cId="3236176652" sldId="280"/>
        </pc:sldMkLst>
      </pc:sldChg>
      <pc:sldChg chg="del">
        <pc:chgData name="Rohit Priyadarshi" userId="bb595ebe57ad5a57" providerId="LiveId" clId="{96EB87EA-8B7F-4AD2-A094-3BFA6652111B}" dt="2024-03-12T02:03:22.599" v="139" actId="47"/>
        <pc:sldMkLst>
          <pc:docMk/>
          <pc:sldMk cId="2852229587" sldId="281"/>
        </pc:sldMkLst>
      </pc:sldChg>
      <pc:sldChg chg="modSp new mod ord">
        <pc:chgData name="Rohit Priyadarshi" userId="bb595ebe57ad5a57" providerId="LiveId" clId="{96EB87EA-8B7F-4AD2-A094-3BFA6652111B}" dt="2024-03-14T02:58:10.621" v="1493"/>
        <pc:sldMkLst>
          <pc:docMk/>
          <pc:sldMk cId="4039670341" sldId="282"/>
        </pc:sldMkLst>
        <pc:spChg chg="mod">
          <ac:chgData name="Rohit Priyadarshi" userId="bb595ebe57ad5a57" providerId="LiveId" clId="{96EB87EA-8B7F-4AD2-A094-3BFA6652111B}" dt="2024-03-14T02:57:59.913" v="1491" actId="20577"/>
          <ac:spMkLst>
            <pc:docMk/>
            <pc:sldMk cId="4039670341" sldId="282"/>
            <ac:spMk id="2" creationId="{D160A618-31C6-5D3C-61A9-915F7010EF68}"/>
          </ac:spMkLst>
        </pc:spChg>
        <pc:spChg chg="mod">
          <ac:chgData name="Rohit Priyadarshi" userId="bb595ebe57ad5a57" providerId="LiveId" clId="{96EB87EA-8B7F-4AD2-A094-3BFA6652111B}" dt="2024-03-12T02:00:36.285" v="33" actId="313"/>
          <ac:spMkLst>
            <pc:docMk/>
            <pc:sldMk cId="4039670341" sldId="282"/>
            <ac:spMk id="3" creationId="{898CFC73-4CCB-D454-C88E-B835834AE4C7}"/>
          </ac:spMkLst>
        </pc:spChg>
      </pc:sldChg>
      <pc:sldChg chg="modSp new mod">
        <pc:chgData name="Rohit Priyadarshi" userId="bb595ebe57ad5a57" providerId="LiveId" clId="{96EB87EA-8B7F-4AD2-A094-3BFA6652111B}" dt="2024-03-12T15:45:54.948" v="499" actId="20577"/>
        <pc:sldMkLst>
          <pc:docMk/>
          <pc:sldMk cId="1750218406" sldId="283"/>
        </pc:sldMkLst>
        <pc:spChg chg="mod">
          <ac:chgData name="Rohit Priyadarshi" userId="bb595ebe57ad5a57" providerId="LiveId" clId="{96EB87EA-8B7F-4AD2-A094-3BFA6652111B}" dt="2024-03-12T02:01:42.975" v="40" actId="20577"/>
          <ac:spMkLst>
            <pc:docMk/>
            <pc:sldMk cId="1750218406" sldId="283"/>
            <ac:spMk id="2" creationId="{42074227-DE4F-3EE0-5174-1B592E49AEED}"/>
          </ac:spMkLst>
        </pc:spChg>
        <pc:spChg chg="mod">
          <ac:chgData name="Rohit Priyadarshi" userId="bb595ebe57ad5a57" providerId="LiveId" clId="{96EB87EA-8B7F-4AD2-A094-3BFA6652111B}" dt="2024-03-12T15:45:54.948" v="499" actId="20577"/>
          <ac:spMkLst>
            <pc:docMk/>
            <pc:sldMk cId="1750218406" sldId="283"/>
            <ac:spMk id="3" creationId="{EF62F257-064E-3FDB-2386-96FF33A5E463}"/>
          </ac:spMkLst>
        </pc:spChg>
      </pc:sldChg>
      <pc:sldChg chg="modSp new mod">
        <pc:chgData name="Rohit Priyadarshi" userId="bb595ebe57ad5a57" providerId="LiveId" clId="{96EB87EA-8B7F-4AD2-A094-3BFA6652111B}" dt="2024-03-12T15:50:14.468" v="815" actId="20577"/>
        <pc:sldMkLst>
          <pc:docMk/>
          <pc:sldMk cId="2744591530" sldId="284"/>
        </pc:sldMkLst>
        <pc:spChg chg="mod">
          <ac:chgData name="Rohit Priyadarshi" userId="bb595ebe57ad5a57" providerId="LiveId" clId="{96EB87EA-8B7F-4AD2-A094-3BFA6652111B}" dt="2024-03-12T02:04:58.530" v="177" actId="20577"/>
          <ac:spMkLst>
            <pc:docMk/>
            <pc:sldMk cId="2744591530" sldId="284"/>
            <ac:spMk id="2" creationId="{BE967F44-D919-FCCA-5772-CDD0482F7920}"/>
          </ac:spMkLst>
        </pc:spChg>
        <pc:spChg chg="mod">
          <ac:chgData name="Rohit Priyadarshi" userId="bb595ebe57ad5a57" providerId="LiveId" clId="{96EB87EA-8B7F-4AD2-A094-3BFA6652111B}" dt="2024-03-12T15:50:14.468" v="815" actId="20577"/>
          <ac:spMkLst>
            <pc:docMk/>
            <pc:sldMk cId="2744591530" sldId="284"/>
            <ac:spMk id="3" creationId="{3D47189E-1BE4-BA84-A58D-352A3D25ED28}"/>
          </ac:spMkLst>
        </pc:spChg>
      </pc:sldChg>
      <pc:sldChg chg="addSp delSp modSp new mod setBg">
        <pc:chgData name="Rohit Priyadarshi" userId="bb595ebe57ad5a57" providerId="LiveId" clId="{96EB87EA-8B7F-4AD2-A094-3BFA6652111B}" dt="2024-03-14T02:51:26.711" v="998" actId="20577"/>
        <pc:sldMkLst>
          <pc:docMk/>
          <pc:sldMk cId="1053832547" sldId="285"/>
        </pc:sldMkLst>
        <pc:spChg chg="mod">
          <ac:chgData name="Rohit Priyadarshi" userId="bb595ebe57ad5a57" providerId="LiveId" clId="{96EB87EA-8B7F-4AD2-A094-3BFA6652111B}" dt="2024-03-14T02:49:06.171" v="914" actId="26606"/>
          <ac:spMkLst>
            <pc:docMk/>
            <pc:sldMk cId="1053832547" sldId="285"/>
            <ac:spMk id="2" creationId="{7F8C9DE2-14FF-2AE0-2F99-66E6E67960C0}"/>
          </ac:spMkLst>
        </pc:spChg>
        <pc:spChg chg="del">
          <ac:chgData name="Rohit Priyadarshi" userId="bb595ebe57ad5a57" providerId="LiveId" clId="{96EB87EA-8B7F-4AD2-A094-3BFA6652111B}" dt="2024-03-12T05:55:33.057" v="300" actId="26606"/>
          <ac:spMkLst>
            <pc:docMk/>
            <pc:sldMk cId="1053832547" sldId="285"/>
            <ac:spMk id="3" creationId="{087B1135-0389-5378-E0C2-F5DC89FEAEF9}"/>
          </ac:spMkLst>
        </pc:spChg>
        <pc:spChg chg="add mod">
          <ac:chgData name="Rohit Priyadarshi" userId="bb595ebe57ad5a57" providerId="LiveId" clId="{96EB87EA-8B7F-4AD2-A094-3BFA6652111B}" dt="2024-03-14T02:50:06.114" v="931" actId="14100"/>
          <ac:spMkLst>
            <pc:docMk/>
            <pc:sldMk cId="1053832547" sldId="285"/>
            <ac:spMk id="3" creationId="{9662FC02-C3BA-2E78-3503-E58EA7136013}"/>
          </ac:spMkLst>
        </pc:spChg>
        <pc:spChg chg="add mod">
          <ac:chgData name="Rohit Priyadarshi" userId="bb595ebe57ad5a57" providerId="LiveId" clId="{96EB87EA-8B7F-4AD2-A094-3BFA6652111B}" dt="2024-03-14T02:51:26.711" v="998" actId="20577"/>
          <ac:spMkLst>
            <pc:docMk/>
            <pc:sldMk cId="1053832547" sldId="285"/>
            <ac:spMk id="5" creationId="{76063775-9DD9-4C20-8723-1847214C1813}"/>
          </ac:spMkLst>
        </pc:spChg>
        <pc:spChg chg="add del">
          <ac:chgData name="Rohit Priyadarshi" userId="bb595ebe57ad5a57" providerId="LiveId" clId="{96EB87EA-8B7F-4AD2-A094-3BFA6652111B}" dt="2024-03-14T02:49:07.773" v="917" actId="26606"/>
          <ac:spMkLst>
            <pc:docMk/>
            <pc:sldMk cId="1053832547" sldId="285"/>
            <ac:spMk id="9" creationId="{50666DC1-CD27-4874-9484-9D06C59FE4D0}"/>
          </ac:spMkLst>
        </pc:spChg>
        <pc:spChg chg="add del">
          <ac:chgData name="Rohit Priyadarshi" userId="bb595ebe57ad5a57" providerId="LiveId" clId="{96EB87EA-8B7F-4AD2-A094-3BFA6652111B}" dt="2024-03-14T02:49:07.773" v="917" actId="26606"/>
          <ac:spMkLst>
            <pc:docMk/>
            <pc:sldMk cId="1053832547" sldId="285"/>
            <ac:spMk id="11" creationId="{0BE66D35-6371-4809-9433-1EBF879150EC}"/>
          </ac:spMkLst>
        </pc:spChg>
        <pc:spChg chg="add del">
          <ac:chgData name="Rohit Priyadarshi" userId="bb595ebe57ad5a57" providerId="LiveId" clId="{96EB87EA-8B7F-4AD2-A094-3BFA6652111B}" dt="2024-03-14T02:49:07.773" v="917" actId="26606"/>
          <ac:spMkLst>
            <pc:docMk/>
            <pc:sldMk cId="1053832547" sldId="285"/>
            <ac:spMk id="13" creationId="{72EF3F9A-9717-4ACB-A30D-96694842C4F7}"/>
          </ac:spMkLst>
        </pc:spChg>
        <pc:spChg chg="add del">
          <ac:chgData name="Rohit Priyadarshi" userId="bb595ebe57ad5a57" providerId="LiveId" clId="{96EB87EA-8B7F-4AD2-A094-3BFA6652111B}" dt="2024-03-14T02:48:43.794" v="892" actId="26606"/>
          <ac:spMkLst>
            <pc:docMk/>
            <pc:sldMk cId="1053832547" sldId="285"/>
            <ac:spMk id="19" creationId="{8DDAA74B-8E81-4F15-BC0F-4050965FF520}"/>
          </ac:spMkLst>
        </pc:spChg>
        <pc:spChg chg="add del">
          <ac:chgData name="Rohit Priyadarshi" userId="bb595ebe57ad5a57" providerId="LiveId" clId="{96EB87EA-8B7F-4AD2-A094-3BFA6652111B}" dt="2024-03-14T02:48:43.794" v="892" actId="26606"/>
          <ac:spMkLst>
            <pc:docMk/>
            <pc:sldMk cId="1053832547" sldId="285"/>
            <ac:spMk id="20" creationId="{374CD4C6-F07B-411C-876A-727559731FF0}"/>
          </ac:spMkLst>
        </pc:spChg>
        <pc:spChg chg="add del">
          <ac:chgData name="Rohit Priyadarshi" userId="bb595ebe57ad5a57" providerId="LiveId" clId="{96EB87EA-8B7F-4AD2-A094-3BFA6652111B}" dt="2024-03-14T02:46:42.604" v="858" actId="26606"/>
          <ac:spMkLst>
            <pc:docMk/>
            <pc:sldMk cId="1053832547" sldId="285"/>
            <ac:spMk id="21" creationId="{F0E54942-59C8-A2AA-49F1-E63A3DA4EA8C}"/>
          </ac:spMkLst>
        </pc:spChg>
        <pc:spChg chg="add del">
          <ac:chgData name="Rohit Priyadarshi" userId="bb595ebe57ad5a57" providerId="LiveId" clId="{96EB87EA-8B7F-4AD2-A094-3BFA6652111B}" dt="2024-03-14T02:46:54.510" v="868" actId="26606"/>
          <ac:spMkLst>
            <pc:docMk/>
            <pc:sldMk cId="1053832547" sldId="285"/>
            <ac:spMk id="22" creationId="{50666DC1-CD27-4874-9484-9D06C59FE4D0}"/>
          </ac:spMkLst>
        </pc:spChg>
        <pc:spChg chg="add del">
          <ac:chgData name="Rohit Priyadarshi" userId="bb595ebe57ad5a57" providerId="LiveId" clId="{96EB87EA-8B7F-4AD2-A094-3BFA6652111B}" dt="2024-03-14T02:48:43.794" v="892" actId="26606"/>
          <ac:spMkLst>
            <pc:docMk/>
            <pc:sldMk cId="1053832547" sldId="285"/>
            <ac:spMk id="23" creationId="{3EE8B9EE-19DC-FF84-5666-D5DCE55BFBFC}"/>
          </ac:spMkLst>
        </pc:spChg>
        <pc:spChg chg="add del">
          <ac:chgData name="Rohit Priyadarshi" userId="bb595ebe57ad5a57" providerId="LiveId" clId="{96EB87EA-8B7F-4AD2-A094-3BFA6652111B}" dt="2024-03-14T02:46:42.604" v="858" actId="26606"/>
          <ac:spMkLst>
            <pc:docMk/>
            <pc:sldMk cId="1053832547" sldId="285"/>
            <ac:spMk id="24" creationId="{8DDAA74B-8E81-4F15-BC0F-4050965FF520}"/>
          </ac:spMkLst>
        </pc:spChg>
        <pc:spChg chg="add del">
          <ac:chgData name="Rohit Priyadarshi" userId="bb595ebe57ad5a57" providerId="LiveId" clId="{96EB87EA-8B7F-4AD2-A094-3BFA6652111B}" dt="2024-03-14T02:48:45.225" v="894" actId="26606"/>
          <ac:spMkLst>
            <pc:docMk/>
            <pc:sldMk cId="1053832547" sldId="285"/>
            <ac:spMk id="25" creationId="{F06B261F-632C-43DC-8DC7-7723B368270D}"/>
          </ac:spMkLst>
        </pc:spChg>
        <pc:spChg chg="add del">
          <ac:chgData name="Rohit Priyadarshi" userId="bb595ebe57ad5a57" providerId="LiveId" clId="{96EB87EA-8B7F-4AD2-A094-3BFA6652111B}" dt="2024-03-14T02:48:45.225" v="894" actId="26606"/>
          <ac:spMkLst>
            <pc:docMk/>
            <pc:sldMk cId="1053832547" sldId="285"/>
            <ac:spMk id="27" creationId="{4E524C7F-EE50-42C5-9434-7C78CE04445B}"/>
          </ac:spMkLst>
        </pc:spChg>
        <pc:spChg chg="add del">
          <ac:chgData name="Rohit Priyadarshi" userId="bb595ebe57ad5a57" providerId="LiveId" clId="{96EB87EA-8B7F-4AD2-A094-3BFA6652111B}" dt="2024-03-14T02:48:45.225" v="894" actId="26606"/>
          <ac:spMkLst>
            <pc:docMk/>
            <pc:sldMk cId="1053832547" sldId="285"/>
            <ac:spMk id="29" creationId="{10B319EB-D90F-3D37-A0EF-C09F697BCC68}"/>
          </ac:spMkLst>
        </pc:spChg>
        <pc:spChg chg="add del">
          <ac:chgData name="Rohit Priyadarshi" userId="bb595ebe57ad5a57" providerId="LiveId" clId="{96EB87EA-8B7F-4AD2-A094-3BFA6652111B}" dt="2024-03-14T02:46:42.604" v="858" actId="26606"/>
          <ac:spMkLst>
            <pc:docMk/>
            <pc:sldMk cId="1053832547" sldId="285"/>
            <ac:spMk id="30" creationId="{374CD4C6-F07B-411C-876A-727559731FF0}"/>
          </ac:spMkLst>
        </pc:spChg>
        <pc:spChg chg="add del">
          <ac:chgData name="Rohit Priyadarshi" userId="bb595ebe57ad5a57" providerId="LiveId" clId="{96EB87EA-8B7F-4AD2-A094-3BFA6652111B}" dt="2024-03-14T02:48:47.232" v="896" actId="26606"/>
          <ac:spMkLst>
            <pc:docMk/>
            <pc:sldMk cId="1053832547" sldId="285"/>
            <ac:spMk id="31" creationId="{317ADF9C-7729-43E0-B44E-3392C2BD0ADE}"/>
          </ac:spMkLst>
        </pc:spChg>
        <pc:spChg chg="add del">
          <ac:chgData name="Rohit Priyadarshi" userId="bb595ebe57ad5a57" providerId="LiveId" clId="{96EB87EA-8B7F-4AD2-A094-3BFA6652111B}" dt="2024-03-14T02:46:44.682" v="860" actId="26606"/>
          <ac:spMkLst>
            <pc:docMk/>
            <pc:sldMk cId="1053832547" sldId="285"/>
            <ac:spMk id="32" creationId="{8DDAA74B-8E81-4F15-BC0F-4050965FF520}"/>
          </ac:spMkLst>
        </pc:spChg>
        <pc:spChg chg="add del">
          <ac:chgData name="Rohit Priyadarshi" userId="bb595ebe57ad5a57" providerId="LiveId" clId="{96EB87EA-8B7F-4AD2-A094-3BFA6652111B}" dt="2024-03-14T02:46:44.682" v="860" actId="26606"/>
          <ac:spMkLst>
            <pc:docMk/>
            <pc:sldMk cId="1053832547" sldId="285"/>
            <ac:spMk id="33" creationId="{374CD4C6-F07B-411C-876A-727559731FF0}"/>
          </ac:spMkLst>
        </pc:spChg>
        <pc:spChg chg="add del">
          <ac:chgData name="Rohit Priyadarshi" userId="bb595ebe57ad5a57" providerId="LiveId" clId="{96EB87EA-8B7F-4AD2-A094-3BFA6652111B}" dt="2024-03-14T02:46:44.682" v="860" actId="26606"/>
          <ac:spMkLst>
            <pc:docMk/>
            <pc:sldMk cId="1053832547" sldId="285"/>
            <ac:spMk id="34" creationId="{755B7219-B1BC-D224-27D2-6D5861A7F30B}"/>
          </ac:spMkLst>
        </pc:spChg>
        <pc:spChg chg="add del">
          <ac:chgData name="Rohit Priyadarshi" userId="bb595ebe57ad5a57" providerId="LiveId" clId="{96EB87EA-8B7F-4AD2-A094-3BFA6652111B}" dt="2024-03-14T02:48:47.232" v="896" actId="26606"/>
          <ac:spMkLst>
            <pc:docMk/>
            <pc:sldMk cId="1053832547" sldId="285"/>
            <ac:spMk id="35" creationId="{C264CE6C-E4DD-47B0-947A-FE4B1135B4D6}"/>
          </ac:spMkLst>
        </pc:spChg>
        <pc:spChg chg="add del">
          <ac:chgData name="Rohit Priyadarshi" userId="bb595ebe57ad5a57" providerId="LiveId" clId="{96EB87EA-8B7F-4AD2-A094-3BFA6652111B}" dt="2024-03-14T02:46:46.322" v="862" actId="26606"/>
          <ac:spMkLst>
            <pc:docMk/>
            <pc:sldMk cId="1053832547" sldId="285"/>
            <ac:spMk id="36" creationId="{8DDAA74B-8E81-4F15-BC0F-4050965FF520}"/>
          </ac:spMkLst>
        </pc:spChg>
        <pc:spChg chg="add del">
          <ac:chgData name="Rohit Priyadarshi" userId="bb595ebe57ad5a57" providerId="LiveId" clId="{96EB87EA-8B7F-4AD2-A094-3BFA6652111B}" dt="2024-03-14T02:46:46.322" v="862" actId="26606"/>
          <ac:spMkLst>
            <pc:docMk/>
            <pc:sldMk cId="1053832547" sldId="285"/>
            <ac:spMk id="38" creationId="{374CD4C6-F07B-411C-876A-727559731FF0}"/>
          </ac:spMkLst>
        </pc:spChg>
        <pc:spChg chg="add del">
          <ac:chgData name="Rohit Priyadarshi" userId="bb595ebe57ad5a57" providerId="LiveId" clId="{96EB87EA-8B7F-4AD2-A094-3BFA6652111B}" dt="2024-03-14T02:46:46.322" v="862" actId="26606"/>
          <ac:spMkLst>
            <pc:docMk/>
            <pc:sldMk cId="1053832547" sldId="285"/>
            <ac:spMk id="39" creationId="{F0E54942-59C8-A2AA-49F1-E63A3DA4EA8C}"/>
          </ac:spMkLst>
        </pc:spChg>
        <pc:spChg chg="add del">
          <ac:chgData name="Rohit Priyadarshi" userId="bb595ebe57ad5a57" providerId="LiveId" clId="{96EB87EA-8B7F-4AD2-A094-3BFA6652111B}" dt="2024-03-14T02:48:47.232" v="896" actId="26606"/>
          <ac:spMkLst>
            <pc:docMk/>
            <pc:sldMk cId="1053832547" sldId="285"/>
            <ac:spMk id="40" creationId="{90323C14-B5F7-52B8-FD9B-90E2C479F79A}"/>
          </ac:spMkLst>
        </pc:spChg>
        <pc:spChg chg="add del">
          <ac:chgData name="Rohit Priyadarshi" userId="bb595ebe57ad5a57" providerId="LiveId" clId="{96EB87EA-8B7F-4AD2-A094-3BFA6652111B}" dt="2024-03-14T02:46:49.323" v="864" actId="26606"/>
          <ac:spMkLst>
            <pc:docMk/>
            <pc:sldMk cId="1053832547" sldId="285"/>
            <ac:spMk id="41" creationId="{F06B261F-632C-43DC-8DC7-7723B368270D}"/>
          </ac:spMkLst>
        </pc:spChg>
        <pc:spChg chg="add del">
          <ac:chgData name="Rohit Priyadarshi" userId="bb595ebe57ad5a57" providerId="LiveId" clId="{96EB87EA-8B7F-4AD2-A094-3BFA6652111B}" dt="2024-03-14T02:46:49.323" v="864" actId="26606"/>
          <ac:spMkLst>
            <pc:docMk/>
            <pc:sldMk cId="1053832547" sldId="285"/>
            <ac:spMk id="42" creationId="{4E524C7F-EE50-42C5-9434-7C78CE04445B}"/>
          </ac:spMkLst>
        </pc:spChg>
        <pc:spChg chg="add del">
          <ac:chgData name="Rohit Priyadarshi" userId="bb595ebe57ad5a57" providerId="LiveId" clId="{96EB87EA-8B7F-4AD2-A094-3BFA6652111B}" dt="2024-03-14T02:46:49.323" v="864" actId="26606"/>
          <ac:spMkLst>
            <pc:docMk/>
            <pc:sldMk cId="1053832547" sldId="285"/>
            <ac:spMk id="43" creationId="{FB34CE34-D5C6-EE5E-D657-BF96006389DF}"/>
          </ac:spMkLst>
        </pc:spChg>
        <pc:spChg chg="add del">
          <ac:chgData name="Rohit Priyadarshi" userId="bb595ebe57ad5a57" providerId="LiveId" clId="{96EB87EA-8B7F-4AD2-A094-3BFA6652111B}" dt="2024-03-14T02:48:48.787" v="898" actId="26606"/>
          <ac:spMkLst>
            <pc:docMk/>
            <pc:sldMk cId="1053832547" sldId="285"/>
            <ac:spMk id="44" creationId="{C28AA5B0-EA1F-42BB-AE4B-1A06337DD243}"/>
          </ac:spMkLst>
        </pc:spChg>
        <pc:spChg chg="add del">
          <ac:chgData name="Rohit Priyadarshi" userId="bb595ebe57ad5a57" providerId="LiveId" clId="{96EB87EA-8B7F-4AD2-A094-3BFA6652111B}" dt="2024-03-14T02:46:51.104" v="866" actId="26606"/>
          <ac:spMkLst>
            <pc:docMk/>
            <pc:sldMk cId="1053832547" sldId="285"/>
            <ac:spMk id="45" creationId="{F06B261F-632C-43DC-8DC7-7723B368270D}"/>
          </ac:spMkLst>
        </pc:spChg>
        <pc:spChg chg="add del">
          <ac:chgData name="Rohit Priyadarshi" userId="bb595ebe57ad5a57" providerId="LiveId" clId="{96EB87EA-8B7F-4AD2-A094-3BFA6652111B}" dt="2024-03-14T02:46:51.104" v="866" actId="26606"/>
          <ac:spMkLst>
            <pc:docMk/>
            <pc:sldMk cId="1053832547" sldId="285"/>
            <ac:spMk id="46" creationId="{4E524C7F-EE50-42C5-9434-7C78CE04445B}"/>
          </ac:spMkLst>
        </pc:spChg>
        <pc:spChg chg="add del">
          <ac:chgData name="Rohit Priyadarshi" userId="bb595ebe57ad5a57" providerId="LiveId" clId="{96EB87EA-8B7F-4AD2-A094-3BFA6652111B}" dt="2024-03-14T02:46:51.104" v="866" actId="26606"/>
          <ac:spMkLst>
            <pc:docMk/>
            <pc:sldMk cId="1053832547" sldId="285"/>
            <ac:spMk id="47" creationId="{5E674214-01BE-02E8-D873-99FA470FB474}"/>
          </ac:spMkLst>
        </pc:spChg>
        <pc:spChg chg="add del">
          <ac:chgData name="Rohit Priyadarshi" userId="bb595ebe57ad5a57" providerId="LiveId" clId="{96EB87EA-8B7F-4AD2-A094-3BFA6652111B}" dt="2024-03-14T02:48:48.787" v="898" actId="26606"/>
          <ac:spMkLst>
            <pc:docMk/>
            <pc:sldMk cId="1053832547" sldId="285"/>
            <ac:spMk id="48" creationId="{4F5B6F84-73EF-47ED-850E-4308B2C0D1E3}"/>
          </ac:spMkLst>
        </pc:spChg>
        <pc:spChg chg="add del">
          <ac:chgData name="Rohit Priyadarshi" userId="bb595ebe57ad5a57" providerId="LiveId" clId="{96EB87EA-8B7F-4AD2-A094-3BFA6652111B}" dt="2024-03-14T02:46:54.510" v="868" actId="26606"/>
          <ac:spMkLst>
            <pc:docMk/>
            <pc:sldMk cId="1053832547" sldId="285"/>
            <ac:spMk id="49" creationId="{ABFC6EA2-A878-462E-B250-A0FFE1F53FCC}"/>
          </ac:spMkLst>
        </pc:spChg>
        <pc:spChg chg="add del">
          <ac:chgData name="Rohit Priyadarshi" userId="bb595ebe57ad5a57" providerId="LiveId" clId="{96EB87EA-8B7F-4AD2-A094-3BFA6652111B}" dt="2024-03-14T02:46:54.510" v="868" actId="26606"/>
          <ac:spMkLst>
            <pc:docMk/>
            <pc:sldMk cId="1053832547" sldId="285"/>
            <ac:spMk id="50" creationId="{72EF3F9A-9717-4ACB-A30D-96694842C4F7}"/>
          </ac:spMkLst>
        </pc:spChg>
        <pc:spChg chg="add del">
          <ac:chgData name="Rohit Priyadarshi" userId="bb595ebe57ad5a57" providerId="LiveId" clId="{96EB87EA-8B7F-4AD2-A094-3BFA6652111B}" dt="2024-03-14T02:48:48.787" v="898" actId="26606"/>
          <ac:spMkLst>
            <pc:docMk/>
            <pc:sldMk cId="1053832547" sldId="285"/>
            <ac:spMk id="51" creationId="{8C09957F-C301-F72A-C219-C2E37ABA3CDC}"/>
          </ac:spMkLst>
        </pc:spChg>
        <pc:spChg chg="add del">
          <ac:chgData name="Rohit Priyadarshi" userId="bb595ebe57ad5a57" providerId="LiveId" clId="{96EB87EA-8B7F-4AD2-A094-3BFA6652111B}" dt="2024-03-14T02:46:56.244" v="870" actId="26606"/>
          <ac:spMkLst>
            <pc:docMk/>
            <pc:sldMk cId="1053832547" sldId="285"/>
            <ac:spMk id="53" creationId="{50666DC1-CD27-4874-9484-9D06C59FE4D0}"/>
          </ac:spMkLst>
        </pc:spChg>
        <pc:spChg chg="add del">
          <ac:chgData name="Rohit Priyadarshi" userId="bb595ebe57ad5a57" providerId="LiveId" clId="{96EB87EA-8B7F-4AD2-A094-3BFA6652111B}" dt="2024-03-14T02:46:56.244" v="870" actId="26606"/>
          <ac:spMkLst>
            <pc:docMk/>
            <pc:sldMk cId="1053832547" sldId="285"/>
            <ac:spMk id="54" creationId="{0BE66D35-6371-4809-9433-1EBF879150EC}"/>
          </ac:spMkLst>
        </pc:spChg>
        <pc:spChg chg="add del">
          <ac:chgData name="Rohit Priyadarshi" userId="bb595ebe57ad5a57" providerId="LiveId" clId="{96EB87EA-8B7F-4AD2-A094-3BFA6652111B}" dt="2024-03-14T02:46:56.244" v="870" actId="26606"/>
          <ac:spMkLst>
            <pc:docMk/>
            <pc:sldMk cId="1053832547" sldId="285"/>
            <ac:spMk id="55" creationId="{72EF3F9A-9717-4ACB-A30D-96694842C4F7}"/>
          </ac:spMkLst>
        </pc:spChg>
        <pc:spChg chg="add del">
          <ac:chgData name="Rohit Priyadarshi" userId="bb595ebe57ad5a57" providerId="LiveId" clId="{96EB87EA-8B7F-4AD2-A094-3BFA6652111B}" dt="2024-03-14T02:48:49.445" v="900" actId="26606"/>
          <ac:spMkLst>
            <pc:docMk/>
            <pc:sldMk cId="1053832547" sldId="285"/>
            <ac:spMk id="56" creationId="{8DDAA74B-8E81-4F15-BC0F-4050965FF520}"/>
          </ac:spMkLst>
        </pc:spChg>
        <pc:spChg chg="add del">
          <ac:chgData name="Rohit Priyadarshi" userId="bb595ebe57ad5a57" providerId="LiveId" clId="{96EB87EA-8B7F-4AD2-A094-3BFA6652111B}" dt="2024-03-14T02:46:57.573" v="872" actId="26606"/>
          <ac:spMkLst>
            <pc:docMk/>
            <pc:sldMk cId="1053832547" sldId="285"/>
            <ac:spMk id="57" creationId="{50666DC1-CD27-4874-9484-9D06C59FE4D0}"/>
          </ac:spMkLst>
        </pc:spChg>
        <pc:spChg chg="add del">
          <ac:chgData name="Rohit Priyadarshi" userId="bb595ebe57ad5a57" providerId="LiveId" clId="{96EB87EA-8B7F-4AD2-A094-3BFA6652111B}" dt="2024-03-14T02:46:57.573" v="872" actId="26606"/>
          <ac:spMkLst>
            <pc:docMk/>
            <pc:sldMk cId="1053832547" sldId="285"/>
            <ac:spMk id="58" creationId="{0BE66D35-6371-4809-9433-1EBF879150EC}"/>
          </ac:spMkLst>
        </pc:spChg>
        <pc:spChg chg="add del">
          <ac:chgData name="Rohit Priyadarshi" userId="bb595ebe57ad5a57" providerId="LiveId" clId="{96EB87EA-8B7F-4AD2-A094-3BFA6652111B}" dt="2024-03-14T02:46:57.573" v="872" actId="26606"/>
          <ac:spMkLst>
            <pc:docMk/>
            <pc:sldMk cId="1053832547" sldId="285"/>
            <ac:spMk id="59" creationId="{72EF3F9A-9717-4ACB-A30D-96694842C4F7}"/>
          </ac:spMkLst>
        </pc:spChg>
        <pc:spChg chg="add del">
          <ac:chgData name="Rohit Priyadarshi" userId="bb595ebe57ad5a57" providerId="LiveId" clId="{96EB87EA-8B7F-4AD2-A094-3BFA6652111B}" dt="2024-03-14T02:47:01.213" v="874" actId="26606"/>
          <ac:spMkLst>
            <pc:docMk/>
            <pc:sldMk cId="1053832547" sldId="285"/>
            <ac:spMk id="63" creationId="{50666DC1-CD27-4874-9484-9D06C59FE4D0}"/>
          </ac:spMkLst>
        </pc:spChg>
        <pc:spChg chg="add del">
          <ac:chgData name="Rohit Priyadarshi" userId="bb595ebe57ad5a57" providerId="LiveId" clId="{96EB87EA-8B7F-4AD2-A094-3BFA6652111B}" dt="2024-03-14T02:47:01.213" v="874" actId="26606"/>
          <ac:spMkLst>
            <pc:docMk/>
            <pc:sldMk cId="1053832547" sldId="285"/>
            <ac:spMk id="64" creationId="{ABFC6EA2-A878-462E-B250-A0FFE1F53FCC}"/>
          </ac:spMkLst>
        </pc:spChg>
        <pc:spChg chg="add del">
          <ac:chgData name="Rohit Priyadarshi" userId="bb595ebe57ad5a57" providerId="LiveId" clId="{96EB87EA-8B7F-4AD2-A094-3BFA6652111B}" dt="2024-03-14T02:47:01.213" v="874" actId="26606"/>
          <ac:spMkLst>
            <pc:docMk/>
            <pc:sldMk cId="1053832547" sldId="285"/>
            <ac:spMk id="65" creationId="{72EF3F9A-9717-4ACB-A30D-96694842C4F7}"/>
          </ac:spMkLst>
        </pc:spChg>
        <pc:spChg chg="add del">
          <ac:chgData name="Rohit Priyadarshi" userId="bb595ebe57ad5a57" providerId="LiveId" clId="{96EB87EA-8B7F-4AD2-A094-3BFA6652111B}" dt="2024-03-14T02:48:49.445" v="900" actId="26606"/>
          <ac:spMkLst>
            <pc:docMk/>
            <pc:sldMk cId="1053832547" sldId="285"/>
            <ac:spMk id="68" creationId="{374CD4C6-F07B-411C-876A-727559731FF0}"/>
          </ac:spMkLst>
        </pc:spChg>
        <pc:spChg chg="add del">
          <ac:chgData name="Rohit Priyadarshi" userId="bb595ebe57ad5a57" providerId="LiveId" clId="{96EB87EA-8B7F-4AD2-A094-3BFA6652111B}" dt="2024-03-14T02:48:49.445" v="900" actId="26606"/>
          <ac:spMkLst>
            <pc:docMk/>
            <pc:sldMk cId="1053832547" sldId="285"/>
            <ac:spMk id="69" creationId="{D797DC4B-D8ED-149F-7429-FDE4F87616BD}"/>
          </ac:spMkLst>
        </pc:spChg>
        <pc:spChg chg="add del">
          <ac:chgData name="Rohit Priyadarshi" userId="bb595ebe57ad5a57" providerId="LiveId" clId="{96EB87EA-8B7F-4AD2-A094-3BFA6652111B}" dt="2024-03-14T02:47:08.979" v="876" actId="26606"/>
          <ac:spMkLst>
            <pc:docMk/>
            <pc:sldMk cId="1053832547" sldId="285"/>
            <ac:spMk id="70" creationId="{50666DC1-CD27-4874-9484-9D06C59FE4D0}"/>
          </ac:spMkLst>
        </pc:spChg>
        <pc:spChg chg="add del">
          <ac:chgData name="Rohit Priyadarshi" userId="bb595ebe57ad5a57" providerId="LiveId" clId="{96EB87EA-8B7F-4AD2-A094-3BFA6652111B}" dt="2024-03-14T02:47:08.979" v="876" actId="26606"/>
          <ac:spMkLst>
            <pc:docMk/>
            <pc:sldMk cId="1053832547" sldId="285"/>
            <ac:spMk id="71" creationId="{0BE66D35-6371-4809-9433-1EBF879150EC}"/>
          </ac:spMkLst>
        </pc:spChg>
        <pc:spChg chg="add del">
          <ac:chgData name="Rohit Priyadarshi" userId="bb595ebe57ad5a57" providerId="LiveId" clId="{96EB87EA-8B7F-4AD2-A094-3BFA6652111B}" dt="2024-03-14T02:47:08.979" v="876" actId="26606"/>
          <ac:spMkLst>
            <pc:docMk/>
            <pc:sldMk cId="1053832547" sldId="285"/>
            <ac:spMk id="72" creationId="{72EF3F9A-9717-4ACB-A30D-96694842C4F7}"/>
          </ac:spMkLst>
        </pc:spChg>
        <pc:spChg chg="add del">
          <ac:chgData name="Rohit Priyadarshi" userId="bb595ebe57ad5a57" providerId="LiveId" clId="{96EB87EA-8B7F-4AD2-A094-3BFA6652111B}" dt="2024-03-14T02:48:50.558" v="902" actId="26606"/>
          <ac:spMkLst>
            <pc:docMk/>
            <pc:sldMk cId="1053832547" sldId="285"/>
            <ac:spMk id="74" creationId="{F06B261F-632C-43DC-8DC7-7723B368270D}"/>
          </ac:spMkLst>
        </pc:spChg>
        <pc:spChg chg="add del">
          <ac:chgData name="Rohit Priyadarshi" userId="bb595ebe57ad5a57" providerId="LiveId" clId="{96EB87EA-8B7F-4AD2-A094-3BFA6652111B}" dt="2024-03-14T02:48:50.558" v="902" actId="26606"/>
          <ac:spMkLst>
            <pc:docMk/>
            <pc:sldMk cId="1053832547" sldId="285"/>
            <ac:spMk id="75" creationId="{4E524C7F-EE50-42C5-9434-7C78CE04445B}"/>
          </ac:spMkLst>
        </pc:spChg>
        <pc:spChg chg="add del">
          <ac:chgData name="Rohit Priyadarshi" userId="bb595ebe57ad5a57" providerId="LiveId" clId="{96EB87EA-8B7F-4AD2-A094-3BFA6652111B}" dt="2024-03-14T02:47:10.761" v="878" actId="26606"/>
          <ac:spMkLst>
            <pc:docMk/>
            <pc:sldMk cId="1053832547" sldId="285"/>
            <ac:spMk id="76" creationId="{F06B261F-632C-43DC-8DC7-7723B368270D}"/>
          </ac:spMkLst>
        </pc:spChg>
        <pc:spChg chg="add del">
          <ac:chgData name="Rohit Priyadarshi" userId="bb595ebe57ad5a57" providerId="LiveId" clId="{96EB87EA-8B7F-4AD2-A094-3BFA6652111B}" dt="2024-03-14T02:47:10.761" v="878" actId="26606"/>
          <ac:spMkLst>
            <pc:docMk/>
            <pc:sldMk cId="1053832547" sldId="285"/>
            <ac:spMk id="77" creationId="{4E524C7F-EE50-42C5-9434-7C78CE04445B}"/>
          </ac:spMkLst>
        </pc:spChg>
        <pc:spChg chg="add del">
          <ac:chgData name="Rohit Priyadarshi" userId="bb595ebe57ad5a57" providerId="LiveId" clId="{96EB87EA-8B7F-4AD2-A094-3BFA6652111B}" dt="2024-03-14T02:47:10.761" v="878" actId="26606"/>
          <ac:spMkLst>
            <pc:docMk/>
            <pc:sldMk cId="1053832547" sldId="285"/>
            <ac:spMk id="78" creationId="{5E674214-01BE-02E8-D873-99FA470FB474}"/>
          </ac:spMkLst>
        </pc:spChg>
        <pc:spChg chg="add del">
          <ac:chgData name="Rohit Priyadarshi" userId="bb595ebe57ad5a57" providerId="LiveId" clId="{96EB87EA-8B7F-4AD2-A094-3BFA6652111B}" dt="2024-03-14T02:48:50.558" v="902" actId="26606"/>
          <ac:spMkLst>
            <pc:docMk/>
            <pc:sldMk cId="1053832547" sldId="285"/>
            <ac:spMk id="79" creationId="{9F31F451-2E91-438E-B820-131C92E5883B}"/>
          </ac:spMkLst>
        </pc:spChg>
        <pc:spChg chg="add del">
          <ac:chgData name="Rohit Priyadarshi" userId="bb595ebe57ad5a57" providerId="LiveId" clId="{96EB87EA-8B7F-4AD2-A094-3BFA6652111B}" dt="2024-03-14T02:47:12.619" v="880" actId="26606"/>
          <ac:spMkLst>
            <pc:docMk/>
            <pc:sldMk cId="1053832547" sldId="285"/>
            <ac:spMk id="80" creationId="{F06B261F-632C-43DC-8DC7-7723B368270D}"/>
          </ac:spMkLst>
        </pc:spChg>
        <pc:spChg chg="add del">
          <ac:chgData name="Rohit Priyadarshi" userId="bb595ebe57ad5a57" providerId="LiveId" clId="{96EB87EA-8B7F-4AD2-A094-3BFA6652111B}" dt="2024-03-14T02:47:12.619" v="880" actId="26606"/>
          <ac:spMkLst>
            <pc:docMk/>
            <pc:sldMk cId="1053832547" sldId="285"/>
            <ac:spMk id="81" creationId="{4E524C7F-EE50-42C5-9434-7C78CE04445B}"/>
          </ac:spMkLst>
        </pc:spChg>
        <pc:spChg chg="add del">
          <ac:chgData name="Rohit Priyadarshi" userId="bb595ebe57ad5a57" providerId="LiveId" clId="{96EB87EA-8B7F-4AD2-A094-3BFA6652111B}" dt="2024-03-14T02:47:12.619" v="880" actId="26606"/>
          <ac:spMkLst>
            <pc:docMk/>
            <pc:sldMk cId="1053832547" sldId="285"/>
            <ac:spMk id="82" creationId="{FB34CE34-D5C6-EE5E-D657-BF96006389DF}"/>
          </ac:spMkLst>
        </pc:spChg>
        <pc:spChg chg="add del">
          <ac:chgData name="Rohit Priyadarshi" userId="bb595ebe57ad5a57" providerId="LiveId" clId="{96EB87EA-8B7F-4AD2-A094-3BFA6652111B}" dt="2024-03-14T02:48:51.111" v="904" actId="26606"/>
          <ac:spMkLst>
            <pc:docMk/>
            <pc:sldMk cId="1053832547" sldId="285"/>
            <ac:spMk id="83" creationId="{F06B261F-632C-43DC-8DC7-7723B368270D}"/>
          </ac:spMkLst>
        </pc:spChg>
        <pc:spChg chg="add del">
          <ac:chgData name="Rohit Priyadarshi" userId="bb595ebe57ad5a57" providerId="LiveId" clId="{96EB87EA-8B7F-4AD2-A094-3BFA6652111B}" dt="2024-03-14T02:47:14.058" v="882" actId="26606"/>
          <ac:spMkLst>
            <pc:docMk/>
            <pc:sldMk cId="1053832547" sldId="285"/>
            <ac:spMk id="84" creationId="{F06B261F-632C-43DC-8DC7-7723B368270D}"/>
          </ac:spMkLst>
        </pc:spChg>
        <pc:spChg chg="add del">
          <ac:chgData name="Rohit Priyadarshi" userId="bb595ebe57ad5a57" providerId="LiveId" clId="{96EB87EA-8B7F-4AD2-A094-3BFA6652111B}" dt="2024-03-14T02:47:14.058" v="882" actId="26606"/>
          <ac:spMkLst>
            <pc:docMk/>
            <pc:sldMk cId="1053832547" sldId="285"/>
            <ac:spMk id="85" creationId="{4E524C7F-EE50-42C5-9434-7C78CE04445B}"/>
          </ac:spMkLst>
        </pc:spChg>
        <pc:spChg chg="add del">
          <ac:chgData name="Rohit Priyadarshi" userId="bb595ebe57ad5a57" providerId="LiveId" clId="{96EB87EA-8B7F-4AD2-A094-3BFA6652111B}" dt="2024-03-14T02:47:14.058" v="882" actId="26606"/>
          <ac:spMkLst>
            <pc:docMk/>
            <pc:sldMk cId="1053832547" sldId="285"/>
            <ac:spMk id="86" creationId="{5E674214-01BE-02E8-D873-99FA470FB474}"/>
          </ac:spMkLst>
        </pc:spChg>
        <pc:spChg chg="add del">
          <ac:chgData name="Rohit Priyadarshi" userId="bb595ebe57ad5a57" providerId="LiveId" clId="{96EB87EA-8B7F-4AD2-A094-3BFA6652111B}" dt="2024-03-14T02:48:51.111" v="904" actId="26606"/>
          <ac:spMkLst>
            <pc:docMk/>
            <pc:sldMk cId="1053832547" sldId="285"/>
            <ac:spMk id="87" creationId="{4E524C7F-EE50-42C5-9434-7C78CE04445B}"/>
          </ac:spMkLst>
        </pc:spChg>
        <pc:spChg chg="add del">
          <ac:chgData name="Rohit Priyadarshi" userId="bb595ebe57ad5a57" providerId="LiveId" clId="{96EB87EA-8B7F-4AD2-A094-3BFA6652111B}" dt="2024-03-14T02:47:15.384" v="884" actId="26606"/>
          <ac:spMkLst>
            <pc:docMk/>
            <pc:sldMk cId="1053832547" sldId="285"/>
            <ac:spMk id="88" creationId="{F06B261F-632C-43DC-8DC7-7723B368270D}"/>
          </ac:spMkLst>
        </pc:spChg>
        <pc:spChg chg="add del">
          <ac:chgData name="Rohit Priyadarshi" userId="bb595ebe57ad5a57" providerId="LiveId" clId="{96EB87EA-8B7F-4AD2-A094-3BFA6652111B}" dt="2024-03-14T02:47:15.384" v="884" actId="26606"/>
          <ac:spMkLst>
            <pc:docMk/>
            <pc:sldMk cId="1053832547" sldId="285"/>
            <ac:spMk id="89" creationId="{4E524C7F-EE50-42C5-9434-7C78CE04445B}"/>
          </ac:spMkLst>
        </pc:spChg>
        <pc:spChg chg="add del">
          <ac:chgData name="Rohit Priyadarshi" userId="bb595ebe57ad5a57" providerId="LiveId" clId="{96EB87EA-8B7F-4AD2-A094-3BFA6652111B}" dt="2024-03-14T02:47:15.384" v="884" actId="26606"/>
          <ac:spMkLst>
            <pc:docMk/>
            <pc:sldMk cId="1053832547" sldId="285"/>
            <ac:spMk id="90" creationId="{FB34CE34-D5C6-EE5E-D657-BF96006389DF}"/>
          </ac:spMkLst>
        </pc:spChg>
        <pc:spChg chg="add del">
          <ac:chgData name="Rohit Priyadarshi" userId="bb595ebe57ad5a57" providerId="LiveId" clId="{96EB87EA-8B7F-4AD2-A094-3BFA6652111B}" dt="2024-03-14T02:48:51.111" v="904" actId="26606"/>
          <ac:spMkLst>
            <pc:docMk/>
            <pc:sldMk cId="1053832547" sldId="285"/>
            <ac:spMk id="91" creationId="{10B319EB-D90F-3D37-A0EF-C09F697BCC68}"/>
          </ac:spMkLst>
        </pc:spChg>
        <pc:spChg chg="add del">
          <ac:chgData name="Rohit Priyadarshi" userId="bb595ebe57ad5a57" providerId="LiveId" clId="{96EB87EA-8B7F-4AD2-A094-3BFA6652111B}" dt="2024-03-14T02:47:34.354" v="890" actId="26606"/>
          <ac:spMkLst>
            <pc:docMk/>
            <pc:sldMk cId="1053832547" sldId="285"/>
            <ac:spMk id="92" creationId="{F06B261F-632C-43DC-8DC7-7723B368270D}"/>
          </ac:spMkLst>
        </pc:spChg>
        <pc:spChg chg="add del">
          <ac:chgData name="Rohit Priyadarshi" userId="bb595ebe57ad5a57" providerId="LiveId" clId="{96EB87EA-8B7F-4AD2-A094-3BFA6652111B}" dt="2024-03-14T02:47:34.354" v="890" actId="26606"/>
          <ac:spMkLst>
            <pc:docMk/>
            <pc:sldMk cId="1053832547" sldId="285"/>
            <ac:spMk id="93" creationId="{4E524C7F-EE50-42C5-9434-7C78CE04445B}"/>
          </ac:spMkLst>
        </pc:spChg>
        <pc:spChg chg="add del">
          <ac:chgData name="Rohit Priyadarshi" userId="bb595ebe57ad5a57" providerId="LiveId" clId="{96EB87EA-8B7F-4AD2-A094-3BFA6652111B}" dt="2024-03-14T02:47:34.354" v="890" actId="26606"/>
          <ac:spMkLst>
            <pc:docMk/>
            <pc:sldMk cId="1053832547" sldId="285"/>
            <ac:spMk id="94" creationId="{5E674214-01BE-02E8-D873-99FA470FB474}"/>
          </ac:spMkLst>
        </pc:spChg>
        <pc:spChg chg="add del">
          <ac:chgData name="Rohit Priyadarshi" userId="bb595ebe57ad5a57" providerId="LiveId" clId="{96EB87EA-8B7F-4AD2-A094-3BFA6652111B}" dt="2024-03-14T02:48:55.897" v="906" actId="26606"/>
          <ac:spMkLst>
            <pc:docMk/>
            <pc:sldMk cId="1053832547" sldId="285"/>
            <ac:spMk id="95" creationId="{8DDAA74B-8E81-4F15-BC0F-4050965FF520}"/>
          </ac:spMkLst>
        </pc:spChg>
        <pc:spChg chg="add del">
          <ac:chgData name="Rohit Priyadarshi" userId="bb595ebe57ad5a57" providerId="LiveId" clId="{96EB87EA-8B7F-4AD2-A094-3BFA6652111B}" dt="2024-03-14T02:48:55.897" v="906" actId="26606"/>
          <ac:spMkLst>
            <pc:docMk/>
            <pc:sldMk cId="1053832547" sldId="285"/>
            <ac:spMk id="96" creationId="{374CD4C6-F07B-411C-876A-727559731FF0}"/>
          </ac:spMkLst>
        </pc:spChg>
        <pc:spChg chg="add del">
          <ac:chgData name="Rohit Priyadarshi" userId="bb595ebe57ad5a57" providerId="LiveId" clId="{96EB87EA-8B7F-4AD2-A094-3BFA6652111B}" dt="2024-03-14T02:48:55.897" v="906" actId="26606"/>
          <ac:spMkLst>
            <pc:docMk/>
            <pc:sldMk cId="1053832547" sldId="285"/>
            <ac:spMk id="97" creationId="{3EE8B9EE-19DC-FF84-5666-D5DCE55BFBFC}"/>
          </ac:spMkLst>
        </pc:spChg>
        <pc:spChg chg="add del">
          <ac:chgData name="Rohit Priyadarshi" userId="bb595ebe57ad5a57" providerId="LiveId" clId="{96EB87EA-8B7F-4AD2-A094-3BFA6652111B}" dt="2024-03-14T02:48:57.904" v="908" actId="26606"/>
          <ac:spMkLst>
            <pc:docMk/>
            <pc:sldMk cId="1053832547" sldId="285"/>
            <ac:spMk id="99" creationId="{50666DC1-CD27-4874-9484-9D06C59FE4D0}"/>
          </ac:spMkLst>
        </pc:spChg>
        <pc:spChg chg="add del">
          <ac:chgData name="Rohit Priyadarshi" userId="bb595ebe57ad5a57" providerId="LiveId" clId="{96EB87EA-8B7F-4AD2-A094-3BFA6652111B}" dt="2024-03-14T02:48:57.904" v="908" actId="26606"/>
          <ac:spMkLst>
            <pc:docMk/>
            <pc:sldMk cId="1053832547" sldId="285"/>
            <ac:spMk id="100" creationId="{ABFC6EA2-A878-462E-B250-A0FFE1F53FCC}"/>
          </ac:spMkLst>
        </pc:spChg>
        <pc:spChg chg="add del">
          <ac:chgData name="Rohit Priyadarshi" userId="bb595ebe57ad5a57" providerId="LiveId" clId="{96EB87EA-8B7F-4AD2-A094-3BFA6652111B}" dt="2024-03-14T02:48:57.904" v="908" actId="26606"/>
          <ac:spMkLst>
            <pc:docMk/>
            <pc:sldMk cId="1053832547" sldId="285"/>
            <ac:spMk id="101" creationId="{72EF3F9A-9717-4ACB-A30D-96694842C4F7}"/>
          </ac:spMkLst>
        </pc:spChg>
        <pc:spChg chg="add del">
          <ac:chgData name="Rohit Priyadarshi" userId="bb595ebe57ad5a57" providerId="LiveId" clId="{96EB87EA-8B7F-4AD2-A094-3BFA6652111B}" dt="2024-03-14T02:49:00.017" v="910" actId="26606"/>
          <ac:spMkLst>
            <pc:docMk/>
            <pc:sldMk cId="1053832547" sldId="285"/>
            <ac:spMk id="106" creationId="{50666DC1-CD27-4874-9484-9D06C59FE4D0}"/>
          </ac:spMkLst>
        </pc:spChg>
        <pc:spChg chg="add del">
          <ac:chgData name="Rohit Priyadarshi" userId="bb595ebe57ad5a57" providerId="LiveId" clId="{96EB87EA-8B7F-4AD2-A094-3BFA6652111B}" dt="2024-03-14T02:49:00.017" v="910" actId="26606"/>
          <ac:spMkLst>
            <pc:docMk/>
            <pc:sldMk cId="1053832547" sldId="285"/>
            <ac:spMk id="107" creationId="{0BE66D35-6371-4809-9433-1EBF879150EC}"/>
          </ac:spMkLst>
        </pc:spChg>
        <pc:spChg chg="add del">
          <ac:chgData name="Rohit Priyadarshi" userId="bb595ebe57ad5a57" providerId="LiveId" clId="{96EB87EA-8B7F-4AD2-A094-3BFA6652111B}" dt="2024-03-14T02:49:00.017" v="910" actId="26606"/>
          <ac:spMkLst>
            <pc:docMk/>
            <pc:sldMk cId="1053832547" sldId="285"/>
            <ac:spMk id="108" creationId="{72EF3F9A-9717-4ACB-A30D-96694842C4F7}"/>
          </ac:spMkLst>
        </pc:spChg>
        <pc:spChg chg="add del">
          <ac:chgData name="Rohit Priyadarshi" userId="bb595ebe57ad5a57" providerId="LiveId" clId="{96EB87EA-8B7F-4AD2-A094-3BFA6652111B}" dt="2024-03-14T02:49:03.138" v="912" actId="26606"/>
          <ac:spMkLst>
            <pc:docMk/>
            <pc:sldMk cId="1053832547" sldId="285"/>
            <ac:spMk id="110" creationId="{50666DC1-CD27-4874-9484-9D06C59FE4D0}"/>
          </ac:spMkLst>
        </pc:spChg>
        <pc:spChg chg="add del">
          <ac:chgData name="Rohit Priyadarshi" userId="bb595ebe57ad5a57" providerId="LiveId" clId="{96EB87EA-8B7F-4AD2-A094-3BFA6652111B}" dt="2024-03-14T02:49:03.138" v="912" actId="26606"/>
          <ac:spMkLst>
            <pc:docMk/>
            <pc:sldMk cId="1053832547" sldId="285"/>
            <ac:spMk id="111" creationId="{0BE66D35-6371-4809-9433-1EBF879150EC}"/>
          </ac:spMkLst>
        </pc:spChg>
        <pc:spChg chg="add del">
          <ac:chgData name="Rohit Priyadarshi" userId="bb595ebe57ad5a57" providerId="LiveId" clId="{96EB87EA-8B7F-4AD2-A094-3BFA6652111B}" dt="2024-03-14T02:49:03.138" v="912" actId="26606"/>
          <ac:spMkLst>
            <pc:docMk/>
            <pc:sldMk cId="1053832547" sldId="285"/>
            <ac:spMk id="112" creationId="{72EF3F9A-9717-4ACB-A30D-96694842C4F7}"/>
          </ac:spMkLst>
        </pc:spChg>
        <pc:spChg chg="add del">
          <ac:chgData name="Rohit Priyadarshi" userId="bb595ebe57ad5a57" providerId="LiveId" clId="{96EB87EA-8B7F-4AD2-A094-3BFA6652111B}" dt="2024-03-14T02:49:06.171" v="914" actId="26606"/>
          <ac:spMkLst>
            <pc:docMk/>
            <pc:sldMk cId="1053832547" sldId="285"/>
            <ac:spMk id="117" creationId="{50666DC1-CD27-4874-9484-9D06C59FE4D0}"/>
          </ac:spMkLst>
        </pc:spChg>
        <pc:spChg chg="add del">
          <ac:chgData name="Rohit Priyadarshi" userId="bb595ebe57ad5a57" providerId="LiveId" clId="{96EB87EA-8B7F-4AD2-A094-3BFA6652111B}" dt="2024-03-14T02:49:06.171" v="914" actId="26606"/>
          <ac:spMkLst>
            <pc:docMk/>
            <pc:sldMk cId="1053832547" sldId="285"/>
            <ac:spMk id="118" creationId="{ABFC6EA2-A878-462E-B250-A0FFE1F53FCC}"/>
          </ac:spMkLst>
        </pc:spChg>
        <pc:spChg chg="add del">
          <ac:chgData name="Rohit Priyadarshi" userId="bb595ebe57ad5a57" providerId="LiveId" clId="{96EB87EA-8B7F-4AD2-A094-3BFA6652111B}" dt="2024-03-14T02:49:06.171" v="914" actId="26606"/>
          <ac:spMkLst>
            <pc:docMk/>
            <pc:sldMk cId="1053832547" sldId="285"/>
            <ac:spMk id="119" creationId="{72EF3F9A-9717-4ACB-A30D-96694842C4F7}"/>
          </ac:spMkLst>
        </pc:spChg>
        <pc:spChg chg="add del">
          <ac:chgData name="Rohit Priyadarshi" userId="bb595ebe57ad5a57" providerId="LiveId" clId="{96EB87EA-8B7F-4AD2-A094-3BFA6652111B}" dt="2024-03-14T02:49:07.773" v="916" actId="26606"/>
          <ac:spMkLst>
            <pc:docMk/>
            <pc:sldMk cId="1053832547" sldId="285"/>
            <ac:spMk id="124" creationId="{50666DC1-CD27-4874-9484-9D06C59FE4D0}"/>
          </ac:spMkLst>
        </pc:spChg>
        <pc:spChg chg="add del">
          <ac:chgData name="Rohit Priyadarshi" userId="bb595ebe57ad5a57" providerId="LiveId" clId="{96EB87EA-8B7F-4AD2-A094-3BFA6652111B}" dt="2024-03-14T02:49:07.773" v="916" actId="26606"/>
          <ac:spMkLst>
            <pc:docMk/>
            <pc:sldMk cId="1053832547" sldId="285"/>
            <ac:spMk id="125" creationId="{0BE66D35-6371-4809-9433-1EBF879150EC}"/>
          </ac:spMkLst>
        </pc:spChg>
        <pc:spChg chg="add del">
          <ac:chgData name="Rohit Priyadarshi" userId="bb595ebe57ad5a57" providerId="LiveId" clId="{96EB87EA-8B7F-4AD2-A094-3BFA6652111B}" dt="2024-03-14T02:49:07.773" v="916" actId="26606"/>
          <ac:spMkLst>
            <pc:docMk/>
            <pc:sldMk cId="1053832547" sldId="285"/>
            <ac:spMk id="126" creationId="{72EF3F9A-9717-4ACB-A30D-96694842C4F7}"/>
          </ac:spMkLst>
        </pc:spChg>
        <pc:spChg chg="add">
          <ac:chgData name="Rohit Priyadarshi" userId="bb595ebe57ad5a57" providerId="LiveId" clId="{96EB87EA-8B7F-4AD2-A094-3BFA6652111B}" dt="2024-03-14T02:49:07.773" v="917" actId="26606"/>
          <ac:spMkLst>
            <pc:docMk/>
            <pc:sldMk cId="1053832547" sldId="285"/>
            <ac:spMk id="128" creationId="{50666DC1-CD27-4874-9484-9D06C59FE4D0}"/>
          </ac:spMkLst>
        </pc:spChg>
        <pc:spChg chg="add">
          <ac:chgData name="Rohit Priyadarshi" userId="bb595ebe57ad5a57" providerId="LiveId" clId="{96EB87EA-8B7F-4AD2-A094-3BFA6652111B}" dt="2024-03-14T02:49:07.773" v="917" actId="26606"/>
          <ac:spMkLst>
            <pc:docMk/>
            <pc:sldMk cId="1053832547" sldId="285"/>
            <ac:spMk id="129" creationId="{0BE66D35-6371-4809-9433-1EBF879150EC}"/>
          </ac:spMkLst>
        </pc:spChg>
        <pc:spChg chg="add">
          <ac:chgData name="Rohit Priyadarshi" userId="bb595ebe57ad5a57" providerId="LiveId" clId="{96EB87EA-8B7F-4AD2-A094-3BFA6652111B}" dt="2024-03-14T02:49:07.773" v="917" actId="26606"/>
          <ac:spMkLst>
            <pc:docMk/>
            <pc:sldMk cId="1053832547" sldId="285"/>
            <ac:spMk id="130" creationId="{72EF3F9A-9717-4ACB-A30D-96694842C4F7}"/>
          </ac:spMkLst>
        </pc:spChg>
        <pc:grpChg chg="add del">
          <ac:chgData name="Rohit Priyadarshi" userId="bb595ebe57ad5a57" providerId="LiveId" clId="{96EB87EA-8B7F-4AD2-A094-3BFA6652111B}" dt="2024-03-14T02:49:07.773" v="917" actId="26606"/>
          <ac:grpSpMkLst>
            <pc:docMk/>
            <pc:sldMk cId="1053832547" sldId="285"/>
            <ac:grpSpMk id="15" creationId="{0EB82B4C-9249-4CFC-A372-7B0FF5E36EA8}"/>
          </ac:grpSpMkLst>
        </pc:grpChg>
        <pc:grpChg chg="add del">
          <ac:chgData name="Rohit Priyadarshi" userId="bb595ebe57ad5a57" providerId="LiveId" clId="{96EB87EA-8B7F-4AD2-A094-3BFA6652111B}" dt="2024-03-14T02:46:42.604" v="858" actId="26606"/>
          <ac:grpSpMkLst>
            <pc:docMk/>
            <pc:sldMk cId="1053832547" sldId="285"/>
            <ac:grpSpMk id="26" creationId="{66A2B6FF-98AF-4A0F-AAA9-F291A7D2D50E}"/>
          </ac:grpSpMkLst>
        </pc:grpChg>
        <pc:grpChg chg="add del">
          <ac:chgData name="Rohit Priyadarshi" userId="bb595ebe57ad5a57" providerId="LiveId" clId="{96EB87EA-8B7F-4AD2-A094-3BFA6652111B}" dt="2024-03-14T02:46:54.510" v="868" actId="26606"/>
          <ac:grpSpMkLst>
            <pc:docMk/>
            <pc:sldMk cId="1053832547" sldId="285"/>
            <ac:grpSpMk id="28" creationId="{8E6AE698-618A-40C4-9717-024A2EABCEC7}"/>
          </ac:grpSpMkLst>
        </pc:grpChg>
        <pc:grpChg chg="add del">
          <ac:chgData name="Rohit Priyadarshi" userId="bb595ebe57ad5a57" providerId="LiveId" clId="{96EB87EA-8B7F-4AD2-A094-3BFA6652111B}" dt="2024-03-14T02:46:46.322" v="862" actId="26606"/>
          <ac:grpSpMkLst>
            <pc:docMk/>
            <pc:sldMk cId="1053832547" sldId="285"/>
            <ac:grpSpMk id="37" creationId="{66A2B6FF-98AF-4A0F-AAA9-F291A7D2D50E}"/>
          </ac:grpSpMkLst>
        </pc:grpChg>
        <pc:grpChg chg="add del">
          <ac:chgData name="Rohit Priyadarshi" userId="bb595ebe57ad5a57" providerId="LiveId" clId="{96EB87EA-8B7F-4AD2-A094-3BFA6652111B}" dt="2024-03-14T02:46:57.573" v="872" actId="26606"/>
          <ac:grpSpMkLst>
            <pc:docMk/>
            <pc:sldMk cId="1053832547" sldId="285"/>
            <ac:grpSpMk id="60" creationId="{0EB82B4C-9249-4CFC-A372-7B0FF5E36EA8}"/>
          </ac:grpSpMkLst>
        </pc:grpChg>
        <pc:grpChg chg="add del">
          <ac:chgData name="Rohit Priyadarshi" userId="bb595ebe57ad5a57" providerId="LiveId" clId="{96EB87EA-8B7F-4AD2-A094-3BFA6652111B}" dt="2024-03-14T02:48:49.445" v="900" actId="26606"/>
          <ac:grpSpMkLst>
            <pc:docMk/>
            <pc:sldMk cId="1053832547" sldId="285"/>
            <ac:grpSpMk id="61" creationId="{66A2B6FF-98AF-4A0F-AAA9-F291A7D2D50E}"/>
          </ac:grpSpMkLst>
        </pc:grpChg>
        <pc:grpChg chg="add del">
          <ac:chgData name="Rohit Priyadarshi" userId="bb595ebe57ad5a57" providerId="LiveId" clId="{96EB87EA-8B7F-4AD2-A094-3BFA6652111B}" dt="2024-03-14T02:47:01.213" v="874" actId="26606"/>
          <ac:grpSpMkLst>
            <pc:docMk/>
            <pc:sldMk cId="1053832547" sldId="285"/>
            <ac:grpSpMk id="66" creationId="{8E6AE698-618A-40C4-9717-024A2EABCEC7}"/>
          </ac:grpSpMkLst>
        </pc:grpChg>
        <pc:grpChg chg="add del">
          <ac:chgData name="Rohit Priyadarshi" userId="bb595ebe57ad5a57" providerId="LiveId" clId="{96EB87EA-8B7F-4AD2-A094-3BFA6652111B}" dt="2024-03-14T02:47:08.979" v="876" actId="26606"/>
          <ac:grpSpMkLst>
            <pc:docMk/>
            <pc:sldMk cId="1053832547" sldId="285"/>
            <ac:grpSpMk id="73" creationId="{0EB82B4C-9249-4CFC-A372-7B0FF5E36EA8}"/>
          </ac:grpSpMkLst>
        </pc:grpChg>
        <pc:grpChg chg="add del">
          <ac:chgData name="Rohit Priyadarshi" userId="bb595ebe57ad5a57" providerId="LiveId" clId="{96EB87EA-8B7F-4AD2-A094-3BFA6652111B}" dt="2024-03-14T02:48:57.904" v="908" actId="26606"/>
          <ac:grpSpMkLst>
            <pc:docMk/>
            <pc:sldMk cId="1053832547" sldId="285"/>
            <ac:grpSpMk id="102" creationId="{8E6AE698-618A-40C4-9717-024A2EABCEC7}"/>
          </ac:grpSpMkLst>
        </pc:grpChg>
        <pc:grpChg chg="add del">
          <ac:chgData name="Rohit Priyadarshi" userId="bb595ebe57ad5a57" providerId="LiveId" clId="{96EB87EA-8B7F-4AD2-A094-3BFA6652111B}" dt="2024-03-14T02:49:03.138" v="912" actId="26606"/>
          <ac:grpSpMkLst>
            <pc:docMk/>
            <pc:sldMk cId="1053832547" sldId="285"/>
            <ac:grpSpMk id="113" creationId="{0EB82B4C-9249-4CFC-A372-7B0FF5E36EA8}"/>
          </ac:grpSpMkLst>
        </pc:grpChg>
        <pc:grpChg chg="add del">
          <ac:chgData name="Rohit Priyadarshi" userId="bb595ebe57ad5a57" providerId="LiveId" clId="{96EB87EA-8B7F-4AD2-A094-3BFA6652111B}" dt="2024-03-14T02:49:06.171" v="914" actId="26606"/>
          <ac:grpSpMkLst>
            <pc:docMk/>
            <pc:sldMk cId="1053832547" sldId="285"/>
            <ac:grpSpMk id="120" creationId="{8E6AE698-618A-40C4-9717-024A2EABCEC7}"/>
          </ac:grpSpMkLst>
        </pc:grpChg>
        <pc:grpChg chg="add">
          <ac:chgData name="Rohit Priyadarshi" userId="bb595ebe57ad5a57" providerId="LiveId" clId="{96EB87EA-8B7F-4AD2-A094-3BFA6652111B}" dt="2024-03-14T02:49:07.773" v="917" actId="26606"/>
          <ac:grpSpMkLst>
            <pc:docMk/>
            <pc:sldMk cId="1053832547" sldId="285"/>
            <ac:grpSpMk id="131" creationId="{0EB82B4C-9249-4CFC-A372-7B0FF5E36EA8}"/>
          </ac:grpSpMkLst>
        </pc:grpChg>
        <pc:picChg chg="add mod">
          <ac:chgData name="Rohit Priyadarshi" userId="bb595ebe57ad5a57" providerId="LiveId" clId="{96EB87EA-8B7F-4AD2-A094-3BFA6652111B}" dt="2024-03-14T02:49:07.773" v="916" actId="26606"/>
          <ac:picMkLst>
            <pc:docMk/>
            <pc:sldMk cId="1053832547" sldId="285"/>
            <ac:picMk id="4" creationId="{BC39EF42-39BB-91E6-6776-51409B190EFA}"/>
          </ac:picMkLst>
        </pc:picChg>
      </pc:sldChg>
      <pc:sldChg chg="addSp delSp modSp new mod setBg">
        <pc:chgData name="Rohit Priyadarshi" userId="bb595ebe57ad5a57" providerId="LiveId" clId="{96EB87EA-8B7F-4AD2-A094-3BFA6652111B}" dt="2024-03-14T02:51:38.468" v="999"/>
        <pc:sldMkLst>
          <pc:docMk/>
          <pc:sldMk cId="1447481672" sldId="286"/>
        </pc:sldMkLst>
        <pc:spChg chg="mod">
          <ac:chgData name="Rohit Priyadarshi" userId="bb595ebe57ad5a57" providerId="LiveId" clId="{96EB87EA-8B7F-4AD2-A094-3BFA6652111B}" dt="2024-03-12T05:56:11.253" v="311" actId="20577"/>
          <ac:spMkLst>
            <pc:docMk/>
            <pc:sldMk cId="1447481672" sldId="286"/>
            <ac:spMk id="2" creationId="{B4077CA3-BE38-9FB8-5E9A-13B082524AA5}"/>
          </ac:spMkLst>
        </pc:spChg>
        <pc:spChg chg="add mod">
          <ac:chgData name="Rohit Priyadarshi" userId="bb595ebe57ad5a57" providerId="LiveId" clId="{96EB87EA-8B7F-4AD2-A094-3BFA6652111B}" dt="2024-03-14T02:50:10.100" v="932"/>
          <ac:spMkLst>
            <pc:docMk/>
            <pc:sldMk cId="1447481672" sldId="286"/>
            <ac:spMk id="3" creationId="{A55178DA-AA78-D77F-7890-F8A1334BFAE5}"/>
          </ac:spMkLst>
        </pc:spChg>
        <pc:spChg chg="del">
          <ac:chgData name="Rohit Priyadarshi" userId="bb595ebe57ad5a57" providerId="LiveId" clId="{96EB87EA-8B7F-4AD2-A094-3BFA6652111B}" dt="2024-03-12T05:56:06.607" v="307" actId="26606"/>
          <ac:spMkLst>
            <pc:docMk/>
            <pc:sldMk cId="1447481672" sldId="286"/>
            <ac:spMk id="3" creationId="{B5A11D79-4558-7892-8E3D-6C229181DCF5}"/>
          </ac:spMkLst>
        </pc:spChg>
        <pc:spChg chg="add mod">
          <ac:chgData name="Rohit Priyadarshi" userId="bb595ebe57ad5a57" providerId="LiveId" clId="{96EB87EA-8B7F-4AD2-A094-3BFA6652111B}" dt="2024-03-14T02:51:38.468" v="999"/>
          <ac:spMkLst>
            <pc:docMk/>
            <pc:sldMk cId="1447481672" sldId="286"/>
            <ac:spMk id="5" creationId="{6050D9B8-6193-1924-DE83-5DC8D0605294}"/>
          </ac:spMkLst>
        </pc:spChg>
        <pc:spChg chg="add">
          <ac:chgData name="Rohit Priyadarshi" userId="bb595ebe57ad5a57" providerId="LiveId" clId="{96EB87EA-8B7F-4AD2-A094-3BFA6652111B}" dt="2024-03-12T05:56:06.607" v="307" actId="26606"/>
          <ac:spMkLst>
            <pc:docMk/>
            <pc:sldMk cId="1447481672" sldId="286"/>
            <ac:spMk id="9" creationId="{50666DC1-CD27-4874-9484-9D06C59FE4D0}"/>
          </ac:spMkLst>
        </pc:spChg>
        <pc:spChg chg="add">
          <ac:chgData name="Rohit Priyadarshi" userId="bb595ebe57ad5a57" providerId="LiveId" clId="{96EB87EA-8B7F-4AD2-A094-3BFA6652111B}" dt="2024-03-12T05:56:06.607" v="307" actId="26606"/>
          <ac:spMkLst>
            <pc:docMk/>
            <pc:sldMk cId="1447481672" sldId="286"/>
            <ac:spMk id="11" creationId="{0BE66D35-6371-4809-9433-1EBF879150EC}"/>
          </ac:spMkLst>
        </pc:spChg>
        <pc:spChg chg="add">
          <ac:chgData name="Rohit Priyadarshi" userId="bb595ebe57ad5a57" providerId="LiveId" clId="{96EB87EA-8B7F-4AD2-A094-3BFA6652111B}" dt="2024-03-12T05:56:06.607" v="307" actId="26606"/>
          <ac:spMkLst>
            <pc:docMk/>
            <pc:sldMk cId="1447481672" sldId="286"/>
            <ac:spMk id="13" creationId="{72EF3F9A-9717-4ACB-A30D-96694842C4F7}"/>
          </ac:spMkLst>
        </pc:spChg>
        <pc:grpChg chg="add">
          <ac:chgData name="Rohit Priyadarshi" userId="bb595ebe57ad5a57" providerId="LiveId" clId="{96EB87EA-8B7F-4AD2-A094-3BFA6652111B}" dt="2024-03-12T05:56:06.607" v="307" actId="26606"/>
          <ac:grpSpMkLst>
            <pc:docMk/>
            <pc:sldMk cId="1447481672" sldId="286"/>
            <ac:grpSpMk id="15" creationId="{0EB82B4C-9249-4CFC-A372-7B0FF5E36EA8}"/>
          </ac:grpSpMkLst>
        </pc:grpChg>
        <pc:picChg chg="add mod">
          <ac:chgData name="Rohit Priyadarshi" userId="bb595ebe57ad5a57" providerId="LiveId" clId="{96EB87EA-8B7F-4AD2-A094-3BFA6652111B}" dt="2024-03-12T05:56:06.607" v="307" actId="26606"/>
          <ac:picMkLst>
            <pc:docMk/>
            <pc:sldMk cId="1447481672" sldId="286"/>
            <ac:picMk id="4" creationId="{387CD842-6812-35C0-7BD8-C27CE891B023}"/>
          </ac:picMkLst>
        </pc:picChg>
      </pc:sldChg>
      <pc:sldChg chg="addSp delSp modSp add del mod">
        <pc:chgData name="Rohit Priyadarshi" userId="bb595ebe57ad5a57" providerId="LiveId" clId="{96EB87EA-8B7F-4AD2-A094-3BFA6652111B}" dt="2024-03-12T05:56:26.074" v="314" actId="47"/>
        <pc:sldMkLst>
          <pc:docMk/>
          <pc:sldMk cId="230085127" sldId="287"/>
        </pc:sldMkLst>
        <pc:spChg chg="add mod">
          <ac:chgData name="Rohit Priyadarshi" userId="bb595ebe57ad5a57" providerId="LiveId" clId="{96EB87EA-8B7F-4AD2-A094-3BFA6652111B}" dt="2024-03-12T05:56:22.070" v="313" actId="478"/>
          <ac:spMkLst>
            <pc:docMk/>
            <pc:sldMk cId="230085127" sldId="287"/>
            <ac:spMk id="5" creationId="{B711B5EA-3B83-9F92-A2D6-8AAC9EF582E1}"/>
          </ac:spMkLst>
        </pc:spChg>
        <pc:picChg chg="del">
          <ac:chgData name="Rohit Priyadarshi" userId="bb595ebe57ad5a57" providerId="LiveId" clId="{96EB87EA-8B7F-4AD2-A094-3BFA6652111B}" dt="2024-03-12T05:56:22.070" v="313" actId="478"/>
          <ac:picMkLst>
            <pc:docMk/>
            <pc:sldMk cId="230085127" sldId="287"/>
            <ac:picMk id="4" creationId="{387CD842-6812-35C0-7BD8-C27CE891B023}"/>
          </ac:picMkLst>
        </pc:picChg>
      </pc:sldChg>
      <pc:sldChg chg="addSp delSp modSp new mod setBg">
        <pc:chgData name="Rohit Priyadarshi" userId="bb595ebe57ad5a57" providerId="LiveId" clId="{96EB87EA-8B7F-4AD2-A094-3BFA6652111B}" dt="2024-03-14T02:51:41.828" v="1000"/>
        <pc:sldMkLst>
          <pc:docMk/>
          <pc:sldMk cId="1631631717" sldId="287"/>
        </pc:sldMkLst>
        <pc:spChg chg="mod">
          <ac:chgData name="Rohit Priyadarshi" userId="bb595ebe57ad5a57" providerId="LiveId" clId="{96EB87EA-8B7F-4AD2-A094-3BFA6652111B}" dt="2024-03-12T05:56:54.910" v="324" actId="20577"/>
          <ac:spMkLst>
            <pc:docMk/>
            <pc:sldMk cId="1631631717" sldId="287"/>
            <ac:spMk id="2" creationId="{B21396E2-F20F-E2DC-8238-11883CFE9CD5}"/>
          </ac:spMkLst>
        </pc:spChg>
        <pc:spChg chg="add mod">
          <ac:chgData name="Rohit Priyadarshi" userId="bb595ebe57ad5a57" providerId="LiveId" clId="{96EB87EA-8B7F-4AD2-A094-3BFA6652111B}" dt="2024-03-14T02:50:11.772" v="933"/>
          <ac:spMkLst>
            <pc:docMk/>
            <pc:sldMk cId="1631631717" sldId="287"/>
            <ac:spMk id="3" creationId="{504EFEBC-D33D-3314-82A7-B83249A401A8}"/>
          </ac:spMkLst>
        </pc:spChg>
        <pc:spChg chg="del">
          <ac:chgData name="Rohit Priyadarshi" userId="bb595ebe57ad5a57" providerId="LiveId" clId="{96EB87EA-8B7F-4AD2-A094-3BFA6652111B}" dt="2024-03-12T05:56:50.090" v="320" actId="26606"/>
          <ac:spMkLst>
            <pc:docMk/>
            <pc:sldMk cId="1631631717" sldId="287"/>
            <ac:spMk id="3" creationId="{736C2138-86FB-7D44-870F-9036FBA1D65B}"/>
          </ac:spMkLst>
        </pc:spChg>
        <pc:spChg chg="add mod">
          <ac:chgData name="Rohit Priyadarshi" userId="bb595ebe57ad5a57" providerId="LiveId" clId="{96EB87EA-8B7F-4AD2-A094-3BFA6652111B}" dt="2024-03-14T02:51:41.828" v="1000"/>
          <ac:spMkLst>
            <pc:docMk/>
            <pc:sldMk cId="1631631717" sldId="287"/>
            <ac:spMk id="5" creationId="{7CADABAC-39DC-00F1-7289-02F9B0EB19E2}"/>
          </ac:spMkLst>
        </pc:spChg>
        <pc:spChg chg="add">
          <ac:chgData name="Rohit Priyadarshi" userId="bb595ebe57ad5a57" providerId="LiveId" clId="{96EB87EA-8B7F-4AD2-A094-3BFA6652111B}" dt="2024-03-12T05:56:50.090" v="320" actId="26606"/>
          <ac:spMkLst>
            <pc:docMk/>
            <pc:sldMk cId="1631631717" sldId="287"/>
            <ac:spMk id="9" creationId="{50666DC1-CD27-4874-9484-9D06C59FE4D0}"/>
          </ac:spMkLst>
        </pc:spChg>
        <pc:spChg chg="add">
          <ac:chgData name="Rohit Priyadarshi" userId="bb595ebe57ad5a57" providerId="LiveId" clId="{96EB87EA-8B7F-4AD2-A094-3BFA6652111B}" dt="2024-03-12T05:56:50.090" v="320" actId="26606"/>
          <ac:spMkLst>
            <pc:docMk/>
            <pc:sldMk cId="1631631717" sldId="287"/>
            <ac:spMk id="11" creationId="{0BE66D35-6371-4809-9433-1EBF879150EC}"/>
          </ac:spMkLst>
        </pc:spChg>
        <pc:spChg chg="add">
          <ac:chgData name="Rohit Priyadarshi" userId="bb595ebe57ad5a57" providerId="LiveId" clId="{96EB87EA-8B7F-4AD2-A094-3BFA6652111B}" dt="2024-03-12T05:56:50.090" v="320" actId="26606"/>
          <ac:spMkLst>
            <pc:docMk/>
            <pc:sldMk cId="1631631717" sldId="287"/>
            <ac:spMk id="13" creationId="{72EF3F9A-9717-4ACB-A30D-96694842C4F7}"/>
          </ac:spMkLst>
        </pc:spChg>
        <pc:grpChg chg="add">
          <ac:chgData name="Rohit Priyadarshi" userId="bb595ebe57ad5a57" providerId="LiveId" clId="{96EB87EA-8B7F-4AD2-A094-3BFA6652111B}" dt="2024-03-12T05:56:50.090" v="320" actId="26606"/>
          <ac:grpSpMkLst>
            <pc:docMk/>
            <pc:sldMk cId="1631631717" sldId="287"/>
            <ac:grpSpMk id="15" creationId="{0EB82B4C-9249-4CFC-A372-7B0FF5E36EA8}"/>
          </ac:grpSpMkLst>
        </pc:grpChg>
        <pc:picChg chg="add mod">
          <ac:chgData name="Rohit Priyadarshi" userId="bb595ebe57ad5a57" providerId="LiveId" clId="{96EB87EA-8B7F-4AD2-A094-3BFA6652111B}" dt="2024-03-12T05:56:50.090" v="320" actId="26606"/>
          <ac:picMkLst>
            <pc:docMk/>
            <pc:sldMk cId="1631631717" sldId="287"/>
            <ac:picMk id="4" creationId="{12DA688F-DE62-1A22-10EA-9A1812CC39E0}"/>
          </ac:picMkLst>
        </pc:picChg>
      </pc:sldChg>
      <pc:sldChg chg="addSp delSp modSp new mod setBg">
        <pc:chgData name="Rohit Priyadarshi" userId="bb595ebe57ad5a57" providerId="LiveId" clId="{96EB87EA-8B7F-4AD2-A094-3BFA6652111B}" dt="2024-03-14T02:52:26.762" v="1074" actId="20577"/>
        <pc:sldMkLst>
          <pc:docMk/>
          <pc:sldMk cId="1678669035" sldId="288"/>
        </pc:sldMkLst>
        <pc:spChg chg="mod">
          <ac:chgData name="Rohit Priyadarshi" userId="bb595ebe57ad5a57" providerId="LiveId" clId="{96EB87EA-8B7F-4AD2-A094-3BFA6652111B}" dt="2024-03-12T05:57:37.675" v="339"/>
          <ac:spMkLst>
            <pc:docMk/>
            <pc:sldMk cId="1678669035" sldId="288"/>
            <ac:spMk id="2" creationId="{4E89A935-063A-C9A2-D23A-256E693BF7A6}"/>
          </ac:spMkLst>
        </pc:spChg>
        <pc:spChg chg="del">
          <ac:chgData name="Rohit Priyadarshi" userId="bb595ebe57ad5a57" providerId="LiveId" clId="{96EB87EA-8B7F-4AD2-A094-3BFA6652111B}" dt="2024-03-12T05:57:11.708" v="326" actId="26606"/>
          <ac:spMkLst>
            <pc:docMk/>
            <pc:sldMk cId="1678669035" sldId="288"/>
            <ac:spMk id="3" creationId="{69868E33-33A7-1D5F-BB0B-9CE5A70C666C}"/>
          </ac:spMkLst>
        </pc:spChg>
        <pc:spChg chg="add mod">
          <ac:chgData name="Rohit Priyadarshi" userId="bb595ebe57ad5a57" providerId="LiveId" clId="{96EB87EA-8B7F-4AD2-A094-3BFA6652111B}" dt="2024-03-14T02:50:13.304" v="934"/>
          <ac:spMkLst>
            <pc:docMk/>
            <pc:sldMk cId="1678669035" sldId="288"/>
            <ac:spMk id="3" creationId="{7AE3D79E-0942-73A4-A259-A47C95BBB721}"/>
          </ac:spMkLst>
        </pc:spChg>
        <pc:spChg chg="add mod">
          <ac:chgData name="Rohit Priyadarshi" userId="bb595ebe57ad5a57" providerId="LiveId" clId="{96EB87EA-8B7F-4AD2-A094-3BFA6652111B}" dt="2024-03-14T02:50:20.550" v="936"/>
          <ac:spMkLst>
            <pc:docMk/>
            <pc:sldMk cId="1678669035" sldId="288"/>
            <ac:spMk id="5" creationId="{8DD03135-5C6D-26FC-C827-0B606F1A6788}"/>
          </ac:spMkLst>
        </pc:spChg>
        <pc:spChg chg="add mod">
          <ac:chgData name="Rohit Priyadarshi" userId="bb595ebe57ad5a57" providerId="LiveId" clId="{96EB87EA-8B7F-4AD2-A094-3BFA6652111B}" dt="2024-03-14T02:52:26.762" v="1074" actId="20577"/>
          <ac:spMkLst>
            <pc:docMk/>
            <pc:sldMk cId="1678669035" sldId="288"/>
            <ac:spMk id="6" creationId="{6845A3F3-495D-91CF-88C2-C7788FF90856}"/>
          </ac:spMkLst>
        </pc:spChg>
        <pc:spChg chg="add">
          <ac:chgData name="Rohit Priyadarshi" userId="bb595ebe57ad5a57" providerId="LiveId" clId="{96EB87EA-8B7F-4AD2-A094-3BFA6652111B}" dt="2024-03-12T05:57:11.708" v="326" actId="26606"/>
          <ac:spMkLst>
            <pc:docMk/>
            <pc:sldMk cId="1678669035" sldId="288"/>
            <ac:spMk id="9" creationId="{50666DC1-CD27-4874-9484-9D06C59FE4D0}"/>
          </ac:spMkLst>
        </pc:spChg>
        <pc:spChg chg="add">
          <ac:chgData name="Rohit Priyadarshi" userId="bb595ebe57ad5a57" providerId="LiveId" clId="{96EB87EA-8B7F-4AD2-A094-3BFA6652111B}" dt="2024-03-12T05:57:11.708" v="326" actId="26606"/>
          <ac:spMkLst>
            <pc:docMk/>
            <pc:sldMk cId="1678669035" sldId="288"/>
            <ac:spMk id="11" creationId="{0BE66D35-6371-4809-9433-1EBF879150EC}"/>
          </ac:spMkLst>
        </pc:spChg>
        <pc:spChg chg="add">
          <ac:chgData name="Rohit Priyadarshi" userId="bb595ebe57ad5a57" providerId="LiveId" clId="{96EB87EA-8B7F-4AD2-A094-3BFA6652111B}" dt="2024-03-12T05:57:11.708" v="326" actId="26606"/>
          <ac:spMkLst>
            <pc:docMk/>
            <pc:sldMk cId="1678669035" sldId="288"/>
            <ac:spMk id="13" creationId="{72EF3F9A-9717-4ACB-A30D-96694842C4F7}"/>
          </ac:spMkLst>
        </pc:spChg>
        <pc:grpChg chg="add">
          <ac:chgData name="Rohit Priyadarshi" userId="bb595ebe57ad5a57" providerId="LiveId" clId="{96EB87EA-8B7F-4AD2-A094-3BFA6652111B}" dt="2024-03-12T05:57:11.708" v="326" actId="26606"/>
          <ac:grpSpMkLst>
            <pc:docMk/>
            <pc:sldMk cId="1678669035" sldId="288"/>
            <ac:grpSpMk id="15" creationId="{0EB82B4C-9249-4CFC-A372-7B0FF5E36EA8}"/>
          </ac:grpSpMkLst>
        </pc:grpChg>
        <pc:picChg chg="add mod">
          <ac:chgData name="Rohit Priyadarshi" userId="bb595ebe57ad5a57" providerId="LiveId" clId="{96EB87EA-8B7F-4AD2-A094-3BFA6652111B}" dt="2024-03-12T05:57:11.708" v="326" actId="26606"/>
          <ac:picMkLst>
            <pc:docMk/>
            <pc:sldMk cId="1678669035" sldId="288"/>
            <ac:picMk id="4" creationId="{64955AFD-69D1-BC1F-A1C4-600CE625519C}"/>
          </ac:picMkLst>
        </pc:picChg>
      </pc:sldChg>
      <pc:sldChg chg="addSp delSp modSp new mod setBg">
        <pc:chgData name="Rohit Priyadarshi" userId="bb595ebe57ad5a57" providerId="LiveId" clId="{96EB87EA-8B7F-4AD2-A094-3BFA6652111B}" dt="2024-03-14T02:52:52.879" v="1135" actId="20577"/>
        <pc:sldMkLst>
          <pc:docMk/>
          <pc:sldMk cId="3405410611" sldId="289"/>
        </pc:sldMkLst>
        <pc:spChg chg="mod">
          <ac:chgData name="Rohit Priyadarshi" userId="bb595ebe57ad5a57" providerId="LiveId" clId="{96EB87EA-8B7F-4AD2-A094-3BFA6652111B}" dt="2024-03-12T06:08:33.442" v="394" actId="26606"/>
          <ac:spMkLst>
            <pc:docMk/>
            <pc:sldMk cId="3405410611" sldId="289"/>
            <ac:spMk id="2" creationId="{0D04DE87-2A3C-BDA0-5E69-0639213F5C1F}"/>
          </ac:spMkLst>
        </pc:spChg>
        <pc:spChg chg="add mod">
          <ac:chgData name="Rohit Priyadarshi" userId="bb595ebe57ad5a57" providerId="LiveId" clId="{96EB87EA-8B7F-4AD2-A094-3BFA6652111B}" dt="2024-03-14T02:50:16.724" v="935"/>
          <ac:spMkLst>
            <pc:docMk/>
            <pc:sldMk cId="3405410611" sldId="289"/>
            <ac:spMk id="3" creationId="{A8D08637-42AA-75E6-2B82-3974E3528C3D}"/>
          </ac:spMkLst>
        </pc:spChg>
        <pc:spChg chg="del">
          <ac:chgData name="Rohit Priyadarshi" userId="bb595ebe57ad5a57" providerId="LiveId" clId="{96EB87EA-8B7F-4AD2-A094-3BFA6652111B}" dt="2024-03-12T05:58:31.258" v="341" actId="26606"/>
          <ac:spMkLst>
            <pc:docMk/>
            <pc:sldMk cId="3405410611" sldId="289"/>
            <ac:spMk id="3" creationId="{DD51691F-ECF5-D126-8800-1C9D31129F08}"/>
          </ac:spMkLst>
        </pc:spChg>
        <pc:spChg chg="add mod">
          <ac:chgData name="Rohit Priyadarshi" userId="bb595ebe57ad5a57" providerId="LiveId" clId="{96EB87EA-8B7F-4AD2-A094-3BFA6652111B}" dt="2024-03-14T02:52:52.879" v="1135" actId="20577"/>
          <ac:spMkLst>
            <pc:docMk/>
            <pc:sldMk cId="3405410611" sldId="289"/>
            <ac:spMk id="5" creationId="{A8DE2FE7-84CB-5D06-FEFB-23B3792CACB7}"/>
          </ac:spMkLst>
        </pc:spChg>
        <pc:spChg chg="add del">
          <ac:chgData name="Rohit Priyadarshi" userId="bb595ebe57ad5a57" providerId="LiveId" clId="{96EB87EA-8B7F-4AD2-A094-3BFA6652111B}" dt="2024-03-12T06:08:33.927" v="397" actId="26606"/>
          <ac:spMkLst>
            <pc:docMk/>
            <pc:sldMk cId="3405410611" sldId="289"/>
            <ac:spMk id="9" creationId="{50666DC1-CD27-4874-9484-9D06C59FE4D0}"/>
          </ac:spMkLst>
        </pc:spChg>
        <pc:spChg chg="add del">
          <ac:chgData name="Rohit Priyadarshi" userId="bb595ebe57ad5a57" providerId="LiveId" clId="{96EB87EA-8B7F-4AD2-A094-3BFA6652111B}" dt="2024-03-12T06:08:33.927" v="397" actId="26606"/>
          <ac:spMkLst>
            <pc:docMk/>
            <pc:sldMk cId="3405410611" sldId="289"/>
            <ac:spMk id="11" creationId="{0BE66D35-6371-4809-9433-1EBF879150EC}"/>
          </ac:spMkLst>
        </pc:spChg>
        <pc:spChg chg="add del">
          <ac:chgData name="Rohit Priyadarshi" userId="bb595ebe57ad5a57" providerId="LiveId" clId="{96EB87EA-8B7F-4AD2-A094-3BFA6652111B}" dt="2024-03-12T06:08:33.927" v="397" actId="26606"/>
          <ac:spMkLst>
            <pc:docMk/>
            <pc:sldMk cId="3405410611" sldId="289"/>
            <ac:spMk id="13" creationId="{72EF3F9A-9717-4ACB-A30D-96694842C4F7}"/>
          </ac:spMkLst>
        </pc:spChg>
        <pc:spChg chg="add del">
          <ac:chgData name="Rohit Priyadarshi" userId="bb595ebe57ad5a57" providerId="LiveId" clId="{96EB87EA-8B7F-4AD2-A094-3BFA6652111B}" dt="2024-03-12T06:08:19.605" v="382" actId="26606"/>
          <ac:spMkLst>
            <pc:docMk/>
            <pc:sldMk cId="3405410611" sldId="289"/>
            <ac:spMk id="21" creationId="{3C155155-329D-B5A3-6C5F-B67E2F11AED9}"/>
          </ac:spMkLst>
        </pc:spChg>
        <pc:spChg chg="add del">
          <ac:chgData name="Rohit Priyadarshi" userId="bb595ebe57ad5a57" providerId="LiveId" clId="{96EB87EA-8B7F-4AD2-A094-3BFA6652111B}" dt="2024-03-12T06:08:14.743" v="378" actId="26606"/>
          <ac:spMkLst>
            <pc:docMk/>
            <pc:sldMk cId="3405410611" sldId="289"/>
            <ac:spMk id="22" creationId="{50666DC1-CD27-4874-9484-9D06C59FE4D0}"/>
          </ac:spMkLst>
        </pc:spChg>
        <pc:spChg chg="add del">
          <ac:chgData name="Rohit Priyadarshi" userId="bb595ebe57ad5a57" providerId="LiveId" clId="{96EB87EA-8B7F-4AD2-A094-3BFA6652111B}" dt="2024-03-12T06:08:14.743" v="378" actId="26606"/>
          <ac:spMkLst>
            <pc:docMk/>
            <pc:sldMk cId="3405410611" sldId="289"/>
            <ac:spMk id="24" creationId="{0BE66D35-6371-4809-9433-1EBF879150EC}"/>
          </ac:spMkLst>
        </pc:spChg>
        <pc:spChg chg="add del">
          <ac:chgData name="Rohit Priyadarshi" userId="bb595ebe57ad5a57" providerId="LiveId" clId="{96EB87EA-8B7F-4AD2-A094-3BFA6652111B}" dt="2024-03-12T06:08:14.743" v="378" actId="26606"/>
          <ac:spMkLst>
            <pc:docMk/>
            <pc:sldMk cId="3405410611" sldId="289"/>
            <ac:spMk id="26" creationId="{72EF3F9A-9717-4ACB-A30D-96694842C4F7}"/>
          </ac:spMkLst>
        </pc:spChg>
        <pc:spChg chg="add del">
          <ac:chgData name="Rohit Priyadarshi" userId="bb595ebe57ad5a57" providerId="LiveId" clId="{96EB87EA-8B7F-4AD2-A094-3BFA6652111B}" dt="2024-03-12T06:08:15.696" v="380" actId="26606"/>
          <ac:spMkLst>
            <pc:docMk/>
            <pc:sldMk cId="3405410611" sldId="289"/>
            <ac:spMk id="29" creationId="{50666DC1-CD27-4874-9484-9D06C59FE4D0}"/>
          </ac:spMkLst>
        </pc:spChg>
        <pc:spChg chg="add del">
          <ac:chgData name="Rohit Priyadarshi" userId="bb595ebe57ad5a57" providerId="LiveId" clId="{96EB87EA-8B7F-4AD2-A094-3BFA6652111B}" dt="2024-03-12T06:08:15.696" v="380" actId="26606"/>
          <ac:spMkLst>
            <pc:docMk/>
            <pc:sldMk cId="3405410611" sldId="289"/>
            <ac:spMk id="30" creationId="{72EF3F9A-9717-4ACB-A30D-96694842C4F7}"/>
          </ac:spMkLst>
        </pc:spChg>
        <pc:spChg chg="add del">
          <ac:chgData name="Rohit Priyadarshi" userId="bb595ebe57ad5a57" providerId="LiveId" clId="{96EB87EA-8B7F-4AD2-A094-3BFA6652111B}" dt="2024-03-12T06:08:15.696" v="380" actId="26606"/>
          <ac:spMkLst>
            <pc:docMk/>
            <pc:sldMk cId="3405410611" sldId="289"/>
            <ac:spMk id="31" creationId="{A8885DF3-3C26-4448-BE78-9D9A216C82E0}"/>
          </ac:spMkLst>
        </pc:spChg>
        <pc:spChg chg="add del">
          <ac:chgData name="Rohit Priyadarshi" userId="bb595ebe57ad5a57" providerId="LiveId" clId="{96EB87EA-8B7F-4AD2-A094-3BFA6652111B}" dt="2024-03-12T06:08:19.605" v="382" actId="26606"/>
          <ac:spMkLst>
            <pc:docMk/>
            <pc:sldMk cId="3405410611" sldId="289"/>
            <ac:spMk id="34" creationId="{8DDAA74B-8E81-4F15-BC0F-4050965FF520}"/>
          </ac:spMkLst>
        </pc:spChg>
        <pc:spChg chg="add del">
          <ac:chgData name="Rohit Priyadarshi" userId="bb595ebe57ad5a57" providerId="LiveId" clId="{96EB87EA-8B7F-4AD2-A094-3BFA6652111B}" dt="2024-03-12T06:08:19.605" v="382" actId="26606"/>
          <ac:spMkLst>
            <pc:docMk/>
            <pc:sldMk cId="3405410611" sldId="289"/>
            <ac:spMk id="38" creationId="{374CD4C6-F07B-411C-876A-727559731FF0}"/>
          </ac:spMkLst>
        </pc:spChg>
        <pc:spChg chg="add del">
          <ac:chgData name="Rohit Priyadarshi" userId="bb595ebe57ad5a57" providerId="LiveId" clId="{96EB87EA-8B7F-4AD2-A094-3BFA6652111B}" dt="2024-03-12T06:08:21.984" v="384" actId="26606"/>
          <ac:spMkLst>
            <pc:docMk/>
            <pc:sldMk cId="3405410611" sldId="289"/>
            <ac:spMk id="40" creationId="{8DDAA74B-8E81-4F15-BC0F-4050965FF520}"/>
          </ac:spMkLst>
        </pc:spChg>
        <pc:spChg chg="add del">
          <ac:chgData name="Rohit Priyadarshi" userId="bb595ebe57ad5a57" providerId="LiveId" clId="{96EB87EA-8B7F-4AD2-A094-3BFA6652111B}" dt="2024-03-12T06:08:21.984" v="384" actId="26606"/>
          <ac:spMkLst>
            <pc:docMk/>
            <pc:sldMk cId="3405410611" sldId="289"/>
            <ac:spMk id="41" creationId="{374CD4C6-F07B-411C-876A-727559731FF0}"/>
          </ac:spMkLst>
        </pc:spChg>
        <pc:spChg chg="add del">
          <ac:chgData name="Rohit Priyadarshi" userId="bb595ebe57ad5a57" providerId="LiveId" clId="{96EB87EA-8B7F-4AD2-A094-3BFA6652111B}" dt="2024-03-12T06:08:21.984" v="384" actId="26606"/>
          <ac:spMkLst>
            <pc:docMk/>
            <pc:sldMk cId="3405410611" sldId="289"/>
            <ac:spMk id="42" creationId="{26018001-1C71-0A86-3924-09F30C7AD479}"/>
          </ac:spMkLst>
        </pc:spChg>
        <pc:spChg chg="add del">
          <ac:chgData name="Rohit Priyadarshi" userId="bb595ebe57ad5a57" providerId="LiveId" clId="{96EB87EA-8B7F-4AD2-A094-3BFA6652111B}" dt="2024-03-12T06:08:22.968" v="386" actId="26606"/>
          <ac:spMkLst>
            <pc:docMk/>
            <pc:sldMk cId="3405410611" sldId="289"/>
            <ac:spMk id="44" creationId="{F06B261F-632C-43DC-8DC7-7723B368270D}"/>
          </ac:spMkLst>
        </pc:spChg>
        <pc:spChg chg="add del">
          <ac:chgData name="Rohit Priyadarshi" userId="bb595ebe57ad5a57" providerId="LiveId" clId="{96EB87EA-8B7F-4AD2-A094-3BFA6652111B}" dt="2024-03-12T06:08:22.968" v="386" actId="26606"/>
          <ac:spMkLst>
            <pc:docMk/>
            <pc:sldMk cId="3405410611" sldId="289"/>
            <ac:spMk id="45" creationId="{4E524C7F-EE50-42C5-9434-7C78CE04445B}"/>
          </ac:spMkLst>
        </pc:spChg>
        <pc:spChg chg="add del">
          <ac:chgData name="Rohit Priyadarshi" userId="bb595ebe57ad5a57" providerId="LiveId" clId="{96EB87EA-8B7F-4AD2-A094-3BFA6652111B}" dt="2024-03-12T06:08:22.968" v="386" actId="26606"/>
          <ac:spMkLst>
            <pc:docMk/>
            <pc:sldMk cId="3405410611" sldId="289"/>
            <ac:spMk id="46" creationId="{C44F0881-32A1-5EDC-498B-4669740DC92D}"/>
          </ac:spMkLst>
        </pc:spChg>
        <pc:spChg chg="add del">
          <ac:chgData name="Rohit Priyadarshi" userId="bb595ebe57ad5a57" providerId="LiveId" clId="{96EB87EA-8B7F-4AD2-A094-3BFA6652111B}" dt="2024-03-12T06:08:25.876" v="388" actId="26606"/>
          <ac:spMkLst>
            <pc:docMk/>
            <pc:sldMk cId="3405410611" sldId="289"/>
            <ac:spMk id="48" creationId="{F06B261F-632C-43DC-8DC7-7723B368270D}"/>
          </ac:spMkLst>
        </pc:spChg>
        <pc:spChg chg="add del">
          <ac:chgData name="Rohit Priyadarshi" userId="bb595ebe57ad5a57" providerId="LiveId" clId="{96EB87EA-8B7F-4AD2-A094-3BFA6652111B}" dt="2024-03-12T06:08:25.876" v="388" actId="26606"/>
          <ac:spMkLst>
            <pc:docMk/>
            <pc:sldMk cId="3405410611" sldId="289"/>
            <ac:spMk id="49" creationId="{4E524C7F-EE50-42C5-9434-7C78CE04445B}"/>
          </ac:spMkLst>
        </pc:spChg>
        <pc:spChg chg="add del">
          <ac:chgData name="Rohit Priyadarshi" userId="bb595ebe57ad5a57" providerId="LiveId" clId="{96EB87EA-8B7F-4AD2-A094-3BFA6652111B}" dt="2024-03-12T06:08:25.876" v="388" actId="26606"/>
          <ac:spMkLst>
            <pc:docMk/>
            <pc:sldMk cId="3405410611" sldId="289"/>
            <ac:spMk id="50" creationId="{EC3D6094-12CB-EF98-16CA-5E39D8D2BBE5}"/>
          </ac:spMkLst>
        </pc:spChg>
        <pc:spChg chg="add del">
          <ac:chgData name="Rohit Priyadarshi" userId="bb595ebe57ad5a57" providerId="LiveId" clId="{96EB87EA-8B7F-4AD2-A094-3BFA6652111B}" dt="2024-03-12T06:08:26.798" v="390" actId="26606"/>
          <ac:spMkLst>
            <pc:docMk/>
            <pc:sldMk cId="3405410611" sldId="289"/>
            <ac:spMk id="52" creationId="{50666DC1-CD27-4874-9484-9D06C59FE4D0}"/>
          </ac:spMkLst>
        </pc:spChg>
        <pc:spChg chg="add del">
          <ac:chgData name="Rohit Priyadarshi" userId="bb595ebe57ad5a57" providerId="LiveId" clId="{96EB87EA-8B7F-4AD2-A094-3BFA6652111B}" dt="2024-03-12T06:08:26.798" v="390" actId="26606"/>
          <ac:spMkLst>
            <pc:docMk/>
            <pc:sldMk cId="3405410611" sldId="289"/>
            <ac:spMk id="53" creationId="{0BE66D35-6371-4809-9433-1EBF879150EC}"/>
          </ac:spMkLst>
        </pc:spChg>
        <pc:spChg chg="add del">
          <ac:chgData name="Rohit Priyadarshi" userId="bb595ebe57ad5a57" providerId="LiveId" clId="{96EB87EA-8B7F-4AD2-A094-3BFA6652111B}" dt="2024-03-12T06:08:26.798" v="390" actId="26606"/>
          <ac:spMkLst>
            <pc:docMk/>
            <pc:sldMk cId="3405410611" sldId="289"/>
            <ac:spMk id="54" creationId="{72EF3F9A-9717-4ACB-A30D-96694842C4F7}"/>
          </ac:spMkLst>
        </pc:spChg>
        <pc:spChg chg="add del">
          <ac:chgData name="Rohit Priyadarshi" userId="bb595ebe57ad5a57" providerId="LiveId" clId="{96EB87EA-8B7F-4AD2-A094-3BFA6652111B}" dt="2024-03-12T06:08:29.252" v="392" actId="26606"/>
          <ac:spMkLst>
            <pc:docMk/>
            <pc:sldMk cId="3405410611" sldId="289"/>
            <ac:spMk id="56" creationId="{50666DC1-CD27-4874-9484-9D06C59FE4D0}"/>
          </ac:spMkLst>
        </pc:spChg>
        <pc:spChg chg="add del">
          <ac:chgData name="Rohit Priyadarshi" userId="bb595ebe57ad5a57" providerId="LiveId" clId="{96EB87EA-8B7F-4AD2-A094-3BFA6652111B}" dt="2024-03-12T06:08:29.252" v="392" actId="26606"/>
          <ac:spMkLst>
            <pc:docMk/>
            <pc:sldMk cId="3405410611" sldId="289"/>
            <ac:spMk id="57" creationId="{0BE66D35-6371-4809-9433-1EBF879150EC}"/>
          </ac:spMkLst>
        </pc:spChg>
        <pc:spChg chg="add del">
          <ac:chgData name="Rohit Priyadarshi" userId="bb595ebe57ad5a57" providerId="LiveId" clId="{96EB87EA-8B7F-4AD2-A094-3BFA6652111B}" dt="2024-03-12T06:08:29.252" v="392" actId="26606"/>
          <ac:spMkLst>
            <pc:docMk/>
            <pc:sldMk cId="3405410611" sldId="289"/>
            <ac:spMk id="58" creationId="{72EF3F9A-9717-4ACB-A30D-96694842C4F7}"/>
          </ac:spMkLst>
        </pc:spChg>
        <pc:spChg chg="add del">
          <ac:chgData name="Rohit Priyadarshi" userId="bb595ebe57ad5a57" providerId="LiveId" clId="{96EB87EA-8B7F-4AD2-A094-3BFA6652111B}" dt="2024-03-12T06:08:33.442" v="394" actId="26606"/>
          <ac:spMkLst>
            <pc:docMk/>
            <pc:sldMk cId="3405410611" sldId="289"/>
            <ac:spMk id="62" creationId="{50666DC1-CD27-4874-9484-9D06C59FE4D0}"/>
          </ac:spMkLst>
        </pc:spChg>
        <pc:spChg chg="add del">
          <ac:chgData name="Rohit Priyadarshi" userId="bb595ebe57ad5a57" providerId="LiveId" clId="{96EB87EA-8B7F-4AD2-A094-3BFA6652111B}" dt="2024-03-12T06:08:33.442" v="394" actId="26606"/>
          <ac:spMkLst>
            <pc:docMk/>
            <pc:sldMk cId="3405410611" sldId="289"/>
            <ac:spMk id="63" creationId="{A8885DF3-3C26-4448-BE78-9D9A216C82E0}"/>
          </ac:spMkLst>
        </pc:spChg>
        <pc:spChg chg="add del">
          <ac:chgData name="Rohit Priyadarshi" userId="bb595ebe57ad5a57" providerId="LiveId" clId="{96EB87EA-8B7F-4AD2-A094-3BFA6652111B}" dt="2024-03-12T06:08:33.442" v="394" actId="26606"/>
          <ac:spMkLst>
            <pc:docMk/>
            <pc:sldMk cId="3405410611" sldId="289"/>
            <ac:spMk id="66" creationId="{72EF3F9A-9717-4ACB-A30D-96694842C4F7}"/>
          </ac:spMkLst>
        </pc:spChg>
        <pc:spChg chg="add del">
          <ac:chgData name="Rohit Priyadarshi" userId="bb595ebe57ad5a57" providerId="LiveId" clId="{96EB87EA-8B7F-4AD2-A094-3BFA6652111B}" dt="2024-03-12T06:08:33.927" v="396" actId="26606"/>
          <ac:spMkLst>
            <pc:docMk/>
            <pc:sldMk cId="3405410611" sldId="289"/>
            <ac:spMk id="68" creationId="{50666DC1-CD27-4874-9484-9D06C59FE4D0}"/>
          </ac:spMkLst>
        </pc:spChg>
        <pc:spChg chg="add del">
          <ac:chgData name="Rohit Priyadarshi" userId="bb595ebe57ad5a57" providerId="LiveId" clId="{96EB87EA-8B7F-4AD2-A094-3BFA6652111B}" dt="2024-03-12T06:08:33.927" v="396" actId="26606"/>
          <ac:spMkLst>
            <pc:docMk/>
            <pc:sldMk cId="3405410611" sldId="289"/>
            <ac:spMk id="69" creationId="{0BE66D35-6371-4809-9433-1EBF879150EC}"/>
          </ac:spMkLst>
        </pc:spChg>
        <pc:spChg chg="add del">
          <ac:chgData name="Rohit Priyadarshi" userId="bb595ebe57ad5a57" providerId="LiveId" clId="{96EB87EA-8B7F-4AD2-A094-3BFA6652111B}" dt="2024-03-12T06:08:33.927" v="396" actId="26606"/>
          <ac:spMkLst>
            <pc:docMk/>
            <pc:sldMk cId="3405410611" sldId="289"/>
            <ac:spMk id="70" creationId="{72EF3F9A-9717-4ACB-A30D-96694842C4F7}"/>
          </ac:spMkLst>
        </pc:spChg>
        <pc:spChg chg="add">
          <ac:chgData name="Rohit Priyadarshi" userId="bb595ebe57ad5a57" providerId="LiveId" clId="{96EB87EA-8B7F-4AD2-A094-3BFA6652111B}" dt="2024-03-12T06:08:33.927" v="397" actId="26606"/>
          <ac:spMkLst>
            <pc:docMk/>
            <pc:sldMk cId="3405410611" sldId="289"/>
            <ac:spMk id="72" creationId="{50666DC1-CD27-4874-9484-9D06C59FE4D0}"/>
          </ac:spMkLst>
        </pc:spChg>
        <pc:spChg chg="add">
          <ac:chgData name="Rohit Priyadarshi" userId="bb595ebe57ad5a57" providerId="LiveId" clId="{96EB87EA-8B7F-4AD2-A094-3BFA6652111B}" dt="2024-03-12T06:08:33.927" v="397" actId="26606"/>
          <ac:spMkLst>
            <pc:docMk/>
            <pc:sldMk cId="3405410611" sldId="289"/>
            <ac:spMk id="73" creationId="{0BE66D35-6371-4809-9433-1EBF879150EC}"/>
          </ac:spMkLst>
        </pc:spChg>
        <pc:spChg chg="add">
          <ac:chgData name="Rohit Priyadarshi" userId="bb595ebe57ad5a57" providerId="LiveId" clId="{96EB87EA-8B7F-4AD2-A094-3BFA6652111B}" dt="2024-03-12T06:08:33.927" v="397" actId="26606"/>
          <ac:spMkLst>
            <pc:docMk/>
            <pc:sldMk cId="3405410611" sldId="289"/>
            <ac:spMk id="74" creationId="{72EF3F9A-9717-4ACB-A30D-96694842C4F7}"/>
          </ac:spMkLst>
        </pc:spChg>
        <pc:grpChg chg="add del">
          <ac:chgData name="Rohit Priyadarshi" userId="bb595ebe57ad5a57" providerId="LiveId" clId="{96EB87EA-8B7F-4AD2-A094-3BFA6652111B}" dt="2024-03-12T06:08:33.927" v="397" actId="26606"/>
          <ac:grpSpMkLst>
            <pc:docMk/>
            <pc:sldMk cId="3405410611" sldId="289"/>
            <ac:grpSpMk id="15" creationId="{0EB82B4C-9249-4CFC-A372-7B0FF5E36EA8}"/>
          </ac:grpSpMkLst>
        </pc:grpChg>
        <pc:grpChg chg="add del">
          <ac:chgData name="Rohit Priyadarshi" userId="bb595ebe57ad5a57" providerId="LiveId" clId="{96EB87EA-8B7F-4AD2-A094-3BFA6652111B}" dt="2024-03-12T06:08:29.252" v="392" actId="26606"/>
          <ac:grpSpMkLst>
            <pc:docMk/>
            <pc:sldMk cId="3405410611" sldId="289"/>
            <ac:grpSpMk id="28" creationId="{0EB82B4C-9249-4CFC-A372-7B0FF5E36EA8}"/>
          </ac:grpSpMkLst>
        </pc:grpChg>
        <pc:grpChg chg="add del">
          <ac:chgData name="Rohit Priyadarshi" userId="bb595ebe57ad5a57" providerId="LiveId" clId="{96EB87EA-8B7F-4AD2-A094-3BFA6652111B}" dt="2024-03-12T06:08:15.696" v="380" actId="26606"/>
          <ac:grpSpMkLst>
            <pc:docMk/>
            <pc:sldMk cId="3405410611" sldId="289"/>
            <ac:grpSpMk id="32" creationId="{B5065D03-E42E-494E-A2BF-BDA44515CE1A}"/>
          </ac:grpSpMkLst>
        </pc:grpChg>
        <pc:grpChg chg="add del">
          <ac:chgData name="Rohit Priyadarshi" userId="bb595ebe57ad5a57" providerId="LiveId" clId="{96EB87EA-8B7F-4AD2-A094-3BFA6652111B}" dt="2024-03-12T06:08:19.605" v="382" actId="26606"/>
          <ac:grpSpMkLst>
            <pc:docMk/>
            <pc:sldMk cId="3405410611" sldId="289"/>
            <ac:grpSpMk id="35" creationId="{66A2B6FF-98AF-4A0F-AAA9-F291A7D2D50E}"/>
          </ac:grpSpMkLst>
        </pc:grpChg>
        <pc:grpChg chg="add del">
          <ac:chgData name="Rohit Priyadarshi" userId="bb595ebe57ad5a57" providerId="LiveId" clId="{96EB87EA-8B7F-4AD2-A094-3BFA6652111B}" dt="2024-03-12T06:08:33.442" v="394" actId="26606"/>
          <ac:grpSpMkLst>
            <pc:docMk/>
            <pc:sldMk cId="3405410611" sldId="289"/>
            <ac:grpSpMk id="64" creationId="{B5065D03-E42E-494E-A2BF-BDA44515CE1A}"/>
          </ac:grpSpMkLst>
        </pc:grpChg>
        <pc:grpChg chg="add">
          <ac:chgData name="Rohit Priyadarshi" userId="bb595ebe57ad5a57" providerId="LiveId" clId="{96EB87EA-8B7F-4AD2-A094-3BFA6652111B}" dt="2024-03-12T06:08:33.927" v="397" actId="26606"/>
          <ac:grpSpMkLst>
            <pc:docMk/>
            <pc:sldMk cId="3405410611" sldId="289"/>
            <ac:grpSpMk id="75" creationId="{0EB82B4C-9249-4CFC-A372-7B0FF5E36EA8}"/>
          </ac:grpSpMkLst>
        </pc:grpChg>
        <pc:picChg chg="add mod">
          <ac:chgData name="Rohit Priyadarshi" userId="bb595ebe57ad5a57" providerId="LiveId" clId="{96EB87EA-8B7F-4AD2-A094-3BFA6652111B}" dt="2024-03-12T06:08:33.927" v="396" actId="26606"/>
          <ac:picMkLst>
            <pc:docMk/>
            <pc:sldMk cId="3405410611" sldId="289"/>
            <ac:picMk id="4" creationId="{C029446B-6790-BBDD-D326-778F68AEB1F2}"/>
          </ac:picMkLst>
        </pc:picChg>
      </pc:sldChg>
      <pc:sldChg chg="addSp delSp modSp new mod setBg">
        <pc:chgData name="Rohit Priyadarshi" userId="bb595ebe57ad5a57" providerId="LiveId" clId="{96EB87EA-8B7F-4AD2-A094-3BFA6652111B}" dt="2024-03-14T02:53:44.011" v="1202" actId="6549"/>
        <pc:sldMkLst>
          <pc:docMk/>
          <pc:sldMk cId="2029581733" sldId="290"/>
        </pc:sldMkLst>
        <pc:spChg chg="mod">
          <ac:chgData name="Rohit Priyadarshi" userId="bb595ebe57ad5a57" providerId="LiveId" clId="{96EB87EA-8B7F-4AD2-A094-3BFA6652111B}" dt="2024-03-14T02:53:44.011" v="1202" actId="6549"/>
          <ac:spMkLst>
            <pc:docMk/>
            <pc:sldMk cId="2029581733" sldId="290"/>
            <ac:spMk id="2" creationId="{B46FB0AD-FFD1-4D73-D3D2-8F23C14583AE}"/>
          </ac:spMkLst>
        </pc:spChg>
        <pc:spChg chg="add mod">
          <ac:chgData name="Rohit Priyadarshi" userId="bb595ebe57ad5a57" providerId="LiveId" clId="{96EB87EA-8B7F-4AD2-A094-3BFA6652111B}" dt="2024-03-14T02:53:40.103" v="1201" actId="20577"/>
          <ac:spMkLst>
            <pc:docMk/>
            <pc:sldMk cId="2029581733" sldId="290"/>
            <ac:spMk id="3" creationId="{A3A61E79-20E3-8F9D-054C-241C1D619142}"/>
          </ac:spMkLst>
        </pc:spChg>
        <pc:spChg chg="del">
          <ac:chgData name="Rohit Priyadarshi" userId="bb595ebe57ad5a57" providerId="LiveId" clId="{96EB87EA-8B7F-4AD2-A094-3BFA6652111B}" dt="2024-03-12T05:58:53.126" v="356" actId="26606"/>
          <ac:spMkLst>
            <pc:docMk/>
            <pc:sldMk cId="2029581733" sldId="290"/>
            <ac:spMk id="3" creationId="{C64A384F-9E0A-1CE5-817D-01F52034DD68}"/>
          </ac:spMkLst>
        </pc:spChg>
        <pc:spChg chg="add">
          <ac:chgData name="Rohit Priyadarshi" userId="bb595ebe57ad5a57" providerId="LiveId" clId="{96EB87EA-8B7F-4AD2-A094-3BFA6652111B}" dt="2024-03-12T05:58:53.126" v="356" actId="26606"/>
          <ac:spMkLst>
            <pc:docMk/>
            <pc:sldMk cId="2029581733" sldId="290"/>
            <ac:spMk id="9" creationId="{50666DC1-CD27-4874-9484-9D06C59FE4D0}"/>
          </ac:spMkLst>
        </pc:spChg>
        <pc:spChg chg="add">
          <ac:chgData name="Rohit Priyadarshi" userId="bb595ebe57ad5a57" providerId="LiveId" clId="{96EB87EA-8B7F-4AD2-A094-3BFA6652111B}" dt="2024-03-12T05:58:53.126" v="356" actId="26606"/>
          <ac:spMkLst>
            <pc:docMk/>
            <pc:sldMk cId="2029581733" sldId="290"/>
            <ac:spMk id="11" creationId="{0BE66D35-6371-4809-9433-1EBF879150EC}"/>
          </ac:spMkLst>
        </pc:spChg>
        <pc:spChg chg="add">
          <ac:chgData name="Rohit Priyadarshi" userId="bb595ebe57ad5a57" providerId="LiveId" clId="{96EB87EA-8B7F-4AD2-A094-3BFA6652111B}" dt="2024-03-12T05:58:53.126" v="356" actId="26606"/>
          <ac:spMkLst>
            <pc:docMk/>
            <pc:sldMk cId="2029581733" sldId="290"/>
            <ac:spMk id="13" creationId="{72EF3F9A-9717-4ACB-A30D-96694842C4F7}"/>
          </ac:spMkLst>
        </pc:spChg>
        <pc:grpChg chg="add">
          <ac:chgData name="Rohit Priyadarshi" userId="bb595ebe57ad5a57" providerId="LiveId" clId="{96EB87EA-8B7F-4AD2-A094-3BFA6652111B}" dt="2024-03-12T05:58:53.126" v="356" actId="26606"/>
          <ac:grpSpMkLst>
            <pc:docMk/>
            <pc:sldMk cId="2029581733" sldId="290"/>
            <ac:grpSpMk id="15" creationId="{0EB82B4C-9249-4CFC-A372-7B0FF5E36EA8}"/>
          </ac:grpSpMkLst>
        </pc:grpChg>
        <pc:picChg chg="add mod">
          <ac:chgData name="Rohit Priyadarshi" userId="bb595ebe57ad5a57" providerId="LiveId" clId="{96EB87EA-8B7F-4AD2-A094-3BFA6652111B}" dt="2024-03-12T05:58:53.126" v="356" actId="26606"/>
          <ac:picMkLst>
            <pc:docMk/>
            <pc:sldMk cId="2029581733" sldId="290"/>
            <ac:picMk id="4" creationId="{CB5694F2-C31B-7A6D-E4A3-58E9AB1459E5}"/>
          </ac:picMkLst>
        </pc:picChg>
      </pc:sldChg>
      <pc:sldChg chg="addSp delSp modSp new mod setBg">
        <pc:chgData name="Rohit Priyadarshi" userId="bb595ebe57ad5a57" providerId="LiveId" clId="{96EB87EA-8B7F-4AD2-A094-3BFA6652111B}" dt="2024-03-14T02:54:39.606" v="1258" actId="20577"/>
        <pc:sldMkLst>
          <pc:docMk/>
          <pc:sldMk cId="2751536161" sldId="291"/>
        </pc:sldMkLst>
        <pc:spChg chg="mod">
          <ac:chgData name="Rohit Priyadarshi" userId="bb595ebe57ad5a57" providerId="LiveId" clId="{96EB87EA-8B7F-4AD2-A094-3BFA6652111B}" dt="2024-03-12T06:11:26.457" v="427" actId="26606"/>
          <ac:spMkLst>
            <pc:docMk/>
            <pc:sldMk cId="2751536161" sldId="291"/>
            <ac:spMk id="2" creationId="{EF5C485D-650F-81B2-F47C-B6674287F7F1}"/>
          </ac:spMkLst>
        </pc:spChg>
        <pc:spChg chg="add mod">
          <ac:chgData name="Rohit Priyadarshi" userId="bb595ebe57ad5a57" providerId="LiveId" clId="{96EB87EA-8B7F-4AD2-A094-3BFA6652111B}" dt="2024-03-14T02:54:39.606" v="1258" actId="20577"/>
          <ac:spMkLst>
            <pc:docMk/>
            <pc:sldMk cId="2751536161" sldId="291"/>
            <ac:spMk id="3" creationId="{14CD53AE-BD39-F681-158A-07D1EE6CEF95}"/>
          </ac:spMkLst>
        </pc:spChg>
        <pc:spChg chg="del">
          <ac:chgData name="Rohit Priyadarshi" userId="bb595ebe57ad5a57" providerId="LiveId" clId="{96EB87EA-8B7F-4AD2-A094-3BFA6652111B}" dt="2024-03-12T06:10:04.694" v="411" actId="26606"/>
          <ac:spMkLst>
            <pc:docMk/>
            <pc:sldMk cId="2751536161" sldId="291"/>
            <ac:spMk id="3" creationId="{EA0F52F5-5CD8-B627-69EB-E1314A1FB158}"/>
          </ac:spMkLst>
        </pc:spChg>
        <pc:spChg chg="add del">
          <ac:chgData name="Rohit Priyadarshi" userId="bb595ebe57ad5a57" providerId="LiveId" clId="{96EB87EA-8B7F-4AD2-A094-3BFA6652111B}" dt="2024-03-12T06:11:26.457" v="427" actId="26606"/>
          <ac:spMkLst>
            <pc:docMk/>
            <pc:sldMk cId="2751536161" sldId="291"/>
            <ac:spMk id="9" creationId="{50666DC1-CD27-4874-9484-9D06C59FE4D0}"/>
          </ac:spMkLst>
        </pc:spChg>
        <pc:spChg chg="add del">
          <ac:chgData name="Rohit Priyadarshi" userId="bb595ebe57ad5a57" providerId="LiveId" clId="{96EB87EA-8B7F-4AD2-A094-3BFA6652111B}" dt="2024-03-12T06:11:26.457" v="427" actId="26606"/>
          <ac:spMkLst>
            <pc:docMk/>
            <pc:sldMk cId="2751536161" sldId="291"/>
            <ac:spMk id="11" creationId="{26811A6C-040C-4C5A-8FF3-63EC6CC4015F}"/>
          </ac:spMkLst>
        </pc:spChg>
        <pc:spChg chg="add del">
          <ac:chgData name="Rohit Priyadarshi" userId="bb595ebe57ad5a57" providerId="LiveId" clId="{96EB87EA-8B7F-4AD2-A094-3BFA6652111B}" dt="2024-03-12T06:11:26.457" v="427" actId="26606"/>
          <ac:spMkLst>
            <pc:docMk/>
            <pc:sldMk cId="2751536161" sldId="291"/>
            <ac:spMk id="17" creationId="{72EF3F9A-9717-4ACB-A30D-96694842C4F7}"/>
          </ac:spMkLst>
        </pc:spChg>
        <pc:spChg chg="add">
          <ac:chgData name="Rohit Priyadarshi" userId="bb595ebe57ad5a57" providerId="LiveId" clId="{96EB87EA-8B7F-4AD2-A094-3BFA6652111B}" dt="2024-03-12T06:11:26.457" v="427" actId="26606"/>
          <ac:spMkLst>
            <pc:docMk/>
            <pc:sldMk cId="2751536161" sldId="291"/>
            <ac:spMk id="22" creationId="{50666DC1-CD27-4874-9484-9D06C59FE4D0}"/>
          </ac:spMkLst>
        </pc:spChg>
        <pc:spChg chg="add">
          <ac:chgData name="Rohit Priyadarshi" userId="bb595ebe57ad5a57" providerId="LiveId" clId="{96EB87EA-8B7F-4AD2-A094-3BFA6652111B}" dt="2024-03-12T06:11:26.457" v="427" actId="26606"/>
          <ac:spMkLst>
            <pc:docMk/>
            <pc:sldMk cId="2751536161" sldId="291"/>
            <ac:spMk id="24" creationId="{0BE66D35-6371-4809-9433-1EBF879150EC}"/>
          </ac:spMkLst>
        </pc:spChg>
        <pc:spChg chg="add">
          <ac:chgData name="Rohit Priyadarshi" userId="bb595ebe57ad5a57" providerId="LiveId" clId="{96EB87EA-8B7F-4AD2-A094-3BFA6652111B}" dt="2024-03-12T06:11:26.457" v="427" actId="26606"/>
          <ac:spMkLst>
            <pc:docMk/>
            <pc:sldMk cId="2751536161" sldId="291"/>
            <ac:spMk id="26" creationId="{72EF3F9A-9717-4ACB-A30D-96694842C4F7}"/>
          </ac:spMkLst>
        </pc:spChg>
        <pc:grpChg chg="add del">
          <ac:chgData name="Rohit Priyadarshi" userId="bb595ebe57ad5a57" providerId="LiveId" clId="{96EB87EA-8B7F-4AD2-A094-3BFA6652111B}" dt="2024-03-12T06:11:26.457" v="427" actId="26606"/>
          <ac:grpSpMkLst>
            <pc:docMk/>
            <pc:sldMk cId="2751536161" sldId="291"/>
            <ac:grpSpMk id="13" creationId="{7FC27906-3491-4D48-A4BD-F9C88381A31C}"/>
          </ac:grpSpMkLst>
        </pc:grpChg>
        <pc:grpChg chg="add">
          <ac:chgData name="Rohit Priyadarshi" userId="bb595ebe57ad5a57" providerId="LiveId" clId="{96EB87EA-8B7F-4AD2-A094-3BFA6652111B}" dt="2024-03-12T06:11:26.457" v="427" actId="26606"/>
          <ac:grpSpMkLst>
            <pc:docMk/>
            <pc:sldMk cId="2751536161" sldId="291"/>
            <ac:grpSpMk id="28" creationId="{0EB82B4C-9249-4CFC-A372-7B0FF5E36EA8}"/>
          </ac:grpSpMkLst>
        </pc:grpChg>
        <pc:picChg chg="add mod">
          <ac:chgData name="Rohit Priyadarshi" userId="bb595ebe57ad5a57" providerId="LiveId" clId="{96EB87EA-8B7F-4AD2-A094-3BFA6652111B}" dt="2024-03-12T06:11:26.457" v="427" actId="26606"/>
          <ac:picMkLst>
            <pc:docMk/>
            <pc:sldMk cId="2751536161" sldId="291"/>
            <ac:picMk id="4" creationId="{60EE57B9-E8B9-92B8-F9D5-DCC9B1B60D00}"/>
          </ac:picMkLst>
        </pc:picChg>
      </pc:sldChg>
      <pc:sldChg chg="addSp delSp modSp new mod setBg">
        <pc:chgData name="Rohit Priyadarshi" userId="bb595ebe57ad5a57" providerId="LiveId" clId="{96EB87EA-8B7F-4AD2-A094-3BFA6652111B}" dt="2024-03-14T02:54:48.216" v="1272" actId="20577"/>
        <pc:sldMkLst>
          <pc:docMk/>
          <pc:sldMk cId="875036977" sldId="292"/>
        </pc:sldMkLst>
        <pc:spChg chg="mod">
          <ac:chgData name="Rohit Priyadarshi" userId="bb595ebe57ad5a57" providerId="LiveId" clId="{96EB87EA-8B7F-4AD2-A094-3BFA6652111B}" dt="2024-03-12T06:11:20.438" v="426" actId="20577"/>
          <ac:spMkLst>
            <pc:docMk/>
            <pc:sldMk cId="875036977" sldId="292"/>
            <ac:spMk id="2" creationId="{6A65E046-B10F-CDEF-50D6-FA2BB5173242}"/>
          </ac:spMkLst>
        </pc:spChg>
        <pc:spChg chg="del">
          <ac:chgData name="Rohit Priyadarshi" userId="bb595ebe57ad5a57" providerId="LiveId" clId="{96EB87EA-8B7F-4AD2-A094-3BFA6652111B}" dt="2024-03-12T06:11:13.163" v="418" actId="26606"/>
          <ac:spMkLst>
            <pc:docMk/>
            <pc:sldMk cId="875036977" sldId="292"/>
            <ac:spMk id="3" creationId="{CDF5C7A7-B9ED-39D7-080B-7E5007675082}"/>
          </ac:spMkLst>
        </pc:spChg>
        <pc:spChg chg="add mod">
          <ac:chgData name="Rohit Priyadarshi" userId="bb595ebe57ad5a57" providerId="LiveId" clId="{96EB87EA-8B7F-4AD2-A094-3BFA6652111B}" dt="2024-03-14T02:54:48.216" v="1272" actId="20577"/>
          <ac:spMkLst>
            <pc:docMk/>
            <pc:sldMk cId="875036977" sldId="292"/>
            <ac:spMk id="3" creationId="{F0005C01-DA88-1911-1458-BF822D2299B1}"/>
          </ac:spMkLst>
        </pc:spChg>
        <pc:spChg chg="add">
          <ac:chgData name="Rohit Priyadarshi" userId="bb595ebe57ad5a57" providerId="LiveId" clId="{96EB87EA-8B7F-4AD2-A094-3BFA6652111B}" dt="2024-03-12T06:11:13.163" v="418" actId="26606"/>
          <ac:spMkLst>
            <pc:docMk/>
            <pc:sldMk cId="875036977" sldId="292"/>
            <ac:spMk id="9" creationId="{50666DC1-CD27-4874-9484-9D06C59FE4D0}"/>
          </ac:spMkLst>
        </pc:spChg>
        <pc:spChg chg="add">
          <ac:chgData name="Rohit Priyadarshi" userId="bb595ebe57ad5a57" providerId="LiveId" clId="{96EB87EA-8B7F-4AD2-A094-3BFA6652111B}" dt="2024-03-12T06:11:13.163" v="418" actId="26606"/>
          <ac:spMkLst>
            <pc:docMk/>
            <pc:sldMk cId="875036977" sldId="292"/>
            <ac:spMk id="11" creationId="{0BE66D35-6371-4809-9433-1EBF879150EC}"/>
          </ac:spMkLst>
        </pc:spChg>
        <pc:spChg chg="add">
          <ac:chgData name="Rohit Priyadarshi" userId="bb595ebe57ad5a57" providerId="LiveId" clId="{96EB87EA-8B7F-4AD2-A094-3BFA6652111B}" dt="2024-03-12T06:11:13.163" v="418" actId="26606"/>
          <ac:spMkLst>
            <pc:docMk/>
            <pc:sldMk cId="875036977" sldId="292"/>
            <ac:spMk id="13" creationId="{72EF3F9A-9717-4ACB-A30D-96694842C4F7}"/>
          </ac:spMkLst>
        </pc:spChg>
        <pc:grpChg chg="add">
          <ac:chgData name="Rohit Priyadarshi" userId="bb595ebe57ad5a57" providerId="LiveId" clId="{96EB87EA-8B7F-4AD2-A094-3BFA6652111B}" dt="2024-03-12T06:11:13.163" v="418" actId="26606"/>
          <ac:grpSpMkLst>
            <pc:docMk/>
            <pc:sldMk cId="875036977" sldId="292"/>
            <ac:grpSpMk id="15" creationId="{0EB82B4C-9249-4CFC-A372-7B0FF5E36EA8}"/>
          </ac:grpSpMkLst>
        </pc:grpChg>
        <pc:picChg chg="add mod">
          <ac:chgData name="Rohit Priyadarshi" userId="bb595ebe57ad5a57" providerId="LiveId" clId="{96EB87EA-8B7F-4AD2-A094-3BFA6652111B}" dt="2024-03-12T06:11:13.163" v="418" actId="26606"/>
          <ac:picMkLst>
            <pc:docMk/>
            <pc:sldMk cId="875036977" sldId="292"/>
            <ac:picMk id="4" creationId="{E899F5E5-A908-11BB-7564-F2A3E78360CC}"/>
          </ac:picMkLst>
        </pc:picChg>
      </pc:sldChg>
      <pc:sldChg chg="addSp delSp modSp new mod ord setBg">
        <pc:chgData name="Rohit Priyadarshi" userId="bb595ebe57ad5a57" providerId="LiveId" clId="{96EB87EA-8B7F-4AD2-A094-3BFA6652111B}" dt="2024-03-14T02:56:57.508" v="1460" actId="20577"/>
        <pc:sldMkLst>
          <pc:docMk/>
          <pc:sldMk cId="4051084474" sldId="293"/>
        </pc:sldMkLst>
        <pc:spChg chg="mod">
          <ac:chgData name="Rohit Priyadarshi" userId="bb595ebe57ad5a57" providerId="LiveId" clId="{96EB87EA-8B7F-4AD2-A094-3BFA6652111B}" dt="2024-03-12T06:11:57.693" v="442" actId="20577"/>
          <ac:spMkLst>
            <pc:docMk/>
            <pc:sldMk cId="4051084474" sldId="293"/>
            <ac:spMk id="2" creationId="{26E7C71F-7E67-F90E-08E0-6887C4B0E584}"/>
          </ac:spMkLst>
        </pc:spChg>
        <pc:spChg chg="del">
          <ac:chgData name="Rohit Priyadarshi" userId="bb595ebe57ad5a57" providerId="LiveId" clId="{96EB87EA-8B7F-4AD2-A094-3BFA6652111B}" dt="2024-03-12T06:11:52.345" v="430" actId="26606"/>
          <ac:spMkLst>
            <pc:docMk/>
            <pc:sldMk cId="4051084474" sldId="293"/>
            <ac:spMk id="3" creationId="{CF45E656-582A-78FA-013A-9C4AEC71AF6A}"/>
          </ac:spMkLst>
        </pc:spChg>
        <pc:spChg chg="add mod">
          <ac:chgData name="Rohit Priyadarshi" userId="bb595ebe57ad5a57" providerId="LiveId" clId="{96EB87EA-8B7F-4AD2-A094-3BFA6652111B}" dt="2024-03-14T02:56:57.508" v="1460" actId="20577"/>
          <ac:spMkLst>
            <pc:docMk/>
            <pc:sldMk cId="4051084474" sldId="293"/>
            <ac:spMk id="3" creationId="{DB06B6CE-7022-0568-125F-C353EB1D9244}"/>
          </ac:spMkLst>
        </pc:spChg>
        <pc:spChg chg="add">
          <ac:chgData name="Rohit Priyadarshi" userId="bb595ebe57ad5a57" providerId="LiveId" clId="{96EB87EA-8B7F-4AD2-A094-3BFA6652111B}" dt="2024-03-12T06:11:52.345" v="430" actId="26606"/>
          <ac:spMkLst>
            <pc:docMk/>
            <pc:sldMk cId="4051084474" sldId="293"/>
            <ac:spMk id="9" creationId="{50666DC1-CD27-4874-9484-9D06C59FE4D0}"/>
          </ac:spMkLst>
        </pc:spChg>
        <pc:spChg chg="add">
          <ac:chgData name="Rohit Priyadarshi" userId="bb595ebe57ad5a57" providerId="LiveId" clId="{96EB87EA-8B7F-4AD2-A094-3BFA6652111B}" dt="2024-03-12T06:11:52.345" v="430" actId="26606"/>
          <ac:spMkLst>
            <pc:docMk/>
            <pc:sldMk cId="4051084474" sldId="293"/>
            <ac:spMk id="11" creationId="{0BE66D35-6371-4809-9433-1EBF879150EC}"/>
          </ac:spMkLst>
        </pc:spChg>
        <pc:spChg chg="add">
          <ac:chgData name="Rohit Priyadarshi" userId="bb595ebe57ad5a57" providerId="LiveId" clId="{96EB87EA-8B7F-4AD2-A094-3BFA6652111B}" dt="2024-03-12T06:11:52.345" v="430" actId="26606"/>
          <ac:spMkLst>
            <pc:docMk/>
            <pc:sldMk cId="4051084474" sldId="293"/>
            <ac:spMk id="13" creationId="{72EF3F9A-9717-4ACB-A30D-96694842C4F7}"/>
          </ac:spMkLst>
        </pc:spChg>
        <pc:grpChg chg="add">
          <ac:chgData name="Rohit Priyadarshi" userId="bb595ebe57ad5a57" providerId="LiveId" clId="{96EB87EA-8B7F-4AD2-A094-3BFA6652111B}" dt="2024-03-12T06:11:52.345" v="430" actId="26606"/>
          <ac:grpSpMkLst>
            <pc:docMk/>
            <pc:sldMk cId="4051084474" sldId="293"/>
            <ac:grpSpMk id="15" creationId="{0EB82B4C-9249-4CFC-A372-7B0FF5E36EA8}"/>
          </ac:grpSpMkLst>
        </pc:grpChg>
        <pc:picChg chg="add mod">
          <ac:chgData name="Rohit Priyadarshi" userId="bb595ebe57ad5a57" providerId="LiveId" clId="{96EB87EA-8B7F-4AD2-A094-3BFA6652111B}" dt="2024-03-12T06:11:52.345" v="430" actId="26606"/>
          <ac:picMkLst>
            <pc:docMk/>
            <pc:sldMk cId="4051084474" sldId="293"/>
            <ac:picMk id="4" creationId="{BA2AE4F8-0A6E-5CB2-81E2-8F084E803A5C}"/>
          </ac:picMkLst>
        </pc:picChg>
      </pc:sldChg>
      <pc:sldChg chg="addSp delSp modSp new mod setBg">
        <pc:chgData name="Rohit Priyadarshi" userId="bb595ebe57ad5a57" providerId="LiveId" clId="{96EB87EA-8B7F-4AD2-A094-3BFA6652111B}" dt="2024-03-14T02:55:38.132" v="1376" actId="20577"/>
        <pc:sldMkLst>
          <pc:docMk/>
          <pc:sldMk cId="2806391491" sldId="294"/>
        </pc:sldMkLst>
        <pc:spChg chg="mod">
          <ac:chgData name="Rohit Priyadarshi" userId="bb595ebe57ad5a57" providerId="LiveId" clId="{96EB87EA-8B7F-4AD2-A094-3BFA6652111B}" dt="2024-03-12T06:12:23.827" v="452" actId="20577"/>
          <ac:spMkLst>
            <pc:docMk/>
            <pc:sldMk cId="2806391491" sldId="294"/>
            <ac:spMk id="2" creationId="{576F7346-E23C-A6A7-DA69-04CAD72D12A0}"/>
          </ac:spMkLst>
        </pc:spChg>
        <pc:spChg chg="add mod">
          <ac:chgData name="Rohit Priyadarshi" userId="bb595ebe57ad5a57" providerId="LiveId" clId="{96EB87EA-8B7F-4AD2-A094-3BFA6652111B}" dt="2024-03-14T02:55:38.132" v="1376" actId="20577"/>
          <ac:spMkLst>
            <pc:docMk/>
            <pc:sldMk cId="2806391491" sldId="294"/>
            <ac:spMk id="3" creationId="{23E1D573-778A-F06D-F3D1-F965BAEE7C45}"/>
          </ac:spMkLst>
        </pc:spChg>
        <pc:spChg chg="del">
          <ac:chgData name="Rohit Priyadarshi" userId="bb595ebe57ad5a57" providerId="LiveId" clId="{96EB87EA-8B7F-4AD2-A094-3BFA6652111B}" dt="2024-03-12T06:12:20.666" v="445" actId="26606"/>
          <ac:spMkLst>
            <pc:docMk/>
            <pc:sldMk cId="2806391491" sldId="294"/>
            <ac:spMk id="3" creationId="{F5A1519F-5B1D-9353-9655-F354788ED215}"/>
          </ac:spMkLst>
        </pc:spChg>
        <pc:spChg chg="add">
          <ac:chgData name="Rohit Priyadarshi" userId="bb595ebe57ad5a57" providerId="LiveId" clId="{96EB87EA-8B7F-4AD2-A094-3BFA6652111B}" dt="2024-03-12T06:12:20.666" v="445" actId="26606"/>
          <ac:spMkLst>
            <pc:docMk/>
            <pc:sldMk cId="2806391491" sldId="294"/>
            <ac:spMk id="9" creationId="{50666DC1-CD27-4874-9484-9D06C59FE4D0}"/>
          </ac:spMkLst>
        </pc:spChg>
        <pc:spChg chg="add">
          <ac:chgData name="Rohit Priyadarshi" userId="bb595ebe57ad5a57" providerId="LiveId" clId="{96EB87EA-8B7F-4AD2-A094-3BFA6652111B}" dt="2024-03-12T06:12:20.666" v="445" actId="26606"/>
          <ac:spMkLst>
            <pc:docMk/>
            <pc:sldMk cId="2806391491" sldId="294"/>
            <ac:spMk id="11" creationId="{0BE66D35-6371-4809-9433-1EBF879150EC}"/>
          </ac:spMkLst>
        </pc:spChg>
        <pc:spChg chg="add">
          <ac:chgData name="Rohit Priyadarshi" userId="bb595ebe57ad5a57" providerId="LiveId" clId="{96EB87EA-8B7F-4AD2-A094-3BFA6652111B}" dt="2024-03-12T06:12:20.666" v="445" actId="26606"/>
          <ac:spMkLst>
            <pc:docMk/>
            <pc:sldMk cId="2806391491" sldId="294"/>
            <ac:spMk id="13" creationId="{72EF3F9A-9717-4ACB-A30D-96694842C4F7}"/>
          </ac:spMkLst>
        </pc:spChg>
        <pc:grpChg chg="add">
          <ac:chgData name="Rohit Priyadarshi" userId="bb595ebe57ad5a57" providerId="LiveId" clId="{96EB87EA-8B7F-4AD2-A094-3BFA6652111B}" dt="2024-03-12T06:12:20.666" v="445" actId="26606"/>
          <ac:grpSpMkLst>
            <pc:docMk/>
            <pc:sldMk cId="2806391491" sldId="294"/>
            <ac:grpSpMk id="15" creationId="{0EB82B4C-9249-4CFC-A372-7B0FF5E36EA8}"/>
          </ac:grpSpMkLst>
        </pc:grpChg>
        <pc:picChg chg="add mod">
          <ac:chgData name="Rohit Priyadarshi" userId="bb595ebe57ad5a57" providerId="LiveId" clId="{96EB87EA-8B7F-4AD2-A094-3BFA6652111B}" dt="2024-03-12T06:12:20.666" v="445" actId="26606"/>
          <ac:picMkLst>
            <pc:docMk/>
            <pc:sldMk cId="2806391491" sldId="294"/>
            <ac:picMk id="4" creationId="{6E8D5DDB-55B8-1926-7AF7-EE521C7D4C39}"/>
          </ac:picMkLst>
        </pc:picChg>
      </pc:sldChg>
      <pc:sldChg chg="addSp delSp modSp new mod setBg">
        <pc:chgData name="Rohit Priyadarshi" userId="bb595ebe57ad5a57" providerId="LiveId" clId="{96EB87EA-8B7F-4AD2-A094-3BFA6652111B}" dt="2024-03-14T02:55:58.590" v="1405" actId="313"/>
        <pc:sldMkLst>
          <pc:docMk/>
          <pc:sldMk cId="2259263183" sldId="295"/>
        </pc:sldMkLst>
        <pc:spChg chg="mod">
          <ac:chgData name="Rohit Priyadarshi" userId="bb595ebe57ad5a57" providerId="LiveId" clId="{96EB87EA-8B7F-4AD2-A094-3BFA6652111B}" dt="2024-03-12T06:12:44.392" v="463" actId="20577"/>
          <ac:spMkLst>
            <pc:docMk/>
            <pc:sldMk cId="2259263183" sldId="295"/>
            <ac:spMk id="2" creationId="{67CC8B0B-A591-AB62-3DA3-E5D29E2122B1}"/>
          </ac:spMkLst>
        </pc:spChg>
        <pc:spChg chg="del">
          <ac:chgData name="Rohit Priyadarshi" userId="bb595ebe57ad5a57" providerId="LiveId" clId="{96EB87EA-8B7F-4AD2-A094-3BFA6652111B}" dt="2024-03-12T06:12:40.813" v="455" actId="26606"/>
          <ac:spMkLst>
            <pc:docMk/>
            <pc:sldMk cId="2259263183" sldId="295"/>
            <ac:spMk id="3" creationId="{5FEEBD07-7CBB-CD78-213D-7B83EF6218EE}"/>
          </ac:spMkLst>
        </pc:spChg>
        <pc:spChg chg="add mod">
          <ac:chgData name="Rohit Priyadarshi" userId="bb595ebe57ad5a57" providerId="LiveId" clId="{96EB87EA-8B7F-4AD2-A094-3BFA6652111B}" dt="2024-03-14T02:55:58.590" v="1405" actId="313"/>
          <ac:spMkLst>
            <pc:docMk/>
            <pc:sldMk cId="2259263183" sldId="295"/>
            <ac:spMk id="3" creationId="{FF191945-F3B2-69B0-DA20-BA0B41655DE3}"/>
          </ac:spMkLst>
        </pc:spChg>
        <pc:spChg chg="add">
          <ac:chgData name="Rohit Priyadarshi" userId="bb595ebe57ad5a57" providerId="LiveId" clId="{96EB87EA-8B7F-4AD2-A094-3BFA6652111B}" dt="2024-03-12T06:12:40.813" v="455" actId="26606"/>
          <ac:spMkLst>
            <pc:docMk/>
            <pc:sldMk cId="2259263183" sldId="295"/>
            <ac:spMk id="9" creationId="{50666DC1-CD27-4874-9484-9D06C59FE4D0}"/>
          </ac:spMkLst>
        </pc:spChg>
        <pc:spChg chg="add">
          <ac:chgData name="Rohit Priyadarshi" userId="bb595ebe57ad5a57" providerId="LiveId" clId="{96EB87EA-8B7F-4AD2-A094-3BFA6652111B}" dt="2024-03-12T06:12:40.813" v="455" actId="26606"/>
          <ac:spMkLst>
            <pc:docMk/>
            <pc:sldMk cId="2259263183" sldId="295"/>
            <ac:spMk id="11" creationId="{0BE66D35-6371-4809-9433-1EBF879150EC}"/>
          </ac:spMkLst>
        </pc:spChg>
        <pc:spChg chg="add">
          <ac:chgData name="Rohit Priyadarshi" userId="bb595ebe57ad5a57" providerId="LiveId" clId="{96EB87EA-8B7F-4AD2-A094-3BFA6652111B}" dt="2024-03-12T06:12:40.813" v="455" actId="26606"/>
          <ac:spMkLst>
            <pc:docMk/>
            <pc:sldMk cId="2259263183" sldId="295"/>
            <ac:spMk id="13" creationId="{72EF3F9A-9717-4ACB-A30D-96694842C4F7}"/>
          </ac:spMkLst>
        </pc:spChg>
        <pc:grpChg chg="add">
          <ac:chgData name="Rohit Priyadarshi" userId="bb595ebe57ad5a57" providerId="LiveId" clId="{96EB87EA-8B7F-4AD2-A094-3BFA6652111B}" dt="2024-03-12T06:12:40.813" v="455" actId="26606"/>
          <ac:grpSpMkLst>
            <pc:docMk/>
            <pc:sldMk cId="2259263183" sldId="295"/>
            <ac:grpSpMk id="15" creationId="{0EB82B4C-9249-4CFC-A372-7B0FF5E36EA8}"/>
          </ac:grpSpMkLst>
        </pc:grpChg>
        <pc:picChg chg="add mod">
          <ac:chgData name="Rohit Priyadarshi" userId="bb595ebe57ad5a57" providerId="LiveId" clId="{96EB87EA-8B7F-4AD2-A094-3BFA6652111B}" dt="2024-03-12T06:12:40.813" v="455" actId="26606"/>
          <ac:picMkLst>
            <pc:docMk/>
            <pc:sldMk cId="2259263183" sldId="295"/>
            <ac:picMk id="4" creationId="{345772CA-F6F7-48B1-A8D2-A93AE635A78F}"/>
          </ac:picMkLst>
        </pc:picChg>
      </pc:sldChg>
      <pc:sldChg chg="addSp delSp modSp new mod setBg">
        <pc:chgData name="Rohit Priyadarshi" userId="bb595ebe57ad5a57" providerId="LiveId" clId="{96EB87EA-8B7F-4AD2-A094-3BFA6652111B}" dt="2024-03-14T02:56:50.910" v="1453" actId="6549"/>
        <pc:sldMkLst>
          <pc:docMk/>
          <pc:sldMk cId="2472545273" sldId="296"/>
        </pc:sldMkLst>
        <pc:spChg chg="mod">
          <ac:chgData name="Rohit Priyadarshi" userId="bb595ebe57ad5a57" providerId="LiveId" clId="{96EB87EA-8B7F-4AD2-A094-3BFA6652111B}" dt="2024-03-12T06:13:30.751" v="471" actId="20577"/>
          <ac:spMkLst>
            <pc:docMk/>
            <pc:sldMk cId="2472545273" sldId="296"/>
            <ac:spMk id="2" creationId="{0A74C0B3-CCD8-6FC3-0244-C32A24349BCF}"/>
          </ac:spMkLst>
        </pc:spChg>
        <pc:spChg chg="add mod">
          <ac:chgData name="Rohit Priyadarshi" userId="bb595ebe57ad5a57" providerId="LiveId" clId="{96EB87EA-8B7F-4AD2-A094-3BFA6652111B}" dt="2024-03-14T02:56:50.910" v="1453" actId="6549"/>
          <ac:spMkLst>
            <pc:docMk/>
            <pc:sldMk cId="2472545273" sldId="296"/>
            <ac:spMk id="3" creationId="{6AAC5E66-FCAA-21F0-84DB-F8A8E5D92164}"/>
          </ac:spMkLst>
        </pc:spChg>
        <pc:spChg chg="del">
          <ac:chgData name="Rohit Priyadarshi" userId="bb595ebe57ad5a57" providerId="LiveId" clId="{96EB87EA-8B7F-4AD2-A094-3BFA6652111B}" dt="2024-03-12T06:13:27.796" v="466" actId="26606"/>
          <ac:spMkLst>
            <pc:docMk/>
            <pc:sldMk cId="2472545273" sldId="296"/>
            <ac:spMk id="3" creationId="{B50264D5-2DB4-55EB-EAA5-D0D73ED33345}"/>
          </ac:spMkLst>
        </pc:spChg>
        <pc:spChg chg="add">
          <ac:chgData name="Rohit Priyadarshi" userId="bb595ebe57ad5a57" providerId="LiveId" clId="{96EB87EA-8B7F-4AD2-A094-3BFA6652111B}" dt="2024-03-12T06:13:27.796" v="466" actId="26606"/>
          <ac:spMkLst>
            <pc:docMk/>
            <pc:sldMk cId="2472545273" sldId="296"/>
            <ac:spMk id="9" creationId="{50666DC1-CD27-4874-9484-9D06C59FE4D0}"/>
          </ac:spMkLst>
        </pc:spChg>
        <pc:spChg chg="add">
          <ac:chgData name="Rohit Priyadarshi" userId="bb595ebe57ad5a57" providerId="LiveId" clId="{96EB87EA-8B7F-4AD2-A094-3BFA6652111B}" dt="2024-03-12T06:13:27.796" v="466" actId="26606"/>
          <ac:spMkLst>
            <pc:docMk/>
            <pc:sldMk cId="2472545273" sldId="296"/>
            <ac:spMk id="11" creationId="{0BE66D35-6371-4809-9433-1EBF879150EC}"/>
          </ac:spMkLst>
        </pc:spChg>
        <pc:spChg chg="add">
          <ac:chgData name="Rohit Priyadarshi" userId="bb595ebe57ad5a57" providerId="LiveId" clId="{96EB87EA-8B7F-4AD2-A094-3BFA6652111B}" dt="2024-03-12T06:13:27.796" v="466" actId="26606"/>
          <ac:spMkLst>
            <pc:docMk/>
            <pc:sldMk cId="2472545273" sldId="296"/>
            <ac:spMk id="13" creationId="{72EF3F9A-9717-4ACB-A30D-96694842C4F7}"/>
          </ac:spMkLst>
        </pc:spChg>
        <pc:grpChg chg="add">
          <ac:chgData name="Rohit Priyadarshi" userId="bb595ebe57ad5a57" providerId="LiveId" clId="{96EB87EA-8B7F-4AD2-A094-3BFA6652111B}" dt="2024-03-12T06:13:27.796" v="466" actId="26606"/>
          <ac:grpSpMkLst>
            <pc:docMk/>
            <pc:sldMk cId="2472545273" sldId="296"/>
            <ac:grpSpMk id="15" creationId="{0EB82B4C-9249-4CFC-A372-7B0FF5E36EA8}"/>
          </ac:grpSpMkLst>
        </pc:grpChg>
        <pc:picChg chg="add mod">
          <ac:chgData name="Rohit Priyadarshi" userId="bb595ebe57ad5a57" providerId="LiveId" clId="{96EB87EA-8B7F-4AD2-A094-3BFA6652111B}" dt="2024-03-12T06:13:27.796" v="466" actId="26606"/>
          <ac:picMkLst>
            <pc:docMk/>
            <pc:sldMk cId="2472545273" sldId="296"/>
            <ac:picMk id="4" creationId="{E8D4258F-6CBD-7CD8-F258-A0949094DD28}"/>
          </ac:picMkLst>
        </pc:picChg>
      </pc:sldChg>
      <pc:sldChg chg="addSp delSp modSp new mod ord setBg">
        <pc:chgData name="Rohit Priyadarshi" userId="bb595ebe57ad5a57" providerId="LiveId" clId="{96EB87EA-8B7F-4AD2-A094-3BFA6652111B}" dt="2024-03-12T16:53:32.757" v="853" actId="26606"/>
        <pc:sldMkLst>
          <pc:docMk/>
          <pc:sldMk cId="2245242122" sldId="297"/>
        </pc:sldMkLst>
        <pc:spChg chg="mod">
          <ac:chgData name="Rohit Priyadarshi" userId="bb595ebe57ad5a57" providerId="LiveId" clId="{96EB87EA-8B7F-4AD2-A094-3BFA6652111B}" dt="2024-03-12T16:53:32.757" v="853" actId="26606"/>
          <ac:spMkLst>
            <pc:docMk/>
            <pc:sldMk cId="2245242122" sldId="297"/>
            <ac:spMk id="2" creationId="{421E1F05-8657-F481-886E-AD98A339C4B0}"/>
          </ac:spMkLst>
        </pc:spChg>
        <pc:spChg chg="del">
          <ac:chgData name="Rohit Priyadarshi" userId="bb595ebe57ad5a57" providerId="LiveId" clId="{96EB87EA-8B7F-4AD2-A094-3BFA6652111B}" dt="2024-03-12T16:52:31.431" v="820" actId="26606"/>
          <ac:spMkLst>
            <pc:docMk/>
            <pc:sldMk cId="2245242122" sldId="297"/>
            <ac:spMk id="3" creationId="{372D6570-3CB2-47B5-818F-078D332F48CB}"/>
          </ac:spMkLst>
        </pc:spChg>
        <pc:spChg chg="add del">
          <ac:chgData name="Rohit Priyadarshi" userId="bb595ebe57ad5a57" providerId="LiveId" clId="{96EB87EA-8B7F-4AD2-A094-3BFA6652111B}" dt="2024-03-12T16:53:32.757" v="853" actId="26606"/>
          <ac:spMkLst>
            <pc:docMk/>
            <pc:sldMk cId="2245242122" sldId="297"/>
            <ac:spMk id="9" creationId="{50666DC1-CD27-4874-9484-9D06C59FE4D0}"/>
          </ac:spMkLst>
        </pc:spChg>
        <pc:spChg chg="add del">
          <ac:chgData name="Rohit Priyadarshi" userId="bb595ebe57ad5a57" providerId="LiveId" clId="{96EB87EA-8B7F-4AD2-A094-3BFA6652111B}" dt="2024-03-12T16:53:32.757" v="853" actId="26606"/>
          <ac:spMkLst>
            <pc:docMk/>
            <pc:sldMk cId="2245242122" sldId="297"/>
            <ac:spMk id="11" creationId="{0BE66D35-6371-4809-9433-1EBF879150EC}"/>
          </ac:spMkLst>
        </pc:spChg>
        <pc:spChg chg="add del">
          <ac:chgData name="Rohit Priyadarshi" userId="bb595ebe57ad5a57" providerId="LiveId" clId="{96EB87EA-8B7F-4AD2-A094-3BFA6652111B}" dt="2024-03-12T16:53:32.757" v="853" actId="26606"/>
          <ac:spMkLst>
            <pc:docMk/>
            <pc:sldMk cId="2245242122" sldId="297"/>
            <ac:spMk id="13" creationId="{72EF3F9A-9717-4ACB-A30D-96694842C4F7}"/>
          </ac:spMkLst>
        </pc:spChg>
        <pc:spChg chg="add">
          <ac:chgData name="Rohit Priyadarshi" userId="bb595ebe57ad5a57" providerId="LiveId" clId="{96EB87EA-8B7F-4AD2-A094-3BFA6652111B}" dt="2024-03-12T16:53:32.757" v="853" actId="26606"/>
          <ac:spMkLst>
            <pc:docMk/>
            <pc:sldMk cId="2245242122" sldId="297"/>
            <ac:spMk id="22" creationId="{50666DC1-CD27-4874-9484-9D06C59FE4D0}"/>
          </ac:spMkLst>
        </pc:spChg>
        <pc:spChg chg="add">
          <ac:chgData name="Rohit Priyadarshi" userId="bb595ebe57ad5a57" providerId="LiveId" clId="{96EB87EA-8B7F-4AD2-A094-3BFA6652111B}" dt="2024-03-12T16:53:32.757" v="853" actId="26606"/>
          <ac:spMkLst>
            <pc:docMk/>
            <pc:sldMk cId="2245242122" sldId="297"/>
            <ac:spMk id="24" creationId="{5C8041AD-0A28-47FA-8BFF-56BAAA24647F}"/>
          </ac:spMkLst>
        </pc:spChg>
        <pc:spChg chg="add">
          <ac:chgData name="Rohit Priyadarshi" userId="bb595ebe57ad5a57" providerId="LiveId" clId="{96EB87EA-8B7F-4AD2-A094-3BFA6652111B}" dt="2024-03-12T16:53:32.757" v="853" actId="26606"/>
          <ac:spMkLst>
            <pc:docMk/>
            <pc:sldMk cId="2245242122" sldId="297"/>
            <ac:spMk id="26" creationId="{72EF3F9A-9717-4ACB-A30D-96694842C4F7}"/>
          </ac:spMkLst>
        </pc:spChg>
        <pc:grpChg chg="add del">
          <ac:chgData name="Rohit Priyadarshi" userId="bb595ebe57ad5a57" providerId="LiveId" clId="{96EB87EA-8B7F-4AD2-A094-3BFA6652111B}" dt="2024-03-12T16:53:32.757" v="853" actId="26606"/>
          <ac:grpSpMkLst>
            <pc:docMk/>
            <pc:sldMk cId="2245242122" sldId="297"/>
            <ac:grpSpMk id="15" creationId="{0EB82B4C-9249-4CFC-A372-7B0FF5E36EA8}"/>
          </ac:grpSpMkLst>
        </pc:grpChg>
        <pc:grpChg chg="add">
          <ac:chgData name="Rohit Priyadarshi" userId="bb595ebe57ad5a57" providerId="LiveId" clId="{96EB87EA-8B7F-4AD2-A094-3BFA6652111B}" dt="2024-03-12T16:53:32.757" v="853" actId="26606"/>
          <ac:grpSpMkLst>
            <pc:docMk/>
            <pc:sldMk cId="2245242122" sldId="297"/>
            <ac:grpSpMk id="28" creationId="{3409BBD1-8A75-44DA-88E2-3A7047032200}"/>
          </ac:grpSpMkLst>
        </pc:grpChg>
        <pc:picChg chg="add mod">
          <ac:chgData name="Rohit Priyadarshi" userId="bb595ebe57ad5a57" providerId="LiveId" clId="{96EB87EA-8B7F-4AD2-A094-3BFA6652111B}" dt="2024-03-12T16:53:32.757" v="853" actId="26606"/>
          <ac:picMkLst>
            <pc:docMk/>
            <pc:sldMk cId="2245242122" sldId="297"/>
            <ac:picMk id="4" creationId="{F0E3D45F-1656-B172-5EFC-25EED7D9CE6B}"/>
          </ac:picMkLst>
        </pc:picChg>
      </pc:sldChg>
      <pc:sldChg chg="new del">
        <pc:chgData name="Rohit Priyadarshi" userId="bb595ebe57ad5a57" providerId="LiveId" clId="{96EB87EA-8B7F-4AD2-A094-3BFA6652111B}" dt="2024-03-12T06:14:46.644" v="473" actId="47"/>
        <pc:sldMkLst>
          <pc:docMk/>
          <pc:sldMk cId="3479728616" sldId="297"/>
        </pc:sldMkLst>
      </pc:sldChg>
      <pc:sldChg chg="addSp delSp modSp new mod setBg">
        <pc:chgData name="Rohit Priyadarshi" userId="bb595ebe57ad5a57" providerId="LiveId" clId="{96EB87EA-8B7F-4AD2-A094-3BFA6652111B}" dt="2024-03-14T02:54:17.769" v="1237" actId="20577"/>
        <pc:sldMkLst>
          <pc:docMk/>
          <pc:sldMk cId="1757831589" sldId="298"/>
        </pc:sldMkLst>
        <pc:spChg chg="mod">
          <ac:chgData name="Rohit Priyadarshi" userId="bb595ebe57ad5a57" providerId="LiveId" clId="{96EB87EA-8B7F-4AD2-A094-3BFA6652111B}" dt="2024-03-14T02:47:30.845" v="888" actId="26606"/>
          <ac:spMkLst>
            <pc:docMk/>
            <pc:sldMk cId="1757831589" sldId="298"/>
            <ac:spMk id="2" creationId="{71841D54-42E1-BDD3-FE4A-9CCF19A81BC3}"/>
          </ac:spMkLst>
        </pc:spChg>
        <pc:spChg chg="add del">
          <ac:chgData name="Rohit Priyadarshi" userId="bb595ebe57ad5a57" providerId="LiveId" clId="{96EB87EA-8B7F-4AD2-A094-3BFA6652111B}" dt="2024-03-14T02:47:30.845" v="888" actId="26606"/>
          <ac:spMkLst>
            <pc:docMk/>
            <pc:sldMk cId="1757831589" sldId="298"/>
            <ac:spMk id="3" creationId="{E8B14A35-7256-22B9-5CAA-E145A4A32589}"/>
          </ac:spMkLst>
        </pc:spChg>
        <pc:spChg chg="add mod">
          <ac:chgData name="Rohit Priyadarshi" userId="bb595ebe57ad5a57" providerId="LiveId" clId="{96EB87EA-8B7F-4AD2-A094-3BFA6652111B}" dt="2024-03-14T02:54:17.769" v="1237" actId="20577"/>
          <ac:spMkLst>
            <pc:docMk/>
            <pc:sldMk cId="1757831589" sldId="298"/>
            <ac:spMk id="5" creationId="{6C74990F-DDAB-757C-16F9-444824C4B7B9}"/>
          </ac:spMkLst>
        </pc:spChg>
        <pc:spChg chg="add del">
          <ac:chgData name="Rohit Priyadarshi" userId="bb595ebe57ad5a57" providerId="LiveId" clId="{96EB87EA-8B7F-4AD2-A094-3BFA6652111B}" dt="2024-03-14T02:47:30.845" v="888" actId="26606"/>
          <ac:spMkLst>
            <pc:docMk/>
            <pc:sldMk cId="1757831589" sldId="298"/>
            <ac:spMk id="9" creationId="{50666DC1-CD27-4874-9484-9D06C59FE4D0}"/>
          </ac:spMkLst>
        </pc:spChg>
        <pc:spChg chg="add del">
          <ac:chgData name="Rohit Priyadarshi" userId="bb595ebe57ad5a57" providerId="LiveId" clId="{96EB87EA-8B7F-4AD2-A094-3BFA6652111B}" dt="2024-03-14T02:47:30.845" v="888" actId="26606"/>
          <ac:spMkLst>
            <pc:docMk/>
            <pc:sldMk cId="1757831589" sldId="298"/>
            <ac:spMk id="11" creationId="{0BE66D35-6371-4809-9433-1EBF879150EC}"/>
          </ac:spMkLst>
        </pc:spChg>
        <pc:spChg chg="add del">
          <ac:chgData name="Rohit Priyadarshi" userId="bb595ebe57ad5a57" providerId="LiveId" clId="{96EB87EA-8B7F-4AD2-A094-3BFA6652111B}" dt="2024-03-14T02:47:30.845" v="888" actId="26606"/>
          <ac:spMkLst>
            <pc:docMk/>
            <pc:sldMk cId="1757831589" sldId="298"/>
            <ac:spMk id="13" creationId="{72EF3F9A-9717-4ACB-A30D-96694842C4F7}"/>
          </ac:spMkLst>
        </pc:spChg>
        <pc:grpChg chg="add del">
          <ac:chgData name="Rohit Priyadarshi" userId="bb595ebe57ad5a57" providerId="LiveId" clId="{96EB87EA-8B7F-4AD2-A094-3BFA6652111B}" dt="2024-03-14T02:47:30.845" v="888" actId="26606"/>
          <ac:grpSpMkLst>
            <pc:docMk/>
            <pc:sldMk cId="1757831589" sldId="298"/>
            <ac:grpSpMk id="15" creationId="{0EB82B4C-9249-4CFC-A372-7B0FF5E36EA8}"/>
          </ac:grpSpMkLst>
        </pc:grpChg>
        <pc:picChg chg="add mod">
          <ac:chgData name="Rohit Priyadarshi" userId="bb595ebe57ad5a57" providerId="LiveId" clId="{96EB87EA-8B7F-4AD2-A094-3BFA6652111B}" dt="2024-03-14T02:47:30.845" v="888" actId="26606"/>
          <ac:picMkLst>
            <pc:docMk/>
            <pc:sldMk cId="1757831589" sldId="298"/>
            <ac:picMk id="4" creationId="{1CC0120F-5135-C2FF-FDE3-5F1CA0AAF06D}"/>
          </ac:picMkLst>
        </pc:picChg>
      </pc:sldChg>
    </pc:docChg>
  </pc:docChgLst>
  <pc:docChgLst>
    <pc:chgData name="Rohit Priyadarshi" userId="bb595ebe57ad5a57" providerId="LiveId" clId="{AF6ABF50-3956-4912-BE0F-F55E3B2DC659}"/>
    <pc:docChg chg="undo custSel addSld delSld modSld sldOrd addMainMaster delMainMaster addSection modSection">
      <pc:chgData name="Rohit Priyadarshi" userId="bb595ebe57ad5a57" providerId="LiveId" clId="{AF6ABF50-3956-4912-BE0F-F55E3B2DC659}" dt="2024-03-04T05:20:13.440" v="3351" actId="20577"/>
      <pc:docMkLst>
        <pc:docMk/>
      </pc:docMkLst>
      <pc:sldChg chg="addSp delSp modSp new mod setBg modClrScheme chgLayout">
        <pc:chgData name="Rohit Priyadarshi" userId="bb595ebe57ad5a57" providerId="LiveId" clId="{AF6ABF50-3956-4912-BE0F-F55E3B2DC659}" dt="2024-03-04T04:23:43.892" v="826" actId="20577"/>
        <pc:sldMkLst>
          <pc:docMk/>
          <pc:sldMk cId="1859132423" sldId="256"/>
        </pc:sldMkLst>
        <pc:spChg chg="mod">
          <ac:chgData name="Rohit Priyadarshi" userId="bb595ebe57ad5a57" providerId="LiveId" clId="{AF6ABF50-3956-4912-BE0F-F55E3B2DC659}" dt="2024-03-04T04:21:14.192" v="758" actId="27636"/>
          <ac:spMkLst>
            <pc:docMk/>
            <pc:sldMk cId="1859132423" sldId="256"/>
            <ac:spMk id="2" creationId="{484155BB-644F-AC8D-B95B-80970635B502}"/>
          </ac:spMkLst>
        </pc:spChg>
        <pc:spChg chg="mod">
          <ac:chgData name="Rohit Priyadarshi" userId="bb595ebe57ad5a57" providerId="LiveId" clId="{AF6ABF50-3956-4912-BE0F-F55E3B2DC659}" dt="2024-03-04T04:23:43.892" v="826" actId="20577"/>
          <ac:spMkLst>
            <pc:docMk/>
            <pc:sldMk cId="1859132423" sldId="256"/>
            <ac:spMk id="3" creationId="{63CCCB78-3A6A-AC44-B173-E96C3F383456}"/>
          </ac:spMkLst>
        </pc:spChg>
        <pc:spChg chg="add mod">
          <ac:chgData name="Rohit Priyadarshi" userId="bb595ebe57ad5a57" providerId="LiveId" clId="{AF6ABF50-3956-4912-BE0F-F55E3B2DC659}" dt="2024-03-04T04:21:14.176" v="757" actId="26606"/>
          <ac:spMkLst>
            <pc:docMk/>
            <pc:sldMk cId="1859132423" sldId="256"/>
            <ac:spMk id="4" creationId="{D507929C-CBF5-F4FF-CB32-9FFE8794AF4B}"/>
          </ac:spMkLst>
        </pc:spChg>
        <pc:spChg chg="add del">
          <ac:chgData name="Rohit Priyadarshi" userId="bb595ebe57ad5a57" providerId="LiveId" clId="{AF6ABF50-3956-4912-BE0F-F55E3B2DC659}" dt="2024-03-03T05:26:59.292" v="2" actId="26606"/>
          <ac:spMkLst>
            <pc:docMk/>
            <pc:sldMk cId="1859132423" sldId="256"/>
            <ac:spMk id="9" creationId="{0E91F5CA-B392-444C-88E3-BF5BAAEBDEB0}"/>
          </ac:spMkLst>
        </pc:spChg>
        <pc:spChg chg="add del">
          <ac:chgData name="Rohit Priyadarshi" userId="bb595ebe57ad5a57" providerId="LiveId" clId="{AF6ABF50-3956-4912-BE0F-F55E3B2DC659}" dt="2024-03-03T05:26:59.292" v="2" actId="26606"/>
          <ac:spMkLst>
            <pc:docMk/>
            <pc:sldMk cId="1859132423" sldId="256"/>
            <ac:spMk id="11" creationId="{0459807F-B6FA-44D3-9A53-C55B6B56884A}"/>
          </ac:spMkLst>
        </pc:spChg>
        <pc:spChg chg="add del">
          <ac:chgData name="Rohit Priyadarshi" userId="bb595ebe57ad5a57" providerId="LiveId" clId="{AF6ABF50-3956-4912-BE0F-F55E3B2DC659}" dt="2024-03-03T05:27:00.481" v="4" actId="26606"/>
          <ac:spMkLst>
            <pc:docMk/>
            <pc:sldMk cId="1859132423" sldId="256"/>
            <ac:spMk id="13" creationId="{61B17B84-F8A7-4053-9C9D-91E3CA7FFEFA}"/>
          </ac:spMkLst>
        </pc:spChg>
        <pc:spChg chg="add del">
          <ac:chgData name="Rohit Priyadarshi" userId="bb595ebe57ad5a57" providerId="LiveId" clId="{AF6ABF50-3956-4912-BE0F-F55E3B2DC659}" dt="2024-03-03T05:27:00.481" v="4" actId="26606"/>
          <ac:spMkLst>
            <pc:docMk/>
            <pc:sldMk cId="1859132423" sldId="256"/>
            <ac:spMk id="14" creationId="{1E644DE9-8D09-43E2-BA69-F57482CFC93A}"/>
          </ac:spMkLst>
        </pc:spChg>
        <pc:spChg chg="add del">
          <ac:chgData name="Rohit Priyadarshi" userId="bb595ebe57ad5a57" providerId="LiveId" clId="{AF6ABF50-3956-4912-BE0F-F55E3B2DC659}" dt="2024-03-03T05:27:00.481" v="4" actId="26606"/>
          <ac:spMkLst>
            <pc:docMk/>
            <pc:sldMk cId="1859132423" sldId="256"/>
            <ac:spMk id="15" creationId="{6C23C919-B32E-40FF-B3D8-631316E84E3E}"/>
          </ac:spMkLst>
        </pc:spChg>
        <pc:spChg chg="add del">
          <ac:chgData name="Rohit Priyadarshi" userId="bb595ebe57ad5a57" providerId="LiveId" clId="{AF6ABF50-3956-4912-BE0F-F55E3B2DC659}" dt="2024-03-03T05:27:04.656" v="6" actId="26606"/>
          <ac:spMkLst>
            <pc:docMk/>
            <pc:sldMk cId="1859132423" sldId="256"/>
            <ac:spMk id="18" creationId="{F2E5B6AE-5EFE-45F0-A2AE-ED771CA3D7DD}"/>
          </ac:spMkLst>
        </pc:spChg>
        <pc:spChg chg="add del">
          <ac:chgData name="Rohit Priyadarshi" userId="bb595ebe57ad5a57" providerId="LiveId" clId="{AF6ABF50-3956-4912-BE0F-F55E3B2DC659}" dt="2024-03-03T05:27:08.110" v="8" actId="26606"/>
          <ac:spMkLst>
            <pc:docMk/>
            <pc:sldMk cId="1859132423" sldId="256"/>
            <ac:spMk id="22" creationId="{4EFE82FE-7465-AE46-88DF-34D347E83B84}"/>
          </ac:spMkLst>
        </pc:spChg>
        <pc:spChg chg="add del">
          <ac:chgData name="Rohit Priyadarshi" userId="bb595ebe57ad5a57" providerId="LiveId" clId="{AF6ABF50-3956-4912-BE0F-F55E3B2DC659}" dt="2024-03-03T05:27:09.548" v="10" actId="26606"/>
          <ac:spMkLst>
            <pc:docMk/>
            <pc:sldMk cId="1859132423" sldId="256"/>
            <ac:spMk id="32" creationId="{3011B0B3-5679-4759-90B8-3B908C4CBD21}"/>
          </ac:spMkLst>
        </pc:spChg>
        <pc:spChg chg="add del">
          <ac:chgData name="Rohit Priyadarshi" userId="bb595ebe57ad5a57" providerId="LiveId" clId="{AF6ABF50-3956-4912-BE0F-F55E3B2DC659}" dt="2024-03-03T05:27:11.514" v="12" actId="26606"/>
          <ac:spMkLst>
            <pc:docMk/>
            <pc:sldMk cId="1859132423" sldId="256"/>
            <ac:spMk id="36" creationId="{8F626F98-F213-4034-8836-88A71501D0F0}"/>
          </ac:spMkLst>
        </pc:spChg>
        <pc:spChg chg="add del">
          <ac:chgData name="Rohit Priyadarshi" userId="bb595ebe57ad5a57" providerId="LiveId" clId="{AF6ABF50-3956-4912-BE0F-F55E3B2DC659}" dt="2024-03-03T05:27:11.514" v="12" actId="26606"/>
          <ac:spMkLst>
            <pc:docMk/>
            <pc:sldMk cId="1859132423" sldId="256"/>
            <ac:spMk id="38" creationId="{6B3DAACF-D844-4480-94BE-2DE00ABEEB13}"/>
          </ac:spMkLst>
        </pc:spChg>
        <pc:spChg chg="add del">
          <ac:chgData name="Rohit Priyadarshi" userId="bb595ebe57ad5a57" providerId="LiveId" clId="{AF6ABF50-3956-4912-BE0F-F55E3B2DC659}" dt="2024-03-04T04:21:14.176" v="757" actId="26606"/>
          <ac:spMkLst>
            <pc:docMk/>
            <pc:sldMk cId="1859132423" sldId="256"/>
            <ac:spMk id="40" creationId="{61FBAA32-A972-4299-98FA-631C80F4D8F5}"/>
          </ac:spMkLst>
        </pc:spChg>
        <pc:spChg chg="add del">
          <ac:chgData name="Rohit Priyadarshi" userId="bb595ebe57ad5a57" providerId="LiveId" clId="{AF6ABF50-3956-4912-BE0F-F55E3B2DC659}" dt="2024-03-04T04:21:14.176" v="757" actId="26606"/>
          <ac:spMkLst>
            <pc:docMk/>
            <pc:sldMk cId="1859132423" sldId="256"/>
            <ac:spMk id="41" creationId="{72EF3F9A-9717-4ACB-A30D-96694842C4F7}"/>
          </ac:spMkLst>
        </pc:spChg>
        <pc:spChg chg="add del">
          <ac:chgData name="Rohit Priyadarshi" userId="bb595ebe57ad5a57" providerId="LiveId" clId="{AF6ABF50-3956-4912-BE0F-F55E3B2DC659}" dt="2024-03-04T04:20:55.761" v="745" actId="26606"/>
          <ac:spMkLst>
            <pc:docMk/>
            <pc:sldMk cId="1859132423" sldId="256"/>
            <ac:spMk id="44" creationId="{26811A6C-040C-4C5A-8FF3-63EC6CC4015F}"/>
          </ac:spMkLst>
        </pc:spChg>
        <pc:spChg chg="add del">
          <ac:chgData name="Rohit Priyadarshi" userId="bb595ebe57ad5a57" providerId="LiveId" clId="{AF6ABF50-3956-4912-BE0F-F55E3B2DC659}" dt="2024-03-04T04:20:55.761" v="745" actId="26606"/>
          <ac:spMkLst>
            <pc:docMk/>
            <pc:sldMk cId="1859132423" sldId="256"/>
            <ac:spMk id="45" creationId="{72EF3F9A-9717-4ACB-A30D-96694842C4F7}"/>
          </ac:spMkLst>
        </pc:spChg>
        <pc:spChg chg="add del">
          <ac:chgData name="Rohit Priyadarshi" userId="bb595ebe57ad5a57" providerId="LiveId" clId="{AF6ABF50-3956-4912-BE0F-F55E3B2DC659}" dt="2024-03-04T04:21:03.658" v="748" actId="26606"/>
          <ac:spMkLst>
            <pc:docMk/>
            <pc:sldMk cId="1859132423" sldId="256"/>
            <ac:spMk id="46" creationId="{5C8041AD-0A28-47FA-8BFF-56BAAA24647F}"/>
          </ac:spMkLst>
        </pc:spChg>
        <pc:spChg chg="add del">
          <ac:chgData name="Rohit Priyadarshi" userId="bb595ebe57ad5a57" providerId="LiveId" clId="{AF6ABF50-3956-4912-BE0F-F55E3B2DC659}" dt="2024-03-04T04:20:23.210" v="742" actId="26606"/>
          <ac:spMkLst>
            <pc:docMk/>
            <pc:sldMk cId="1859132423" sldId="256"/>
            <ac:spMk id="47" creationId="{26811A6C-040C-4C5A-8FF3-63EC6CC4015F}"/>
          </ac:spMkLst>
        </pc:spChg>
        <pc:spChg chg="add del">
          <ac:chgData name="Rohit Priyadarshi" userId="bb595ebe57ad5a57" providerId="LiveId" clId="{AF6ABF50-3956-4912-BE0F-F55E3B2DC659}" dt="2024-03-04T04:21:03.658" v="748" actId="26606"/>
          <ac:spMkLst>
            <pc:docMk/>
            <pc:sldMk cId="1859132423" sldId="256"/>
            <ac:spMk id="48" creationId="{72EF3F9A-9717-4ACB-A30D-96694842C4F7}"/>
          </ac:spMkLst>
        </pc:spChg>
        <pc:spChg chg="add del">
          <ac:chgData name="Rohit Priyadarshi" userId="bb595ebe57ad5a57" providerId="LiveId" clId="{AF6ABF50-3956-4912-BE0F-F55E3B2DC659}" dt="2024-03-04T04:20:23.210" v="742" actId="26606"/>
          <ac:spMkLst>
            <pc:docMk/>
            <pc:sldMk cId="1859132423" sldId="256"/>
            <ac:spMk id="49" creationId="{72EF3F9A-9717-4ACB-A30D-96694842C4F7}"/>
          </ac:spMkLst>
        </pc:spChg>
        <pc:spChg chg="add del">
          <ac:chgData name="Rohit Priyadarshi" userId="bb595ebe57ad5a57" providerId="LiveId" clId="{AF6ABF50-3956-4912-BE0F-F55E3B2DC659}" dt="2024-03-04T04:21:05.376" v="751" actId="26606"/>
          <ac:spMkLst>
            <pc:docMk/>
            <pc:sldMk cId="1859132423" sldId="256"/>
            <ac:spMk id="50" creationId="{26811A6C-040C-4C5A-8FF3-63EC6CC4015F}"/>
          </ac:spMkLst>
        </pc:spChg>
        <pc:spChg chg="add del">
          <ac:chgData name="Rohit Priyadarshi" userId="bb595ebe57ad5a57" providerId="LiveId" clId="{AF6ABF50-3956-4912-BE0F-F55E3B2DC659}" dt="2024-03-04T04:21:05.376" v="751" actId="26606"/>
          <ac:spMkLst>
            <pc:docMk/>
            <pc:sldMk cId="1859132423" sldId="256"/>
            <ac:spMk id="51" creationId="{72EF3F9A-9717-4ACB-A30D-96694842C4F7}"/>
          </ac:spMkLst>
        </pc:spChg>
        <pc:spChg chg="add del">
          <ac:chgData name="Rohit Priyadarshi" userId="bb595ebe57ad5a57" providerId="LiveId" clId="{AF6ABF50-3956-4912-BE0F-F55E3B2DC659}" dt="2024-03-04T04:21:06.808" v="754" actId="26606"/>
          <ac:spMkLst>
            <pc:docMk/>
            <pc:sldMk cId="1859132423" sldId="256"/>
            <ac:spMk id="53" creationId="{5C8041AD-0A28-47FA-8BFF-56BAAA24647F}"/>
          </ac:spMkLst>
        </pc:spChg>
        <pc:spChg chg="add del">
          <ac:chgData name="Rohit Priyadarshi" userId="bb595ebe57ad5a57" providerId="LiveId" clId="{AF6ABF50-3956-4912-BE0F-F55E3B2DC659}" dt="2024-03-04T04:21:06.808" v="754" actId="26606"/>
          <ac:spMkLst>
            <pc:docMk/>
            <pc:sldMk cId="1859132423" sldId="256"/>
            <ac:spMk id="54" creationId="{72EF3F9A-9717-4ACB-A30D-96694842C4F7}"/>
          </ac:spMkLst>
        </pc:spChg>
        <pc:spChg chg="add del">
          <ac:chgData name="Rohit Priyadarshi" userId="bb595ebe57ad5a57" providerId="LiveId" clId="{AF6ABF50-3956-4912-BE0F-F55E3B2DC659}" dt="2024-03-04T04:21:14.176" v="756" actId="26606"/>
          <ac:spMkLst>
            <pc:docMk/>
            <pc:sldMk cId="1859132423" sldId="256"/>
            <ac:spMk id="56" creationId="{4D90D76C-184F-4A96-8FE8-1114F8EE1F56}"/>
          </ac:spMkLst>
        </pc:spChg>
        <pc:spChg chg="add del">
          <ac:chgData name="Rohit Priyadarshi" userId="bb595ebe57ad5a57" providerId="LiveId" clId="{AF6ABF50-3956-4912-BE0F-F55E3B2DC659}" dt="2024-03-04T04:21:14.176" v="756" actId="26606"/>
          <ac:spMkLst>
            <pc:docMk/>
            <pc:sldMk cId="1859132423" sldId="256"/>
            <ac:spMk id="57" creationId="{2F9DE355-E8A7-498B-A6A0-54D03B953F89}"/>
          </ac:spMkLst>
        </pc:spChg>
        <pc:spChg chg="add">
          <ac:chgData name="Rohit Priyadarshi" userId="bb595ebe57ad5a57" providerId="LiveId" clId="{AF6ABF50-3956-4912-BE0F-F55E3B2DC659}" dt="2024-03-04T04:21:14.176" v="757" actId="26606"/>
          <ac:spMkLst>
            <pc:docMk/>
            <pc:sldMk cId="1859132423" sldId="256"/>
            <ac:spMk id="59" creationId="{26811A6C-040C-4C5A-8FF3-63EC6CC4015F}"/>
          </ac:spMkLst>
        </pc:spChg>
        <pc:spChg chg="add">
          <ac:chgData name="Rohit Priyadarshi" userId="bb595ebe57ad5a57" providerId="LiveId" clId="{AF6ABF50-3956-4912-BE0F-F55E3B2DC659}" dt="2024-03-04T04:21:14.176" v="757" actId="26606"/>
          <ac:spMkLst>
            <pc:docMk/>
            <pc:sldMk cId="1859132423" sldId="256"/>
            <ac:spMk id="60" creationId="{72EF3F9A-9717-4ACB-A30D-96694842C4F7}"/>
          </ac:spMkLst>
        </pc:spChg>
        <pc:grpChg chg="add del">
          <ac:chgData name="Rohit Priyadarshi" userId="bb595ebe57ad5a57" providerId="LiveId" clId="{AF6ABF50-3956-4912-BE0F-F55E3B2DC659}" dt="2024-03-03T05:27:08.110" v="8" actId="26606"/>
          <ac:grpSpMkLst>
            <pc:docMk/>
            <pc:sldMk cId="1859132423" sldId="256"/>
            <ac:grpSpMk id="23" creationId="{66F2B51C-9578-EB41-A17E-FFF9D491ADA0}"/>
          </ac:grpSpMkLst>
        </pc:grpChg>
        <pc:picChg chg="add del">
          <ac:chgData name="Rohit Priyadarshi" userId="bb595ebe57ad5a57" providerId="LiveId" clId="{AF6ABF50-3956-4912-BE0F-F55E3B2DC659}" dt="2024-03-03T05:26:59.292" v="2" actId="26606"/>
          <ac:picMkLst>
            <pc:docMk/>
            <pc:sldMk cId="1859132423" sldId="256"/>
            <ac:picMk id="4" creationId="{779F2AA4-A0E7-B594-BC0B-116D9488D67A}"/>
          </ac:picMkLst>
        </pc:picChg>
        <pc:picChg chg="add del">
          <ac:chgData name="Rohit Priyadarshi" userId="bb595ebe57ad5a57" providerId="LiveId" clId="{AF6ABF50-3956-4912-BE0F-F55E3B2DC659}" dt="2024-03-03T05:27:00.481" v="4" actId="26606"/>
          <ac:picMkLst>
            <pc:docMk/>
            <pc:sldMk cId="1859132423" sldId="256"/>
            <ac:picMk id="16" creationId="{F19941BD-A668-F896-57AC-9B4DE2E7938D}"/>
          </ac:picMkLst>
        </pc:picChg>
        <pc:picChg chg="add del">
          <ac:chgData name="Rohit Priyadarshi" userId="bb595ebe57ad5a57" providerId="LiveId" clId="{AF6ABF50-3956-4912-BE0F-F55E3B2DC659}" dt="2024-03-03T05:27:04.656" v="6" actId="26606"/>
          <ac:picMkLst>
            <pc:docMk/>
            <pc:sldMk cId="1859132423" sldId="256"/>
            <ac:picMk id="20" creationId="{9E928C48-0E3B-BB8C-E2E9-0A789AC3FF8D}"/>
          </ac:picMkLst>
        </pc:picChg>
        <pc:picChg chg="add del">
          <ac:chgData name="Rohit Priyadarshi" userId="bb595ebe57ad5a57" providerId="LiveId" clId="{AF6ABF50-3956-4912-BE0F-F55E3B2DC659}" dt="2024-03-03T05:27:08.110" v="8" actId="26606"/>
          <ac:picMkLst>
            <pc:docMk/>
            <pc:sldMk cId="1859132423" sldId="256"/>
            <ac:picMk id="29" creationId="{351D2FF2-4318-26E2-8652-48E6569489ED}"/>
          </ac:picMkLst>
        </pc:picChg>
        <pc:picChg chg="add del">
          <ac:chgData name="Rohit Priyadarshi" userId="bb595ebe57ad5a57" providerId="LiveId" clId="{AF6ABF50-3956-4912-BE0F-F55E3B2DC659}" dt="2024-03-03T05:27:09.548" v="10" actId="26606"/>
          <ac:picMkLst>
            <pc:docMk/>
            <pc:sldMk cId="1859132423" sldId="256"/>
            <ac:picMk id="33" creationId="{0EA30963-4608-452D-7097-3D0E89A83DEA}"/>
          </ac:picMkLst>
        </pc:picChg>
        <pc:picChg chg="add del">
          <ac:chgData name="Rohit Priyadarshi" userId="bb595ebe57ad5a57" providerId="LiveId" clId="{AF6ABF50-3956-4912-BE0F-F55E3B2DC659}" dt="2024-03-03T05:27:11.514" v="12" actId="26606"/>
          <ac:picMkLst>
            <pc:docMk/>
            <pc:sldMk cId="1859132423" sldId="256"/>
            <ac:picMk id="37" creationId="{DC0D4A76-C15C-1C48-F899-73D0E63086C8}"/>
          </ac:picMkLst>
        </pc:picChg>
        <pc:picChg chg="add mod">
          <ac:chgData name="Rohit Priyadarshi" userId="bb595ebe57ad5a57" providerId="LiveId" clId="{AF6ABF50-3956-4912-BE0F-F55E3B2DC659}" dt="2024-03-04T04:21:14.176" v="757" actId="26606"/>
          <ac:picMkLst>
            <pc:docMk/>
            <pc:sldMk cId="1859132423" sldId="256"/>
            <ac:picMk id="42" creationId="{F0AB59D9-B23F-B614-8896-1805F40D9ECB}"/>
          </ac:picMkLst>
        </pc:picChg>
        <pc:cxnChg chg="add del">
          <ac:chgData name="Rohit Priyadarshi" userId="bb595ebe57ad5a57" providerId="LiveId" clId="{AF6ABF50-3956-4912-BE0F-F55E3B2DC659}" dt="2024-03-03T05:27:04.656" v="6" actId="26606"/>
          <ac:cxnSpMkLst>
            <pc:docMk/>
            <pc:sldMk cId="1859132423" sldId="256"/>
            <ac:cxnSpMk id="19" creationId="{D255B435-D9F3-4A31-B89E-36741390DB4B}"/>
          </ac:cxnSpMkLst>
        </pc:cxnChg>
        <pc:cxnChg chg="add del">
          <ac:chgData name="Rohit Priyadarshi" userId="bb595ebe57ad5a57" providerId="LiveId" clId="{AF6ABF50-3956-4912-BE0F-F55E3B2DC659}" dt="2024-03-03T05:27:08.110" v="8" actId="26606"/>
          <ac:cxnSpMkLst>
            <pc:docMk/>
            <pc:sldMk cId="1859132423" sldId="256"/>
            <ac:cxnSpMk id="30" creationId="{EEA70831-9A8D-3B4D-8EA5-EE32F93E94E9}"/>
          </ac:cxnSpMkLst>
        </pc:cxnChg>
        <pc:cxnChg chg="add del">
          <ac:chgData name="Rohit Priyadarshi" userId="bb595ebe57ad5a57" providerId="LiveId" clId="{AF6ABF50-3956-4912-BE0F-F55E3B2DC659}" dt="2024-03-03T05:27:09.548" v="10" actId="26606"/>
          <ac:cxnSpMkLst>
            <pc:docMk/>
            <pc:sldMk cId="1859132423" sldId="256"/>
            <ac:cxnSpMk id="34" creationId="{32E97E5C-7A5F-424E-AAE4-654396E90799}"/>
          </ac:cxnSpMkLst>
        </pc:cxnChg>
      </pc:sldChg>
      <pc:sldChg chg="addSp delSp modSp new mod ord setBg">
        <pc:chgData name="Rohit Priyadarshi" userId="bb595ebe57ad5a57" providerId="LiveId" clId="{AF6ABF50-3956-4912-BE0F-F55E3B2DC659}" dt="2024-03-04T04:28:19.241" v="1241" actId="20577"/>
        <pc:sldMkLst>
          <pc:docMk/>
          <pc:sldMk cId="1136721769" sldId="257"/>
        </pc:sldMkLst>
        <pc:spChg chg="mod">
          <ac:chgData name="Rohit Priyadarshi" userId="bb595ebe57ad5a57" providerId="LiveId" clId="{AF6ABF50-3956-4912-BE0F-F55E3B2DC659}" dt="2024-03-04T04:24:04.360" v="834" actId="20577"/>
          <ac:spMkLst>
            <pc:docMk/>
            <pc:sldMk cId="1136721769" sldId="257"/>
            <ac:spMk id="2" creationId="{A4647271-7BD9-DECC-A0D8-7D1F1D2B532B}"/>
          </ac:spMkLst>
        </pc:spChg>
        <pc:spChg chg="mod">
          <ac:chgData name="Rohit Priyadarshi" userId="bb595ebe57ad5a57" providerId="LiveId" clId="{AF6ABF50-3956-4912-BE0F-F55E3B2DC659}" dt="2024-03-04T04:28:19.241" v="1241" actId="20577"/>
          <ac:spMkLst>
            <pc:docMk/>
            <pc:sldMk cId="1136721769" sldId="257"/>
            <ac:spMk id="3" creationId="{D28E36E8-2D3D-CA6D-A397-6C9B489688BF}"/>
          </ac:spMkLst>
        </pc:spChg>
        <pc:spChg chg="add del">
          <ac:chgData name="Rohit Priyadarshi" userId="bb595ebe57ad5a57" providerId="LiveId" clId="{AF6ABF50-3956-4912-BE0F-F55E3B2DC659}" dt="2024-03-03T05:30:46.711" v="20" actId="26606"/>
          <ac:spMkLst>
            <pc:docMk/>
            <pc:sldMk cId="1136721769" sldId="257"/>
            <ac:spMk id="8" creationId="{4AF15C8E-093E-4823-A12A-001BAA62B969}"/>
          </ac:spMkLst>
        </pc:spChg>
        <pc:spChg chg="add del">
          <ac:chgData name="Rohit Priyadarshi" userId="bb595ebe57ad5a57" providerId="LiveId" clId="{AF6ABF50-3956-4912-BE0F-F55E3B2DC659}" dt="2024-03-03T05:30:46.711" v="20" actId="26606"/>
          <ac:spMkLst>
            <pc:docMk/>
            <pc:sldMk cId="1136721769" sldId="257"/>
            <ac:spMk id="14" creationId="{8DC60494-71A0-4561-A012-BA2338D0DC05}"/>
          </ac:spMkLst>
        </pc:spChg>
        <pc:grpChg chg="add del">
          <ac:chgData name="Rohit Priyadarshi" userId="bb595ebe57ad5a57" providerId="LiveId" clId="{AF6ABF50-3956-4912-BE0F-F55E3B2DC659}" dt="2024-03-03T05:30:46.711" v="20" actId="26606"/>
          <ac:grpSpMkLst>
            <pc:docMk/>
            <pc:sldMk cId="1136721769" sldId="257"/>
            <ac:grpSpMk id="10" creationId="{F7D22140-517F-4F77-9243-170EF137F290}"/>
          </ac:grpSpMkLst>
        </pc:grpChg>
      </pc:sldChg>
      <pc:sldChg chg="addSp delSp modSp new mod ord setBg">
        <pc:chgData name="Rohit Priyadarshi" userId="bb595ebe57ad5a57" providerId="LiveId" clId="{AF6ABF50-3956-4912-BE0F-F55E3B2DC659}" dt="2024-03-03T18:26:47.408" v="663"/>
        <pc:sldMkLst>
          <pc:docMk/>
          <pc:sldMk cId="2303481622" sldId="258"/>
        </pc:sldMkLst>
        <pc:spChg chg="mod">
          <ac:chgData name="Rohit Priyadarshi" userId="bb595ebe57ad5a57" providerId="LiveId" clId="{AF6ABF50-3956-4912-BE0F-F55E3B2DC659}" dt="2024-03-03T05:49:09.597" v="292" actId="20577"/>
          <ac:spMkLst>
            <pc:docMk/>
            <pc:sldMk cId="2303481622" sldId="258"/>
            <ac:spMk id="2" creationId="{03E5E7BE-5F5E-294B-2839-A4C2C8E40496}"/>
          </ac:spMkLst>
        </pc:spChg>
        <pc:spChg chg="add del mod">
          <ac:chgData name="Rohit Priyadarshi" userId="bb595ebe57ad5a57" providerId="LiveId" clId="{AF6ABF50-3956-4912-BE0F-F55E3B2DC659}" dt="2024-03-03T05:31:11.723" v="24" actId="26606"/>
          <ac:spMkLst>
            <pc:docMk/>
            <pc:sldMk cId="2303481622" sldId="258"/>
            <ac:spMk id="3" creationId="{BD952984-0088-0A7F-3CF8-ED6B168E3BA7}"/>
          </ac:spMkLst>
        </pc:spChg>
        <pc:spChg chg="add del">
          <ac:chgData name="Rohit Priyadarshi" userId="bb595ebe57ad5a57" providerId="LiveId" clId="{AF6ABF50-3956-4912-BE0F-F55E3B2DC659}" dt="2024-03-03T05:31:11.723" v="24" actId="26606"/>
          <ac:spMkLst>
            <pc:docMk/>
            <pc:sldMk cId="2303481622" sldId="258"/>
            <ac:spMk id="5" creationId="{50666DC1-CD27-4874-9484-9D06C59FE4D0}"/>
          </ac:spMkLst>
        </pc:spChg>
        <pc:spChg chg="add del">
          <ac:chgData name="Rohit Priyadarshi" userId="bb595ebe57ad5a57" providerId="LiveId" clId="{AF6ABF50-3956-4912-BE0F-F55E3B2DC659}" dt="2024-03-03T05:31:11.723" v="24" actId="26606"/>
          <ac:spMkLst>
            <pc:docMk/>
            <pc:sldMk cId="2303481622" sldId="258"/>
            <ac:spMk id="6" creationId="{E5CFB366-F188-493B-B0FB-F2BCCBC00A4E}"/>
          </ac:spMkLst>
        </pc:spChg>
        <pc:spChg chg="add del">
          <ac:chgData name="Rohit Priyadarshi" userId="bb595ebe57ad5a57" providerId="LiveId" clId="{AF6ABF50-3956-4912-BE0F-F55E3B2DC659}" dt="2024-03-03T05:31:11.723" v="24" actId="26606"/>
          <ac:spMkLst>
            <pc:docMk/>
            <pc:sldMk cId="2303481622" sldId="258"/>
            <ac:spMk id="7" creationId="{72EF3F9A-9717-4ACB-A30D-96694842C4F7}"/>
          </ac:spMkLst>
        </pc:spChg>
        <pc:spChg chg="add del">
          <ac:chgData name="Rohit Priyadarshi" userId="bb595ebe57ad5a57" providerId="LiveId" clId="{AF6ABF50-3956-4912-BE0F-F55E3B2DC659}" dt="2024-03-03T05:30:57.499" v="22" actId="26606"/>
          <ac:spMkLst>
            <pc:docMk/>
            <pc:sldMk cId="2303481622" sldId="258"/>
            <ac:spMk id="8" creationId="{C554CFA0-E502-4D3A-9FE7-F49553F4D2F6}"/>
          </ac:spMkLst>
        </pc:spChg>
        <pc:spChg chg="add del">
          <ac:chgData name="Rohit Priyadarshi" userId="bb595ebe57ad5a57" providerId="LiveId" clId="{AF6ABF50-3956-4912-BE0F-F55E3B2DC659}" dt="2024-03-03T05:30:57.499" v="22" actId="26606"/>
          <ac:spMkLst>
            <pc:docMk/>
            <pc:sldMk cId="2303481622" sldId="258"/>
            <ac:spMk id="10" creationId="{0C8D7E30-B50A-4ADD-8244-B02C404B751B}"/>
          </ac:spMkLst>
        </pc:spChg>
        <pc:grpChg chg="add del">
          <ac:chgData name="Rohit Priyadarshi" userId="bb595ebe57ad5a57" providerId="LiveId" clId="{AF6ABF50-3956-4912-BE0F-F55E3B2DC659}" dt="2024-03-03T05:30:57.499" v="22" actId="26606"/>
          <ac:grpSpMkLst>
            <pc:docMk/>
            <pc:sldMk cId="2303481622" sldId="258"/>
            <ac:grpSpMk id="12" creationId="{E7D6887E-0D0C-441D-AAF6-B1E7D1219574}"/>
          </ac:grpSpMkLst>
        </pc:grpChg>
      </pc:sldChg>
      <pc:sldChg chg="modSp new del mod">
        <pc:chgData name="Rohit Priyadarshi" userId="bb595ebe57ad5a57" providerId="LiveId" clId="{AF6ABF50-3956-4912-BE0F-F55E3B2DC659}" dt="2024-03-03T05:57:38.910" v="488" actId="2696"/>
        <pc:sldMkLst>
          <pc:docMk/>
          <pc:sldMk cId="2027708799" sldId="259"/>
        </pc:sldMkLst>
        <pc:spChg chg="mod">
          <ac:chgData name="Rohit Priyadarshi" userId="bb595ebe57ad5a57" providerId="LiveId" clId="{AF6ABF50-3956-4912-BE0F-F55E3B2DC659}" dt="2024-03-03T05:46:55.881" v="203" actId="20577"/>
          <ac:spMkLst>
            <pc:docMk/>
            <pc:sldMk cId="2027708799" sldId="259"/>
            <ac:spMk id="2" creationId="{BB0A90B7-1C92-2AA9-572D-76C4B6AD20CD}"/>
          </ac:spMkLst>
        </pc:spChg>
        <pc:spChg chg="mod">
          <ac:chgData name="Rohit Priyadarshi" userId="bb595ebe57ad5a57" providerId="LiveId" clId="{AF6ABF50-3956-4912-BE0F-F55E3B2DC659}" dt="2024-03-03T05:48:29.795" v="276" actId="5793"/>
          <ac:spMkLst>
            <pc:docMk/>
            <pc:sldMk cId="2027708799" sldId="259"/>
            <ac:spMk id="3" creationId="{9CE8482F-EF5B-48B8-A443-772D8B1ABB1E}"/>
          </ac:spMkLst>
        </pc:spChg>
      </pc:sldChg>
      <pc:sldChg chg="new del">
        <pc:chgData name="Rohit Priyadarshi" userId="bb595ebe57ad5a57" providerId="LiveId" clId="{AF6ABF50-3956-4912-BE0F-F55E3B2DC659}" dt="2024-03-03T05:35:40.005" v="71" actId="2696"/>
        <pc:sldMkLst>
          <pc:docMk/>
          <pc:sldMk cId="2215726525" sldId="259"/>
        </pc:sldMkLst>
      </pc:sldChg>
      <pc:sldChg chg="new del">
        <pc:chgData name="Rohit Priyadarshi" userId="bb595ebe57ad5a57" providerId="LiveId" clId="{AF6ABF50-3956-4912-BE0F-F55E3B2DC659}" dt="2024-03-03T05:43:51.573" v="133" actId="680"/>
        <pc:sldMkLst>
          <pc:docMk/>
          <pc:sldMk cId="2776270874" sldId="259"/>
        </pc:sldMkLst>
      </pc:sldChg>
      <pc:sldChg chg="new del">
        <pc:chgData name="Rohit Priyadarshi" userId="bb595ebe57ad5a57" providerId="LiveId" clId="{AF6ABF50-3956-4912-BE0F-F55E3B2DC659}" dt="2024-03-03T05:42:58.579" v="77" actId="680"/>
        <pc:sldMkLst>
          <pc:docMk/>
          <pc:sldMk cId="3017735995" sldId="259"/>
        </pc:sldMkLst>
      </pc:sldChg>
      <pc:sldChg chg="modSp new mod ord">
        <pc:chgData name="Rohit Priyadarshi" userId="bb595ebe57ad5a57" providerId="LiveId" clId="{AF6ABF50-3956-4912-BE0F-F55E3B2DC659}" dt="2024-03-03T18:26:47.408" v="663"/>
        <pc:sldMkLst>
          <pc:docMk/>
          <pc:sldMk cId="2576643563" sldId="260"/>
        </pc:sldMkLst>
        <pc:spChg chg="mod">
          <ac:chgData name="Rohit Priyadarshi" userId="bb595ebe57ad5a57" providerId="LiveId" clId="{AF6ABF50-3956-4912-BE0F-F55E3B2DC659}" dt="2024-03-03T05:49:26.540" v="308" actId="20577"/>
          <ac:spMkLst>
            <pc:docMk/>
            <pc:sldMk cId="2576643563" sldId="260"/>
            <ac:spMk id="2" creationId="{CA4D406A-9CC5-D2EC-14F5-E7FF5B5391B1}"/>
          </ac:spMkLst>
        </pc:spChg>
      </pc:sldChg>
      <pc:sldChg chg="modSp new mod ord">
        <pc:chgData name="Rohit Priyadarshi" userId="bb595ebe57ad5a57" providerId="LiveId" clId="{AF6ABF50-3956-4912-BE0F-F55E3B2DC659}" dt="2024-03-03T18:26:47.408" v="663"/>
        <pc:sldMkLst>
          <pc:docMk/>
          <pc:sldMk cId="2218471812" sldId="261"/>
        </pc:sldMkLst>
        <pc:spChg chg="mod">
          <ac:chgData name="Rohit Priyadarshi" userId="bb595ebe57ad5a57" providerId="LiveId" clId="{AF6ABF50-3956-4912-BE0F-F55E3B2DC659}" dt="2024-03-03T05:49:45.342" v="327" actId="20577"/>
          <ac:spMkLst>
            <pc:docMk/>
            <pc:sldMk cId="2218471812" sldId="261"/>
            <ac:spMk id="2" creationId="{784D6D67-577E-A01A-7A43-73A30A3AF020}"/>
          </ac:spMkLst>
        </pc:spChg>
        <pc:spChg chg="mod">
          <ac:chgData name="Rohit Priyadarshi" userId="bb595ebe57ad5a57" providerId="LiveId" clId="{AF6ABF50-3956-4912-BE0F-F55E3B2DC659}" dt="2024-03-03T05:50:42.258" v="329"/>
          <ac:spMkLst>
            <pc:docMk/>
            <pc:sldMk cId="2218471812" sldId="261"/>
            <ac:spMk id="3" creationId="{49588B2E-8421-10E3-039A-9D6EE47445DB}"/>
          </ac:spMkLst>
        </pc:spChg>
      </pc:sldChg>
      <pc:sldChg chg="modSp new mod ord">
        <pc:chgData name="Rohit Priyadarshi" userId="bb595ebe57ad5a57" providerId="LiveId" clId="{AF6ABF50-3956-4912-BE0F-F55E3B2DC659}" dt="2024-03-03T18:26:47.408" v="663"/>
        <pc:sldMkLst>
          <pc:docMk/>
          <pc:sldMk cId="1603177681" sldId="262"/>
        </pc:sldMkLst>
        <pc:spChg chg="mod">
          <ac:chgData name="Rohit Priyadarshi" userId="bb595ebe57ad5a57" providerId="LiveId" clId="{AF6ABF50-3956-4912-BE0F-F55E3B2DC659}" dt="2024-03-03T05:53:51.747" v="348" actId="20577"/>
          <ac:spMkLst>
            <pc:docMk/>
            <pc:sldMk cId="1603177681" sldId="262"/>
            <ac:spMk id="2" creationId="{2317A77F-F6C1-2820-C2AC-C3B0495C4AF3}"/>
          </ac:spMkLst>
        </pc:spChg>
        <pc:spChg chg="mod">
          <ac:chgData name="Rohit Priyadarshi" userId="bb595ebe57ad5a57" providerId="LiveId" clId="{AF6ABF50-3956-4912-BE0F-F55E3B2DC659}" dt="2024-03-03T05:54:16.364" v="396" actId="20577"/>
          <ac:spMkLst>
            <pc:docMk/>
            <pc:sldMk cId="1603177681" sldId="262"/>
            <ac:spMk id="3" creationId="{0C6FA21F-2B69-0C0D-71B7-3138473C6348}"/>
          </ac:spMkLst>
        </pc:spChg>
      </pc:sldChg>
      <pc:sldChg chg="modSp new mod">
        <pc:chgData name="Rohit Priyadarshi" userId="bb595ebe57ad5a57" providerId="LiveId" clId="{AF6ABF50-3956-4912-BE0F-F55E3B2DC659}" dt="2024-03-03T05:56:04.945" v="415" actId="20577"/>
        <pc:sldMkLst>
          <pc:docMk/>
          <pc:sldMk cId="3452570579" sldId="263"/>
        </pc:sldMkLst>
        <pc:spChg chg="mod">
          <ac:chgData name="Rohit Priyadarshi" userId="bb595ebe57ad5a57" providerId="LiveId" clId="{AF6ABF50-3956-4912-BE0F-F55E3B2DC659}" dt="2024-03-03T05:56:04.945" v="415" actId="20577"/>
          <ac:spMkLst>
            <pc:docMk/>
            <pc:sldMk cId="3452570579" sldId="263"/>
            <ac:spMk id="2" creationId="{F6EB9925-401E-EC73-584A-C870E348017A}"/>
          </ac:spMkLst>
        </pc:spChg>
      </pc:sldChg>
      <pc:sldChg chg="modSp new mod ord">
        <pc:chgData name="Rohit Priyadarshi" userId="bb595ebe57ad5a57" providerId="LiveId" clId="{AF6ABF50-3956-4912-BE0F-F55E3B2DC659}" dt="2024-03-03T18:26:47.408" v="663"/>
        <pc:sldMkLst>
          <pc:docMk/>
          <pc:sldMk cId="2277253200" sldId="264"/>
        </pc:sldMkLst>
        <pc:spChg chg="mod">
          <ac:chgData name="Rohit Priyadarshi" userId="bb595ebe57ad5a57" providerId="LiveId" clId="{AF6ABF50-3956-4912-BE0F-F55E3B2DC659}" dt="2024-03-03T05:56:21.793" v="421" actId="20577"/>
          <ac:spMkLst>
            <pc:docMk/>
            <pc:sldMk cId="2277253200" sldId="264"/>
            <ac:spMk id="2" creationId="{C3D0D7B7-441C-67BE-0C19-ED47BCA5EA31}"/>
          </ac:spMkLst>
        </pc:spChg>
      </pc:sldChg>
      <pc:sldChg chg="modSp new mod">
        <pc:chgData name="Rohit Priyadarshi" userId="bb595ebe57ad5a57" providerId="LiveId" clId="{AF6ABF50-3956-4912-BE0F-F55E3B2DC659}" dt="2024-03-04T04:48:32.458" v="3228" actId="20577"/>
        <pc:sldMkLst>
          <pc:docMk/>
          <pc:sldMk cId="2695185166" sldId="265"/>
        </pc:sldMkLst>
        <pc:spChg chg="mod">
          <ac:chgData name="Rohit Priyadarshi" userId="bb595ebe57ad5a57" providerId="LiveId" clId="{AF6ABF50-3956-4912-BE0F-F55E3B2DC659}" dt="2024-03-04T04:48:32.458" v="3228" actId="20577"/>
          <ac:spMkLst>
            <pc:docMk/>
            <pc:sldMk cId="2695185166" sldId="265"/>
            <ac:spMk id="2" creationId="{8A478D41-3E20-B970-0E95-B92284ADAA6E}"/>
          </ac:spMkLst>
        </pc:spChg>
      </pc:sldChg>
      <pc:sldChg chg="modSp new mod">
        <pc:chgData name="Rohit Priyadarshi" userId="bb595ebe57ad5a57" providerId="LiveId" clId="{AF6ABF50-3956-4912-BE0F-F55E3B2DC659}" dt="2024-03-03T05:57:02.690" v="457" actId="20577"/>
        <pc:sldMkLst>
          <pc:docMk/>
          <pc:sldMk cId="3870318908" sldId="266"/>
        </pc:sldMkLst>
        <pc:spChg chg="mod">
          <ac:chgData name="Rohit Priyadarshi" userId="bb595ebe57ad5a57" providerId="LiveId" clId="{AF6ABF50-3956-4912-BE0F-F55E3B2DC659}" dt="2024-03-03T05:57:02.690" v="457" actId="20577"/>
          <ac:spMkLst>
            <pc:docMk/>
            <pc:sldMk cId="3870318908" sldId="266"/>
            <ac:spMk id="2" creationId="{5319CD24-C427-DE0C-9DC3-8A7F9F48CD44}"/>
          </ac:spMkLst>
        </pc:spChg>
      </pc:sldChg>
      <pc:sldChg chg="modSp new mod">
        <pc:chgData name="Rohit Priyadarshi" userId="bb595ebe57ad5a57" providerId="LiveId" clId="{AF6ABF50-3956-4912-BE0F-F55E3B2DC659}" dt="2024-03-03T05:57:13.304" v="463" actId="20577"/>
        <pc:sldMkLst>
          <pc:docMk/>
          <pc:sldMk cId="1917850037" sldId="267"/>
        </pc:sldMkLst>
        <pc:spChg chg="mod">
          <ac:chgData name="Rohit Priyadarshi" userId="bb595ebe57ad5a57" providerId="LiveId" clId="{AF6ABF50-3956-4912-BE0F-F55E3B2DC659}" dt="2024-03-03T05:57:13.304" v="463" actId="20577"/>
          <ac:spMkLst>
            <pc:docMk/>
            <pc:sldMk cId="1917850037" sldId="267"/>
            <ac:spMk id="2" creationId="{DD07DC1A-74D8-ABF1-DDAD-544C5C3F6129}"/>
          </ac:spMkLst>
        </pc:spChg>
      </pc:sldChg>
      <pc:sldChg chg="modSp new mod">
        <pc:chgData name="Rohit Priyadarshi" userId="bb595ebe57ad5a57" providerId="LiveId" clId="{AF6ABF50-3956-4912-BE0F-F55E3B2DC659}" dt="2024-03-03T05:57:30.593" v="487" actId="20577"/>
        <pc:sldMkLst>
          <pc:docMk/>
          <pc:sldMk cId="183624375" sldId="268"/>
        </pc:sldMkLst>
        <pc:spChg chg="mod">
          <ac:chgData name="Rohit Priyadarshi" userId="bb595ebe57ad5a57" providerId="LiveId" clId="{AF6ABF50-3956-4912-BE0F-F55E3B2DC659}" dt="2024-03-03T05:57:30.593" v="487" actId="20577"/>
          <ac:spMkLst>
            <pc:docMk/>
            <pc:sldMk cId="183624375" sldId="268"/>
            <ac:spMk id="2" creationId="{B83E5BB6-7E13-035C-B893-AF3BBC45693A}"/>
          </ac:spMkLst>
        </pc:spChg>
      </pc:sldChg>
      <pc:sldChg chg="modSp new del mod ord">
        <pc:chgData name="Rohit Priyadarshi" userId="bb595ebe57ad5a57" providerId="LiveId" clId="{AF6ABF50-3956-4912-BE0F-F55E3B2DC659}" dt="2024-03-04T04:25:45.358" v="1016" actId="2696"/>
        <pc:sldMkLst>
          <pc:docMk/>
          <pc:sldMk cId="1686993711" sldId="269"/>
        </pc:sldMkLst>
        <pc:spChg chg="mod">
          <ac:chgData name="Rohit Priyadarshi" userId="bb595ebe57ad5a57" providerId="LiveId" clId="{AF6ABF50-3956-4912-BE0F-F55E3B2DC659}" dt="2024-03-03T05:58:10.493" v="497" actId="20577"/>
          <ac:spMkLst>
            <pc:docMk/>
            <pc:sldMk cId="1686993711" sldId="269"/>
            <ac:spMk id="2" creationId="{D74349FD-FE44-06AA-20DF-3C6972E21976}"/>
          </ac:spMkLst>
        </pc:spChg>
      </pc:sldChg>
      <pc:sldChg chg="modSp new mod ord">
        <pc:chgData name="Rohit Priyadarshi" userId="bb595ebe57ad5a57" providerId="LiveId" clId="{AF6ABF50-3956-4912-BE0F-F55E3B2DC659}" dt="2024-03-04T04:48:00.790" v="3225" actId="20577"/>
        <pc:sldMkLst>
          <pc:docMk/>
          <pc:sldMk cId="2249801670" sldId="270"/>
        </pc:sldMkLst>
        <pc:spChg chg="mod">
          <ac:chgData name="Rohit Priyadarshi" userId="bb595ebe57ad5a57" providerId="LiveId" clId="{AF6ABF50-3956-4912-BE0F-F55E3B2DC659}" dt="2024-03-04T04:48:00.790" v="3225" actId="20577"/>
          <ac:spMkLst>
            <pc:docMk/>
            <pc:sldMk cId="2249801670" sldId="270"/>
            <ac:spMk id="2" creationId="{ACE1357D-92AE-91C6-F83E-83AC6573233E}"/>
          </ac:spMkLst>
        </pc:spChg>
        <pc:spChg chg="mod">
          <ac:chgData name="Rohit Priyadarshi" userId="bb595ebe57ad5a57" providerId="LiveId" clId="{AF6ABF50-3956-4912-BE0F-F55E3B2DC659}" dt="2024-03-04T04:35:20.474" v="2175" actId="20577"/>
          <ac:spMkLst>
            <pc:docMk/>
            <pc:sldMk cId="2249801670" sldId="270"/>
            <ac:spMk id="3" creationId="{2E55A528-294D-2EDB-FF11-0C52A80C7151}"/>
          </ac:spMkLst>
        </pc:spChg>
      </pc:sldChg>
      <pc:sldChg chg="new del">
        <pc:chgData name="Rohit Priyadarshi" userId="bb595ebe57ad5a57" providerId="LiveId" clId="{AF6ABF50-3956-4912-BE0F-F55E3B2DC659}" dt="2024-03-03T18:07:07.117" v="537" actId="47"/>
        <pc:sldMkLst>
          <pc:docMk/>
          <pc:sldMk cId="643595055" sldId="271"/>
        </pc:sldMkLst>
      </pc:sldChg>
      <pc:sldChg chg="modSp new mod ord">
        <pc:chgData name="Rohit Priyadarshi" userId="bb595ebe57ad5a57" providerId="LiveId" clId="{AF6ABF50-3956-4912-BE0F-F55E3B2DC659}" dt="2024-03-03T18:26:47.408" v="663"/>
        <pc:sldMkLst>
          <pc:docMk/>
          <pc:sldMk cId="1649273893" sldId="271"/>
        </pc:sldMkLst>
        <pc:spChg chg="mod">
          <ac:chgData name="Rohit Priyadarshi" userId="bb595ebe57ad5a57" providerId="LiveId" clId="{AF6ABF50-3956-4912-BE0F-F55E3B2DC659}" dt="2024-03-03T18:14:23.895" v="649" actId="33524"/>
          <ac:spMkLst>
            <pc:docMk/>
            <pc:sldMk cId="1649273893" sldId="271"/>
            <ac:spMk id="2" creationId="{6C42BECA-26BC-4A9E-369C-7E23009D76AE}"/>
          </ac:spMkLst>
        </pc:spChg>
        <pc:spChg chg="mod">
          <ac:chgData name="Rohit Priyadarshi" userId="bb595ebe57ad5a57" providerId="LiveId" clId="{AF6ABF50-3956-4912-BE0F-F55E3B2DC659}" dt="2024-03-03T18:26:10.573" v="661"/>
          <ac:spMkLst>
            <pc:docMk/>
            <pc:sldMk cId="1649273893" sldId="271"/>
            <ac:spMk id="3" creationId="{7BBE96B5-9E4F-780A-FFCD-8B1F096E2883}"/>
          </ac:spMkLst>
        </pc:spChg>
      </pc:sldChg>
      <pc:sldChg chg="modSp new mod ord">
        <pc:chgData name="Rohit Priyadarshi" userId="bb595ebe57ad5a57" providerId="LiveId" clId="{AF6ABF50-3956-4912-BE0F-F55E3B2DC659}" dt="2024-03-03T19:03:29.693" v="673"/>
        <pc:sldMkLst>
          <pc:docMk/>
          <pc:sldMk cId="2465210877" sldId="272"/>
        </pc:sldMkLst>
        <pc:spChg chg="mod">
          <ac:chgData name="Rohit Priyadarshi" userId="bb595ebe57ad5a57" providerId="LiveId" clId="{AF6ABF50-3956-4912-BE0F-F55E3B2DC659}" dt="2024-03-03T19:03:24.972" v="671" actId="20577"/>
          <ac:spMkLst>
            <pc:docMk/>
            <pc:sldMk cId="2465210877" sldId="272"/>
            <ac:spMk id="2" creationId="{5EB82C89-7250-FEAD-F3DD-7426D99CF8BA}"/>
          </ac:spMkLst>
        </pc:spChg>
      </pc:sldChg>
      <pc:sldChg chg="modSp new mod ord">
        <pc:chgData name="Rohit Priyadarshi" userId="bb595ebe57ad5a57" providerId="LiveId" clId="{AF6ABF50-3956-4912-BE0F-F55E3B2DC659}" dt="2024-03-04T04:48:05.874" v="3226"/>
        <pc:sldMkLst>
          <pc:docMk/>
          <pc:sldMk cId="2719518654" sldId="273"/>
        </pc:sldMkLst>
        <pc:spChg chg="mod">
          <ac:chgData name="Rohit Priyadarshi" userId="bb595ebe57ad5a57" providerId="LiveId" clId="{AF6ABF50-3956-4912-BE0F-F55E3B2DC659}" dt="2024-03-04T04:48:05.874" v="3226"/>
          <ac:spMkLst>
            <pc:docMk/>
            <pc:sldMk cId="2719518654" sldId="273"/>
            <ac:spMk id="2" creationId="{2AC24D40-2A70-7871-61EC-A84F93B46FC8}"/>
          </ac:spMkLst>
        </pc:spChg>
        <pc:spChg chg="mod">
          <ac:chgData name="Rohit Priyadarshi" userId="bb595ebe57ad5a57" providerId="LiveId" clId="{AF6ABF50-3956-4912-BE0F-F55E3B2DC659}" dt="2024-03-04T04:46:28.054" v="3191" actId="20577"/>
          <ac:spMkLst>
            <pc:docMk/>
            <pc:sldMk cId="2719518654" sldId="273"/>
            <ac:spMk id="3" creationId="{BE211914-0138-C487-9CC7-268038B4A526}"/>
          </ac:spMkLst>
        </pc:spChg>
      </pc:sldChg>
      <pc:sldChg chg="modSp add mod ord">
        <pc:chgData name="Rohit Priyadarshi" userId="bb595ebe57ad5a57" providerId="LiveId" clId="{AF6ABF50-3956-4912-BE0F-F55E3B2DC659}" dt="2024-03-04T04:48:09.192" v="3227"/>
        <pc:sldMkLst>
          <pc:docMk/>
          <pc:sldMk cId="1517749092" sldId="274"/>
        </pc:sldMkLst>
        <pc:spChg chg="mod">
          <ac:chgData name="Rohit Priyadarshi" userId="bb595ebe57ad5a57" providerId="LiveId" clId="{AF6ABF50-3956-4912-BE0F-F55E3B2DC659}" dt="2024-03-04T04:48:09.192" v="3227"/>
          <ac:spMkLst>
            <pc:docMk/>
            <pc:sldMk cId="1517749092" sldId="274"/>
            <ac:spMk id="2" creationId="{0339FEB2-602E-9ECE-61B5-1210171488E7}"/>
          </ac:spMkLst>
        </pc:spChg>
        <pc:spChg chg="mod">
          <ac:chgData name="Rohit Priyadarshi" userId="bb595ebe57ad5a57" providerId="LiveId" clId="{AF6ABF50-3956-4912-BE0F-F55E3B2DC659}" dt="2024-03-04T04:47:09.674" v="3209" actId="20577"/>
          <ac:spMkLst>
            <pc:docMk/>
            <pc:sldMk cId="1517749092" sldId="274"/>
            <ac:spMk id="3" creationId="{15A61ABF-C1C1-780B-2039-116783EB1BBB}"/>
          </ac:spMkLst>
        </pc:spChg>
      </pc:sldChg>
      <pc:sldChg chg="addSp delSp modSp new mod setBg">
        <pc:chgData name="Rohit Priyadarshi" userId="bb595ebe57ad5a57" providerId="LiveId" clId="{AF6ABF50-3956-4912-BE0F-F55E3B2DC659}" dt="2024-03-04T05:20:13.440" v="3351" actId="20577"/>
        <pc:sldMkLst>
          <pc:docMk/>
          <pc:sldMk cId="3182871903" sldId="275"/>
        </pc:sldMkLst>
        <pc:spChg chg="mod">
          <ac:chgData name="Rohit Priyadarshi" userId="bb595ebe57ad5a57" providerId="LiveId" clId="{AF6ABF50-3956-4912-BE0F-F55E3B2DC659}" dt="2024-03-04T05:19:20.541" v="3284" actId="20577"/>
          <ac:spMkLst>
            <pc:docMk/>
            <pc:sldMk cId="3182871903" sldId="275"/>
            <ac:spMk id="2" creationId="{4ECDC5B8-BBB9-B188-ECCC-86D00BE06BD5}"/>
          </ac:spMkLst>
        </pc:spChg>
        <pc:spChg chg="mod">
          <ac:chgData name="Rohit Priyadarshi" userId="bb595ebe57ad5a57" providerId="LiveId" clId="{AF6ABF50-3956-4912-BE0F-F55E3B2DC659}" dt="2024-03-04T05:20:13.440" v="3351" actId="20577"/>
          <ac:spMkLst>
            <pc:docMk/>
            <pc:sldMk cId="3182871903" sldId="275"/>
            <ac:spMk id="3" creationId="{7BDA9C97-FEBC-F16F-E46B-749A8FBDECFC}"/>
          </ac:spMkLst>
        </pc:spChg>
        <pc:spChg chg="add del">
          <ac:chgData name="Rohit Priyadarshi" userId="bb595ebe57ad5a57" providerId="LiveId" clId="{AF6ABF50-3956-4912-BE0F-F55E3B2DC659}" dt="2024-03-04T05:15:26.747" v="3242" actId="22"/>
          <ac:spMkLst>
            <pc:docMk/>
            <pc:sldMk cId="3182871903" sldId="275"/>
            <ac:spMk id="5" creationId="{8D2744AA-D71B-DDA7-D4C8-5B371247BEF2}"/>
          </ac:spMkLst>
        </pc:spChg>
        <pc:spChg chg="add">
          <ac:chgData name="Rohit Priyadarshi" userId="bb595ebe57ad5a57" providerId="LiveId" clId="{AF6ABF50-3956-4912-BE0F-F55E3B2DC659}" dt="2024-03-04T05:18:46.575" v="3252" actId="26606"/>
          <ac:spMkLst>
            <pc:docMk/>
            <pc:sldMk cId="3182871903" sldId="275"/>
            <ac:spMk id="13" creationId="{8DDAA74B-8E81-4F15-BC0F-4050965FF520}"/>
          </ac:spMkLst>
        </pc:spChg>
        <pc:spChg chg="add">
          <ac:chgData name="Rohit Priyadarshi" userId="bb595ebe57ad5a57" providerId="LiveId" clId="{AF6ABF50-3956-4912-BE0F-F55E3B2DC659}" dt="2024-03-04T05:18:46.575" v="3252" actId="26606"/>
          <ac:spMkLst>
            <pc:docMk/>
            <pc:sldMk cId="3182871903" sldId="275"/>
            <ac:spMk id="15" creationId="{374CD4C6-F07B-411C-876A-727559731FF0}"/>
          </ac:spMkLst>
        </pc:spChg>
        <pc:picChg chg="add mod">
          <ac:chgData name="Rohit Priyadarshi" userId="bb595ebe57ad5a57" providerId="LiveId" clId="{AF6ABF50-3956-4912-BE0F-F55E3B2DC659}" dt="2024-03-04T05:19:34.392" v="3286" actId="1076"/>
          <ac:picMkLst>
            <pc:docMk/>
            <pc:sldMk cId="3182871903" sldId="275"/>
            <ac:picMk id="8" creationId="{51B7E195-4338-AA82-242F-7C79102BC5C2}"/>
          </ac:picMkLst>
        </pc:picChg>
      </pc:sldChg>
      <pc:sldChg chg="modSp new mod ord">
        <pc:chgData name="Rohit Priyadarshi" userId="bb595ebe57ad5a57" providerId="LiveId" clId="{AF6ABF50-3956-4912-BE0F-F55E3B2DC659}" dt="2024-03-04T04:48:50.542" v="3240" actId="20577"/>
        <pc:sldMkLst>
          <pc:docMk/>
          <pc:sldMk cId="4016389425" sldId="276"/>
        </pc:sldMkLst>
        <pc:spChg chg="mod">
          <ac:chgData name="Rohit Priyadarshi" userId="bb595ebe57ad5a57" providerId="LiveId" clId="{AF6ABF50-3956-4912-BE0F-F55E3B2DC659}" dt="2024-03-04T04:48:50.542" v="3240" actId="20577"/>
          <ac:spMkLst>
            <pc:docMk/>
            <pc:sldMk cId="4016389425" sldId="276"/>
            <ac:spMk id="2" creationId="{4B085A0C-F427-F6C8-EBA3-D1103D1AD24E}"/>
          </ac:spMkLst>
        </pc:spChg>
      </pc:sldChg>
      <pc:sldMasterChg chg="add del addSldLayout delSldLayout">
        <pc:chgData name="Rohit Priyadarshi" userId="bb595ebe57ad5a57" providerId="LiveId" clId="{AF6ABF50-3956-4912-BE0F-F55E3B2DC659}" dt="2024-03-03T05:27:11.530" v="13" actId="26606"/>
        <pc:sldMasterMkLst>
          <pc:docMk/>
          <pc:sldMasterMk cId="2013854723" sldId="2147483648"/>
        </pc:sldMasterMkLst>
        <pc:sldLayoutChg chg="add del">
          <pc:chgData name="Rohit Priyadarshi" userId="bb595ebe57ad5a57" providerId="LiveId" clId="{AF6ABF50-3956-4912-BE0F-F55E3B2DC659}" dt="2024-03-03T05:27:11.530" v="13" actId="26606"/>
          <pc:sldLayoutMkLst>
            <pc:docMk/>
            <pc:sldMasterMk cId="2013854723" sldId="2147483648"/>
            <pc:sldLayoutMk cId="1470965456" sldId="2147483649"/>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2385357037" sldId="2147483650"/>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754816076" sldId="2147483651"/>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2822443510" sldId="2147483652"/>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634407419" sldId="2147483653"/>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2313376840" sldId="2147483654"/>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3703429688" sldId="2147483655"/>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1392175998" sldId="2147483656"/>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1772101270" sldId="2147483657"/>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3952983440" sldId="2147483658"/>
          </pc:sldLayoutMkLst>
        </pc:sldLayoutChg>
        <pc:sldLayoutChg chg="add del">
          <pc:chgData name="Rohit Priyadarshi" userId="bb595ebe57ad5a57" providerId="LiveId" clId="{AF6ABF50-3956-4912-BE0F-F55E3B2DC659}" dt="2024-03-03T05:27:11.530" v="13" actId="26606"/>
          <pc:sldLayoutMkLst>
            <pc:docMk/>
            <pc:sldMasterMk cId="2013854723" sldId="2147483648"/>
            <pc:sldLayoutMk cId="3052105416" sldId="2147483659"/>
          </pc:sldLayoutMkLst>
        </pc:sldLayoutChg>
      </pc:sldMasterChg>
      <pc:sldMasterChg chg="add del replId addSldLayout delSldLayout">
        <pc:chgData name="Rohit Priyadarshi" userId="bb595ebe57ad5a57" providerId="LiveId" clId="{AF6ABF50-3956-4912-BE0F-F55E3B2DC659}" dt="2024-03-03T05:27:00.481" v="4" actId="26606"/>
        <pc:sldMasterMkLst>
          <pc:docMk/>
          <pc:sldMasterMk cId="749033421" sldId="2147483660"/>
        </pc:sldMasterMkLst>
        <pc:sldLayoutChg chg="add del">
          <pc:chgData name="Rohit Priyadarshi" userId="bb595ebe57ad5a57" providerId="LiveId" clId="{AF6ABF50-3956-4912-BE0F-F55E3B2DC659}" dt="2024-03-03T05:27:00.481" v="4" actId="26606"/>
          <pc:sldLayoutMkLst>
            <pc:docMk/>
            <pc:sldMasterMk cId="749033421" sldId="2147483660"/>
            <pc:sldLayoutMk cId="952709068" sldId="2147483661"/>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4148581249" sldId="2147483662"/>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894708569" sldId="2147483663"/>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1495494974" sldId="2147483664"/>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2609210259" sldId="2147483665"/>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794067642" sldId="2147483666"/>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831117063" sldId="2147483667"/>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4171033601" sldId="2147483668"/>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1918948231" sldId="2147483669"/>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1833285924" sldId="2147483670"/>
          </pc:sldLayoutMkLst>
        </pc:sldLayoutChg>
        <pc:sldLayoutChg chg="add del replId">
          <pc:chgData name="Rohit Priyadarshi" userId="bb595ebe57ad5a57" providerId="LiveId" clId="{AF6ABF50-3956-4912-BE0F-F55E3B2DC659}" dt="2024-03-03T05:27:00.481" v="4" actId="26606"/>
          <pc:sldLayoutMkLst>
            <pc:docMk/>
            <pc:sldMasterMk cId="749033421" sldId="2147483660"/>
            <pc:sldLayoutMk cId="2082746150" sldId="2147483671"/>
          </pc:sldLayoutMkLst>
        </pc:sldLayoutChg>
      </pc:sldMasterChg>
      <pc:sldMasterChg chg="add del addSldLayout delSldLayout">
        <pc:chgData name="Rohit Priyadarshi" userId="bb595ebe57ad5a57" providerId="LiveId" clId="{AF6ABF50-3956-4912-BE0F-F55E3B2DC659}" dt="2024-03-03T05:27:04.656" v="6" actId="26606"/>
        <pc:sldMasterMkLst>
          <pc:docMk/>
          <pc:sldMasterMk cId="1771194693" sldId="2147483673"/>
        </pc:sldMasterMkLst>
        <pc:sldLayoutChg chg="add del">
          <pc:chgData name="Rohit Priyadarshi" userId="bb595ebe57ad5a57" providerId="LiveId" clId="{AF6ABF50-3956-4912-BE0F-F55E3B2DC659}" dt="2024-03-03T05:27:04.656" v="6" actId="26606"/>
          <pc:sldLayoutMkLst>
            <pc:docMk/>
            <pc:sldMasterMk cId="1771194693" sldId="2147483673"/>
            <pc:sldLayoutMk cId="3572651741" sldId="2147483662"/>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2352021374" sldId="2147483663"/>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3291212836" sldId="2147483664"/>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2693436324" sldId="2147483665"/>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252543973" sldId="2147483666"/>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3508467350" sldId="2147483667"/>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3812551239" sldId="2147483668"/>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2557709828" sldId="2147483669"/>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3090510457" sldId="2147483670"/>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2094040676" sldId="2147483671"/>
          </pc:sldLayoutMkLst>
        </pc:sldLayoutChg>
        <pc:sldLayoutChg chg="add del">
          <pc:chgData name="Rohit Priyadarshi" userId="bb595ebe57ad5a57" providerId="LiveId" clId="{AF6ABF50-3956-4912-BE0F-F55E3B2DC659}" dt="2024-03-03T05:27:04.656" v="6" actId="26606"/>
          <pc:sldLayoutMkLst>
            <pc:docMk/>
            <pc:sldMasterMk cId="1771194693" sldId="2147483673"/>
            <pc:sldLayoutMk cId="1732987458" sldId="2147483672"/>
          </pc:sldLayoutMkLst>
        </pc:sldLayoutChg>
      </pc:sldMasterChg>
      <pc:sldMasterChg chg="add del addSldLayout delSldLayout">
        <pc:chgData name="Rohit Priyadarshi" userId="bb595ebe57ad5a57" providerId="LiveId" clId="{AF6ABF50-3956-4912-BE0F-F55E3B2DC659}" dt="2024-03-03T05:27:08.110" v="8" actId="26606"/>
        <pc:sldMasterMkLst>
          <pc:docMk/>
          <pc:sldMasterMk cId="2836211131" sldId="2147483686"/>
        </pc:sldMasterMkLst>
        <pc:sldLayoutChg chg="add del">
          <pc:chgData name="Rohit Priyadarshi" userId="bb595ebe57ad5a57" providerId="LiveId" clId="{AF6ABF50-3956-4912-BE0F-F55E3B2DC659}" dt="2024-03-03T05:27:08.110" v="8" actId="26606"/>
          <pc:sldLayoutMkLst>
            <pc:docMk/>
            <pc:sldMasterMk cId="2836211131" sldId="2147483686"/>
            <pc:sldLayoutMk cId="2466390135" sldId="2147483675"/>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3226852020" sldId="2147483676"/>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4288191386" sldId="2147483677"/>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561384534" sldId="2147483678"/>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1993685517" sldId="2147483679"/>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3227479260" sldId="2147483680"/>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2668986559" sldId="2147483681"/>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3242332763" sldId="2147483682"/>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2204861278" sldId="2147483683"/>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3276588741" sldId="2147483684"/>
          </pc:sldLayoutMkLst>
        </pc:sldLayoutChg>
        <pc:sldLayoutChg chg="add del">
          <pc:chgData name="Rohit Priyadarshi" userId="bb595ebe57ad5a57" providerId="LiveId" clId="{AF6ABF50-3956-4912-BE0F-F55E3B2DC659}" dt="2024-03-03T05:27:08.110" v="8" actId="26606"/>
          <pc:sldLayoutMkLst>
            <pc:docMk/>
            <pc:sldMasterMk cId="2836211131" sldId="2147483686"/>
            <pc:sldLayoutMk cId="64161155" sldId="2147483685"/>
          </pc:sldLayoutMkLst>
        </pc:sldLayoutChg>
      </pc:sldMasterChg>
      <pc:sldMasterChg chg="add del addSldLayout delSldLayout">
        <pc:chgData name="Rohit Priyadarshi" userId="bb595ebe57ad5a57" providerId="LiveId" clId="{AF6ABF50-3956-4912-BE0F-F55E3B2DC659}" dt="2024-03-03T05:27:09.548" v="10" actId="26606"/>
        <pc:sldMasterMkLst>
          <pc:docMk/>
          <pc:sldMasterMk cId="550993349" sldId="2147483699"/>
        </pc:sldMasterMkLst>
        <pc:sldLayoutChg chg="add del">
          <pc:chgData name="Rohit Priyadarshi" userId="bb595ebe57ad5a57" providerId="LiveId" clId="{AF6ABF50-3956-4912-BE0F-F55E3B2DC659}" dt="2024-03-03T05:27:09.548" v="10" actId="26606"/>
          <pc:sldLayoutMkLst>
            <pc:docMk/>
            <pc:sldMasterMk cId="550993349" sldId="2147483699"/>
            <pc:sldLayoutMk cId="1164206503" sldId="2147483688"/>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1359788695" sldId="2147483689"/>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2060530527" sldId="2147483690"/>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3836848106" sldId="2147483691"/>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3509984431" sldId="2147483692"/>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1845860324" sldId="2147483693"/>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3606790558" sldId="2147483694"/>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2414427775" sldId="2147483695"/>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4293495370" sldId="2147483696"/>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1243647876" sldId="2147483697"/>
          </pc:sldLayoutMkLst>
        </pc:sldLayoutChg>
        <pc:sldLayoutChg chg="add del">
          <pc:chgData name="Rohit Priyadarshi" userId="bb595ebe57ad5a57" providerId="LiveId" clId="{AF6ABF50-3956-4912-BE0F-F55E3B2DC659}" dt="2024-03-03T05:27:09.548" v="10" actId="26606"/>
          <pc:sldLayoutMkLst>
            <pc:docMk/>
            <pc:sldMasterMk cId="550993349" sldId="2147483699"/>
            <pc:sldLayoutMk cId="964783226" sldId="2147483698"/>
          </pc:sldLayoutMkLst>
        </pc:sldLayoutChg>
      </pc:sldMasterChg>
      <pc:sldMasterChg chg="add del addSldLayout delSldLayout">
        <pc:chgData name="Rohit Priyadarshi" userId="bb595ebe57ad5a57" providerId="LiveId" clId="{AF6ABF50-3956-4912-BE0F-F55E3B2DC659}" dt="2024-03-03T05:27:11.514" v="12" actId="26606"/>
        <pc:sldMasterMkLst>
          <pc:docMk/>
          <pc:sldMasterMk cId="2989384790" sldId="2147483712"/>
        </pc:sldMasterMkLst>
        <pc:sldLayoutChg chg="add del">
          <pc:chgData name="Rohit Priyadarshi" userId="bb595ebe57ad5a57" providerId="LiveId" clId="{AF6ABF50-3956-4912-BE0F-F55E3B2DC659}" dt="2024-03-03T05:27:11.514" v="12" actId="26606"/>
          <pc:sldLayoutMkLst>
            <pc:docMk/>
            <pc:sldMasterMk cId="2989384790" sldId="2147483712"/>
            <pc:sldLayoutMk cId="2226901229" sldId="2147483701"/>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2022668547" sldId="2147483702"/>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141866824" sldId="2147483703"/>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212292709" sldId="2147483704"/>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51855781" sldId="2147483705"/>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3628956723" sldId="2147483706"/>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940758274" sldId="2147483707"/>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3965484262" sldId="2147483708"/>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612523851" sldId="2147483709"/>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570187671" sldId="2147483710"/>
          </pc:sldLayoutMkLst>
        </pc:sldLayoutChg>
        <pc:sldLayoutChg chg="add del">
          <pc:chgData name="Rohit Priyadarshi" userId="bb595ebe57ad5a57" providerId="LiveId" clId="{AF6ABF50-3956-4912-BE0F-F55E3B2DC659}" dt="2024-03-03T05:27:11.514" v="12" actId="26606"/>
          <pc:sldLayoutMkLst>
            <pc:docMk/>
            <pc:sldMasterMk cId="2989384790" sldId="2147483712"/>
            <pc:sldLayoutMk cId="4047771666" sldId="2147483711"/>
          </pc:sldLayoutMkLst>
        </pc:sldLayoutChg>
      </pc:sldMasterChg>
      <pc:sldMasterChg chg="add addSldLayout">
        <pc:chgData name="Rohit Priyadarshi" userId="bb595ebe57ad5a57" providerId="LiveId" clId="{AF6ABF50-3956-4912-BE0F-F55E3B2DC659}" dt="2024-03-03T05:27:11.530" v="13" actId="26606"/>
        <pc:sldMasterMkLst>
          <pc:docMk/>
          <pc:sldMasterMk cId="1784184580" sldId="2147483725"/>
        </pc:sldMasterMkLst>
        <pc:sldLayoutChg chg="add">
          <pc:chgData name="Rohit Priyadarshi" userId="bb595ebe57ad5a57" providerId="LiveId" clId="{AF6ABF50-3956-4912-BE0F-F55E3B2DC659}" dt="2024-03-03T05:27:11.530" v="13" actId="26606"/>
          <pc:sldLayoutMkLst>
            <pc:docMk/>
            <pc:sldMasterMk cId="1784184580" sldId="2147483725"/>
            <pc:sldLayoutMk cId="3061715136" sldId="2147483714"/>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1544109502" sldId="2147483715"/>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3405517773" sldId="2147483716"/>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389733076" sldId="2147483717"/>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2400998593" sldId="2147483718"/>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2990380971" sldId="2147483719"/>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496739408" sldId="2147483720"/>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3563228677" sldId="2147483721"/>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3737340493" sldId="2147483722"/>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2919028027" sldId="2147483723"/>
          </pc:sldLayoutMkLst>
        </pc:sldLayoutChg>
        <pc:sldLayoutChg chg="add">
          <pc:chgData name="Rohit Priyadarshi" userId="bb595ebe57ad5a57" providerId="LiveId" clId="{AF6ABF50-3956-4912-BE0F-F55E3B2DC659}" dt="2024-03-03T05:27:11.530" v="13" actId="26606"/>
          <pc:sldLayoutMkLst>
            <pc:docMk/>
            <pc:sldMasterMk cId="1784184580" sldId="2147483725"/>
            <pc:sldLayoutMk cId="2048480129" sldId="2147483724"/>
          </pc:sldLayoutMkLst>
        </pc:sldLayoutChg>
      </pc:sldMasterChg>
      <pc:sldMasterChg chg="add del addSldLayout delSldLayout">
        <pc:chgData name="Rohit Priyadarshi" userId="bb595ebe57ad5a57" providerId="LiveId" clId="{AF6ABF50-3956-4912-BE0F-F55E3B2DC659}" dt="2024-03-03T05:26:59.292" v="2" actId="26606"/>
        <pc:sldMasterMkLst>
          <pc:docMk/>
          <pc:sldMasterMk cId="3146907219" sldId="2147483725"/>
        </pc:sldMasterMkLst>
        <pc:sldLayoutChg chg="add del">
          <pc:chgData name="Rohit Priyadarshi" userId="bb595ebe57ad5a57" providerId="LiveId" clId="{AF6ABF50-3956-4912-BE0F-F55E3B2DC659}" dt="2024-03-03T05:26:59.292" v="2" actId="26606"/>
          <pc:sldLayoutMkLst>
            <pc:docMk/>
            <pc:sldMasterMk cId="3146907219" sldId="2147483725"/>
            <pc:sldLayoutMk cId="4061173528" sldId="2147483714"/>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2091359727" sldId="2147483715"/>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4290681121" sldId="2147483716"/>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3301903902" sldId="2147483717"/>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1232164557" sldId="2147483718"/>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1574496894" sldId="2147483719"/>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1229993602" sldId="2147483720"/>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3407092983" sldId="2147483721"/>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1720310239" sldId="2147483722"/>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4198875647" sldId="2147483723"/>
          </pc:sldLayoutMkLst>
        </pc:sldLayoutChg>
        <pc:sldLayoutChg chg="add del">
          <pc:chgData name="Rohit Priyadarshi" userId="bb595ebe57ad5a57" providerId="LiveId" clId="{AF6ABF50-3956-4912-BE0F-F55E3B2DC659}" dt="2024-03-03T05:26:59.292" v="2" actId="26606"/>
          <pc:sldLayoutMkLst>
            <pc:docMk/>
            <pc:sldMasterMk cId="3146907219" sldId="2147483725"/>
            <pc:sldLayoutMk cId="1411258570" sldId="2147483724"/>
          </pc:sldLayoutMkLst>
        </pc:sldLayoutChg>
      </pc:sldMasterChg>
    </pc:docChg>
  </pc:docChgLst>
  <pc:docChgLst>
    <pc:chgData name="Rohit Priyadarshi" userId="bb595ebe57ad5a57" providerId="LiveId" clId="{3296E60D-2800-4B92-AE1E-F62F87DBB99F}"/>
    <pc:docChg chg="custSel addSld modSld modSection">
      <pc:chgData name="Rohit Priyadarshi" userId="bb595ebe57ad5a57" providerId="LiveId" clId="{3296E60D-2800-4B92-AE1E-F62F87DBB99F}" dt="2024-03-08T23:09:33.599" v="57"/>
      <pc:docMkLst>
        <pc:docMk/>
      </pc:docMkLst>
      <pc:sldChg chg="modSp new mod">
        <pc:chgData name="Rohit Priyadarshi" userId="bb595ebe57ad5a57" providerId="LiveId" clId="{3296E60D-2800-4B92-AE1E-F62F87DBB99F}" dt="2024-03-08T17:21:19.406" v="6" actId="20577"/>
        <pc:sldMkLst>
          <pc:docMk/>
          <pc:sldMk cId="1446289904" sldId="277"/>
        </pc:sldMkLst>
        <pc:spChg chg="mod">
          <ac:chgData name="Rohit Priyadarshi" userId="bb595ebe57ad5a57" providerId="LiveId" clId="{3296E60D-2800-4B92-AE1E-F62F87DBB99F}" dt="2024-03-08T17:21:19.406" v="6" actId="20577"/>
          <ac:spMkLst>
            <pc:docMk/>
            <pc:sldMk cId="1446289904" sldId="277"/>
            <ac:spMk id="2" creationId="{4C3BD522-A69D-A868-B57B-D17AA76E7B0D}"/>
          </ac:spMkLst>
        </pc:spChg>
      </pc:sldChg>
      <pc:sldChg chg="modSp new mod">
        <pc:chgData name="Rohit Priyadarshi" userId="bb595ebe57ad5a57" providerId="LiveId" clId="{3296E60D-2800-4B92-AE1E-F62F87DBB99F}" dt="2024-03-08T17:21:30.815" v="14" actId="20577"/>
        <pc:sldMkLst>
          <pc:docMk/>
          <pc:sldMk cId="2128026929" sldId="278"/>
        </pc:sldMkLst>
        <pc:spChg chg="mod">
          <ac:chgData name="Rohit Priyadarshi" userId="bb595ebe57ad5a57" providerId="LiveId" clId="{3296E60D-2800-4B92-AE1E-F62F87DBB99F}" dt="2024-03-08T17:21:30.815" v="14" actId="20577"/>
          <ac:spMkLst>
            <pc:docMk/>
            <pc:sldMk cId="2128026929" sldId="278"/>
            <ac:spMk id="2" creationId="{D904D7F7-3BA5-D989-153A-8A8B5836B317}"/>
          </ac:spMkLst>
        </pc:spChg>
      </pc:sldChg>
      <pc:sldChg chg="modSp new mod">
        <pc:chgData name="Rohit Priyadarshi" userId="bb595ebe57ad5a57" providerId="LiveId" clId="{3296E60D-2800-4B92-AE1E-F62F87DBB99F}" dt="2024-03-08T17:21:39.746" v="23" actId="20577"/>
        <pc:sldMkLst>
          <pc:docMk/>
          <pc:sldMk cId="1813732655" sldId="279"/>
        </pc:sldMkLst>
        <pc:spChg chg="mod">
          <ac:chgData name="Rohit Priyadarshi" userId="bb595ebe57ad5a57" providerId="LiveId" clId="{3296E60D-2800-4B92-AE1E-F62F87DBB99F}" dt="2024-03-08T17:21:39.746" v="23" actId="20577"/>
          <ac:spMkLst>
            <pc:docMk/>
            <pc:sldMk cId="1813732655" sldId="279"/>
            <ac:spMk id="2" creationId="{7679E9FE-D0C2-5CB9-057D-B25CDAF761EB}"/>
          </ac:spMkLst>
        </pc:spChg>
      </pc:sldChg>
      <pc:sldChg chg="modSp new mod">
        <pc:chgData name="Rohit Priyadarshi" userId="bb595ebe57ad5a57" providerId="LiveId" clId="{3296E60D-2800-4B92-AE1E-F62F87DBB99F}" dt="2024-03-08T23:03:40.516" v="36"/>
        <pc:sldMkLst>
          <pc:docMk/>
          <pc:sldMk cId="3236176652" sldId="280"/>
        </pc:sldMkLst>
        <pc:spChg chg="mod">
          <ac:chgData name="Rohit Priyadarshi" userId="bb595ebe57ad5a57" providerId="LiveId" clId="{3296E60D-2800-4B92-AE1E-F62F87DBB99F}" dt="2024-03-08T23:02:41.890" v="35" actId="20577"/>
          <ac:spMkLst>
            <pc:docMk/>
            <pc:sldMk cId="3236176652" sldId="280"/>
            <ac:spMk id="2" creationId="{EDDF479D-5F1D-C874-909E-F820F4ABA9E1}"/>
          </ac:spMkLst>
        </pc:spChg>
        <pc:spChg chg="mod">
          <ac:chgData name="Rohit Priyadarshi" userId="bb595ebe57ad5a57" providerId="LiveId" clId="{3296E60D-2800-4B92-AE1E-F62F87DBB99F}" dt="2024-03-08T23:03:40.516" v="36"/>
          <ac:spMkLst>
            <pc:docMk/>
            <pc:sldMk cId="3236176652" sldId="280"/>
            <ac:spMk id="3" creationId="{F07FB942-040A-29A6-6A66-27AA4427E700}"/>
          </ac:spMkLst>
        </pc:spChg>
      </pc:sldChg>
      <pc:sldChg chg="modSp new mod">
        <pc:chgData name="Rohit Priyadarshi" userId="bb595ebe57ad5a57" providerId="LiveId" clId="{3296E60D-2800-4B92-AE1E-F62F87DBB99F}" dt="2024-03-08T23:09:33.599" v="57"/>
        <pc:sldMkLst>
          <pc:docMk/>
          <pc:sldMk cId="2852229587" sldId="281"/>
        </pc:sldMkLst>
        <pc:spChg chg="mod">
          <ac:chgData name="Rohit Priyadarshi" userId="bb595ebe57ad5a57" providerId="LiveId" clId="{3296E60D-2800-4B92-AE1E-F62F87DBB99F}" dt="2024-03-08T23:09:30.862" v="56" actId="20577"/>
          <ac:spMkLst>
            <pc:docMk/>
            <pc:sldMk cId="2852229587" sldId="281"/>
            <ac:spMk id="2" creationId="{3A62FE5A-4449-8733-41F6-5DE27C48265B}"/>
          </ac:spMkLst>
        </pc:spChg>
        <pc:spChg chg="mod">
          <ac:chgData name="Rohit Priyadarshi" userId="bb595ebe57ad5a57" providerId="LiveId" clId="{3296E60D-2800-4B92-AE1E-F62F87DBB99F}" dt="2024-03-08T23:09:33.599" v="57"/>
          <ac:spMkLst>
            <pc:docMk/>
            <pc:sldMk cId="2852229587" sldId="281"/>
            <ac:spMk id="3" creationId="{CE44B972-F04B-670D-60CA-788DEE68C6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BDEF0-038D-4FF5-AA1E-9CB31EF922B4}"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16B82-88C5-45F1-9036-32122F60A481}" type="slidenum">
              <a:rPr lang="en-US" smtClean="0"/>
              <a:t>‹#›</a:t>
            </a:fld>
            <a:endParaRPr lang="en-US"/>
          </a:p>
        </p:txBody>
      </p:sp>
    </p:spTree>
    <p:extLst>
      <p:ext uri="{BB962C8B-B14F-4D97-AF65-F5344CB8AC3E}">
        <p14:creationId xmlns:p14="http://schemas.microsoft.com/office/powerpoint/2010/main" val="64102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B16B82-88C5-45F1-9036-32122F60A481}" type="slidenum">
              <a:rPr lang="en-US" smtClean="0"/>
              <a:t>1</a:t>
            </a:fld>
            <a:endParaRPr lang="en-US"/>
          </a:p>
        </p:txBody>
      </p:sp>
    </p:spTree>
    <p:extLst>
      <p:ext uri="{BB962C8B-B14F-4D97-AF65-F5344CB8AC3E}">
        <p14:creationId xmlns:p14="http://schemas.microsoft.com/office/powerpoint/2010/main" val="59909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5/7/2024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9673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5/7/2024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73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5/7/2024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99038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5/7/2024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6322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5/7/2024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3734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5/7/2024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1902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5/7/2024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4848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5/7/2024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0099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5/7/2024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6171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5/7/2024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4410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5/7/2024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055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5/7/2024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78418458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lenium.dev/" TargetMode="External"/><Relationship Id="rId2" Type="http://schemas.openxmlformats.org/officeDocument/2006/relationships/hyperlink" Target="https://scrapy.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155BB-644F-AC8D-B95B-80970635B502}"/>
              </a:ext>
            </a:extLst>
          </p:cNvPr>
          <p:cNvSpPr>
            <a:spLocks noGrp="1"/>
          </p:cNvSpPr>
          <p:nvPr>
            <p:ph type="ctrTitle"/>
          </p:nvPr>
        </p:nvSpPr>
        <p:spPr>
          <a:xfrm>
            <a:off x="484554" y="397275"/>
            <a:ext cx="5230446" cy="3761257"/>
          </a:xfrm>
        </p:spPr>
        <p:txBody>
          <a:bodyPr anchor="ctr">
            <a:normAutofit/>
          </a:bodyPr>
          <a:lstStyle/>
          <a:p>
            <a:r>
              <a:rPr lang="en-US" sz="5000" dirty="0"/>
              <a:t>Building AI based web scraper</a:t>
            </a:r>
          </a:p>
        </p:txBody>
      </p:sp>
      <p:sp>
        <p:nvSpPr>
          <p:cNvPr id="3" name="Subtitle 2">
            <a:extLst>
              <a:ext uri="{FF2B5EF4-FFF2-40B4-BE49-F238E27FC236}">
                <a16:creationId xmlns:a16="http://schemas.microsoft.com/office/drawing/2014/main" id="{63CCCB78-3A6A-AC44-B173-E96C3F383456}"/>
              </a:ext>
            </a:extLst>
          </p:cNvPr>
          <p:cNvSpPr>
            <a:spLocks noGrp="1"/>
          </p:cNvSpPr>
          <p:nvPr>
            <p:ph type="subTitle" idx="1"/>
          </p:nvPr>
        </p:nvSpPr>
        <p:spPr>
          <a:xfrm>
            <a:off x="351182" y="4846029"/>
            <a:ext cx="5363817" cy="1375512"/>
          </a:xfrm>
        </p:spPr>
        <p:txBody>
          <a:bodyPr anchor="ctr">
            <a:normAutofit/>
          </a:bodyPr>
          <a:lstStyle/>
          <a:p>
            <a:r>
              <a:rPr lang="en-US" dirty="0"/>
              <a:t>A journey through the process of building one an AI based web scraper</a:t>
            </a:r>
          </a:p>
        </p:txBody>
      </p:sp>
      <p:pic>
        <p:nvPicPr>
          <p:cNvPr id="42" name="Picture 41" descr="A colorful light bulb with business icons">
            <a:extLst>
              <a:ext uri="{FF2B5EF4-FFF2-40B4-BE49-F238E27FC236}">
                <a16:creationId xmlns:a16="http://schemas.microsoft.com/office/drawing/2014/main" id="{F0AB59D9-B23F-B614-8896-1805F40D9ECB}"/>
              </a:ext>
            </a:extLst>
          </p:cNvPr>
          <p:cNvPicPr>
            <a:picLocks noChangeAspect="1"/>
          </p:cNvPicPr>
          <p:nvPr/>
        </p:nvPicPr>
        <p:blipFill rotWithShape="1">
          <a:blip r:embed="rId3"/>
          <a:srcRect l="17331" r="20447" b="1"/>
          <a:stretch/>
        </p:blipFill>
        <p:spPr>
          <a:xfrm>
            <a:off x="6095999" y="10"/>
            <a:ext cx="6096002" cy="6857990"/>
          </a:xfrm>
          <a:prstGeom prst="rect">
            <a:avLst/>
          </a:prstGeom>
        </p:spPr>
      </p:pic>
      <p:sp>
        <p:nvSpPr>
          <p:cNvPr id="4" name="TextBox 3">
            <a:extLst>
              <a:ext uri="{FF2B5EF4-FFF2-40B4-BE49-F238E27FC236}">
                <a16:creationId xmlns:a16="http://schemas.microsoft.com/office/drawing/2014/main" id="{D507929C-CBF5-F4FF-CB32-9FFE8794AF4B}"/>
              </a:ext>
            </a:extLst>
          </p:cNvPr>
          <p:cNvSpPr txBox="1"/>
          <p:nvPr/>
        </p:nvSpPr>
        <p:spPr>
          <a:xfrm>
            <a:off x="10257881" y="6382043"/>
            <a:ext cx="1934119" cy="369332"/>
          </a:xfrm>
          <a:prstGeom prst="rect">
            <a:avLst/>
          </a:prstGeom>
          <a:noFill/>
        </p:spPr>
        <p:txBody>
          <a:bodyPr wrap="none" rtlCol="0">
            <a:spAutoFit/>
          </a:bodyPr>
          <a:lstStyle/>
          <a:p>
            <a:pPr>
              <a:spcAft>
                <a:spcPts val="600"/>
              </a:spcAft>
            </a:pPr>
            <a:r>
              <a:rPr lang="en-US"/>
              <a:t>Rohit Priyadarshi</a:t>
            </a:r>
          </a:p>
        </p:txBody>
      </p:sp>
    </p:spTree>
    <p:extLst>
      <p:ext uri="{BB962C8B-B14F-4D97-AF65-F5344CB8AC3E}">
        <p14:creationId xmlns:p14="http://schemas.microsoft.com/office/powerpoint/2010/main" val="185913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FC27906-3491-4D48-A4BD-F9C88381A3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7279"/>
            <a:ext cx="6095998" cy="2290721"/>
            <a:chOff x="6095998" y="-9073"/>
            <a:chExt cx="6096002" cy="6867073"/>
          </a:xfrm>
        </p:grpSpPr>
        <p:sp>
          <p:nvSpPr>
            <p:cNvPr id="78" name="Rectangle 77">
              <a:extLst>
                <a:ext uri="{FF2B5EF4-FFF2-40B4-BE49-F238E27FC236}">
                  <a16:creationId xmlns:a16="http://schemas.microsoft.com/office/drawing/2014/main" id="{A1C35472-1DEA-4BA5-81A5-28525E1D5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D8634E4-D3C6-4641-9894-E7A37348B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8" y="-9073"/>
              <a:ext cx="6095998" cy="6858002"/>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DC5B8-BBB9-B188-ECCC-86D00BE06BD5}"/>
              </a:ext>
            </a:extLst>
          </p:cNvPr>
          <p:cNvSpPr>
            <a:spLocks noGrp="1"/>
          </p:cNvSpPr>
          <p:nvPr>
            <p:ph type="title"/>
          </p:nvPr>
        </p:nvSpPr>
        <p:spPr>
          <a:xfrm>
            <a:off x="484554" y="397275"/>
            <a:ext cx="5230446" cy="3761257"/>
          </a:xfrm>
        </p:spPr>
        <p:txBody>
          <a:bodyPr vert="horz" lIns="91440" tIns="45720" rIns="91440" bIns="45720" rtlCol="0" anchor="ctr">
            <a:normAutofit/>
          </a:bodyPr>
          <a:lstStyle/>
          <a:p>
            <a:r>
              <a:rPr lang="en-US"/>
              <a:t>High-level Architecture</a:t>
            </a:r>
          </a:p>
        </p:txBody>
      </p:sp>
      <p:sp>
        <p:nvSpPr>
          <p:cNvPr id="3" name="Content Placeholder 2">
            <a:extLst>
              <a:ext uri="{FF2B5EF4-FFF2-40B4-BE49-F238E27FC236}">
                <a16:creationId xmlns:a16="http://schemas.microsoft.com/office/drawing/2014/main" id="{7BDA9C97-FEBC-F16F-E46B-749A8FBDECFC}"/>
              </a:ext>
            </a:extLst>
          </p:cNvPr>
          <p:cNvSpPr>
            <a:spLocks noGrp="1"/>
          </p:cNvSpPr>
          <p:nvPr>
            <p:ph idx="1"/>
          </p:nvPr>
        </p:nvSpPr>
        <p:spPr>
          <a:xfrm>
            <a:off x="351183" y="4846029"/>
            <a:ext cx="5151120" cy="1309004"/>
          </a:xfrm>
        </p:spPr>
        <p:txBody>
          <a:bodyPr vert="horz" lIns="91440" tIns="45720" rIns="91440" bIns="45720" rtlCol="0" anchor="ctr">
            <a:normAutofit/>
          </a:bodyPr>
          <a:lstStyle/>
          <a:p>
            <a:r>
              <a:rPr lang="en-US" sz="2400" dirty="0"/>
              <a:t>The diagram here shows high level overview of the AI web processor</a:t>
            </a:r>
          </a:p>
        </p:txBody>
      </p:sp>
      <p:pic>
        <p:nvPicPr>
          <p:cNvPr id="4" name="Picture 3">
            <a:extLst>
              <a:ext uri="{FF2B5EF4-FFF2-40B4-BE49-F238E27FC236}">
                <a16:creationId xmlns:a16="http://schemas.microsoft.com/office/drawing/2014/main" id="{CBA2F9A4-8CFB-F25E-0AB0-05453ECFE55E}"/>
              </a:ext>
            </a:extLst>
          </p:cNvPr>
          <p:cNvPicPr>
            <a:picLocks/>
          </p:cNvPicPr>
          <p:nvPr/>
        </p:nvPicPr>
        <p:blipFill>
          <a:blip r:embed="rId2"/>
          <a:stretch>
            <a:fillRect/>
          </a:stretch>
        </p:blipFill>
        <p:spPr>
          <a:xfrm>
            <a:off x="6961455" y="714895"/>
            <a:ext cx="4324909" cy="5440138"/>
          </a:xfrm>
          <a:prstGeom prst="rect">
            <a:avLst/>
          </a:prstGeom>
        </p:spPr>
      </p:pic>
    </p:spTree>
    <p:extLst>
      <p:ext uri="{BB962C8B-B14F-4D97-AF65-F5344CB8AC3E}">
        <p14:creationId xmlns:p14="http://schemas.microsoft.com/office/powerpoint/2010/main" val="318287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D1B7-0EE6-FA8D-11A8-61F4D501C695}"/>
              </a:ext>
            </a:extLst>
          </p:cNvPr>
          <p:cNvSpPr>
            <a:spLocks noGrp="1"/>
          </p:cNvSpPr>
          <p:nvPr>
            <p:ph type="title"/>
          </p:nvPr>
        </p:nvSpPr>
        <p:spPr/>
        <p:txBody>
          <a:bodyPr/>
          <a:lstStyle/>
          <a:p>
            <a:r>
              <a:rPr lang="en-US" dirty="0"/>
              <a:t>Source Files</a:t>
            </a:r>
          </a:p>
        </p:txBody>
      </p:sp>
      <p:sp>
        <p:nvSpPr>
          <p:cNvPr id="3" name="Content Placeholder 2">
            <a:extLst>
              <a:ext uri="{FF2B5EF4-FFF2-40B4-BE49-F238E27FC236}">
                <a16:creationId xmlns:a16="http://schemas.microsoft.com/office/drawing/2014/main" id="{81A16A9D-50CD-503B-140D-5C74DB7804B1}"/>
              </a:ext>
            </a:extLst>
          </p:cNvPr>
          <p:cNvSpPr>
            <a:spLocks noGrp="1"/>
          </p:cNvSpPr>
          <p:nvPr>
            <p:ph idx="1"/>
          </p:nvPr>
        </p:nvSpPr>
        <p:spPr/>
        <p:txBody>
          <a:bodyPr/>
          <a:lstStyle/>
          <a:p>
            <a:pPr marL="342900" indent="-342900">
              <a:buFont typeface="Arial" panose="020B0604020202020204" pitchFamily="34" charset="0"/>
              <a:buChar char="•"/>
            </a:pPr>
            <a:r>
              <a:rPr lang="en-US" dirty="0"/>
              <a:t>ai_crawler.py: </a:t>
            </a:r>
          </a:p>
          <a:p>
            <a:pPr marL="571500" lvl="1" indent="-342900">
              <a:buFont typeface="Arial" panose="020B0604020202020204" pitchFamily="34" charset="0"/>
              <a:buChar char="•"/>
            </a:pPr>
            <a:r>
              <a:rPr lang="en-US" dirty="0"/>
              <a:t>Implements most of the functionality in class </a:t>
            </a:r>
            <a:r>
              <a:rPr lang="en-US" dirty="0" err="1"/>
              <a:t>AICrawler</a:t>
            </a:r>
            <a:endParaRPr lang="en-US" dirty="0"/>
          </a:p>
          <a:p>
            <a:pPr marL="342900" indent="-342900">
              <a:buFont typeface="Arial" panose="020B0604020202020204" pitchFamily="34" charset="0"/>
              <a:buChar char="•"/>
            </a:pPr>
            <a:r>
              <a:rPr lang="en-US" dirty="0"/>
              <a:t>infogram_loader.py:</a:t>
            </a:r>
          </a:p>
          <a:p>
            <a:pPr marL="571500" lvl="1" indent="-342900">
              <a:buFont typeface="Arial" panose="020B0604020202020204" pitchFamily="34" charset="0"/>
              <a:buChar char="•"/>
            </a:pPr>
            <a:r>
              <a:rPr lang="en-US" dirty="0"/>
              <a:t>Implements </a:t>
            </a:r>
            <a:r>
              <a:rPr lang="en-US" dirty="0" err="1"/>
              <a:t>infogram</a:t>
            </a:r>
            <a:r>
              <a:rPr lang="en-US" dirty="0"/>
              <a:t> extraction and abstracts out the data in class </a:t>
            </a:r>
            <a:r>
              <a:rPr lang="en-US" dirty="0" err="1"/>
              <a:t>InfogramLoader</a:t>
            </a:r>
            <a:endParaRPr lang="en-US" dirty="0"/>
          </a:p>
          <a:p>
            <a:pPr marL="342900" indent="-342900">
              <a:buFont typeface="Arial" panose="020B0604020202020204" pitchFamily="34" charset="0"/>
              <a:buChar char="•"/>
            </a:pPr>
            <a:r>
              <a:rPr lang="en-US" dirty="0"/>
              <a:t>main.py:</a:t>
            </a:r>
          </a:p>
          <a:p>
            <a:pPr marL="571500" lvl="1" indent="-342900">
              <a:buFont typeface="Arial" panose="020B0604020202020204" pitchFamily="34" charset="0"/>
              <a:buChar char="•"/>
            </a:pPr>
            <a:r>
              <a:rPr lang="en-US" dirty="0"/>
              <a:t>Driver script that one should use to run ~ python main.py</a:t>
            </a:r>
          </a:p>
        </p:txBody>
      </p:sp>
    </p:spTree>
    <p:extLst>
      <p:ext uri="{BB962C8B-B14F-4D97-AF65-F5344CB8AC3E}">
        <p14:creationId xmlns:p14="http://schemas.microsoft.com/office/powerpoint/2010/main" val="176674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8CD7-EAA6-2A14-35AB-58AF8918CD4D}"/>
              </a:ext>
            </a:extLst>
          </p:cNvPr>
          <p:cNvSpPr>
            <a:spLocks noGrp="1"/>
          </p:cNvSpPr>
          <p:nvPr>
            <p:ph type="title"/>
          </p:nvPr>
        </p:nvSpPr>
        <p:spPr/>
        <p:txBody>
          <a:bodyPr/>
          <a:lstStyle/>
          <a:p>
            <a:r>
              <a:rPr lang="en-US" dirty="0"/>
              <a:t>Generated Files</a:t>
            </a:r>
          </a:p>
        </p:txBody>
      </p:sp>
      <p:sp>
        <p:nvSpPr>
          <p:cNvPr id="3" name="Content Placeholder 2">
            <a:extLst>
              <a:ext uri="{FF2B5EF4-FFF2-40B4-BE49-F238E27FC236}">
                <a16:creationId xmlns:a16="http://schemas.microsoft.com/office/drawing/2014/main" id="{70C3DA70-B98B-34F6-8926-8E991C15C2D5}"/>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output/</a:t>
            </a:r>
          </a:p>
          <a:p>
            <a:pPr marL="571500" lvl="1" indent="-342900">
              <a:buFont typeface="Arial" panose="020B0604020202020204" pitchFamily="34" charset="0"/>
              <a:buChar char="•"/>
            </a:pPr>
            <a:r>
              <a:rPr lang="en-US" dirty="0" err="1"/>
              <a:t>extracted_data.json</a:t>
            </a:r>
            <a:r>
              <a:rPr lang="en-US" dirty="0"/>
              <a:t>: writes out JSON with deprecated </a:t>
            </a:r>
            <a:r>
              <a:rPr lang="en-US" i="1" dirty="0" err="1"/>
              <a:t>create_extraction_chain</a:t>
            </a:r>
            <a:r>
              <a:rPr lang="en-US" i="1" dirty="0"/>
              <a:t>.</a:t>
            </a:r>
          </a:p>
          <a:p>
            <a:pPr marL="571500" lvl="1" indent="-342900">
              <a:buFont typeface="Arial" panose="020B0604020202020204" pitchFamily="34" charset="0"/>
              <a:buChar char="•"/>
            </a:pPr>
            <a:r>
              <a:rPr lang="en-US" dirty="0" err="1"/>
              <a:t>htmldocs.json</a:t>
            </a:r>
            <a:r>
              <a:rPr lang="en-US" dirty="0"/>
              <a:t>: HTML dump after the URLs are loaded.</a:t>
            </a:r>
          </a:p>
          <a:p>
            <a:pPr marL="571500" lvl="1" indent="-342900">
              <a:buFont typeface="Arial" panose="020B0604020202020204" pitchFamily="34" charset="0"/>
              <a:buChar char="•"/>
            </a:pPr>
            <a:r>
              <a:rPr lang="en-US" dirty="0"/>
              <a:t>infogram_groups.html: debug HTML dump to inspect </a:t>
            </a:r>
            <a:r>
              <a:rPr lang="en-US" dirty="0" err="1"/>
              <a:t>infogram_groups</a:t>
            </a:r>
            <a:r>
              <a:rPr lang="en-US" dirty="0"/>
              <a:t>.</a:t>
            </a:r>
          </a:p>
          <a:p>
            <a:pPr marL="571500" lvl="1" indent="-342900">
              <a:buFont typeface="Arial" panose="020B0604020202020204" pitchFamily="34" charset="0"/>
              <a:buChar char="•"/>
            </a:pPr>
            <a:r>
              <a:rPr lang="en-US" dirty="0"/>
              <a:t>infogram.html: dump of </a:t>
            </a:r>
            <a:r>
              <a:rPr lang="en-US" dirty="0" err="1"/>
              <a:t>infogram</a:t>
            </a:r>
            <a:r>
              <a:rPr lang="en-US" dirty="0"/>
              <a:t> data after processing.</a:t>
            </a:r>
          </a:p>
          <a:p>
            <a:pPr marL="571500" lvl="1" indent="-342900">
              <a:buFont typeface="Arial" panose="020B0604020202020204" pitchFamily="34" charset="0"/>
              <a:buChar char="•"/>
            </a:pPr>
            <a:r>
              <a:rPr lang="en-US" dirty="0" err="1">
                <a:highlight>
                  <a:srgbClr val="FFFF00"/>
                </a:highlight>
              </a:rPr>
              <a:t>response.json</a:t>
            </a:r>
            <a:r>
              <a:rPr lang="en-US" dirty="0"/>
              <a:t>: most interesting file that is generated by AI with requested output.</a:t>
            </a:r>
          </a:p>
          <a:p>
            <a:pPr marL="342900" indent="-342900">
              <a:buFont typeface="Arial" panose="020B0604020202020204" pitchFamily="34" charset="0"/>
              <a:buChar char="•"/>
            </a:pPr>
            <a:r>
              <a:rPr lang="en-US" dirty="0"/>
              <a:t>cache/</a:t>
            </a:r>
          </a:p>
          <a:p>
            <a:pPr marL="571500" lvl="1" indent="-342900">
              <a:buFont typeface="Arial" panose="020B0604020202020204" pitchFamily="34" charset="0"/>
              <a:buChar char="•"/>
            </a:pPr>
            <a:r>
              <a:rPr lang="en-US" dirty="0"/>
              <a:t>The files here are snapshots of processed data after the loaders are done.</a:t>
            </a:r>
          </a:p>
          <a:p>
            <a:pPr marL="571500" lvl="1" indent="-342900">
              <a:buFont typeface="Arial" panose="020B0604020202020204" pitchFamily="34" charset="0"/>
              <a:buChar char="•"/>
            </a:pPr>
            <a:r>
              <a:rPr lang="en-US" dirty="0"/>
              <a:t>These were used to load data instead of web URL to get consistent pages.</a:t>
            </a:r>
          </a:p>
        </p:txBody>
      </p:sp>
    </p:spTree>
    <p:extLst>
      <p:ext uri="{BB962C8B-B14F-4D97-AF65-F5344CB8AC3E}">
        <p14:creationId xmlns:p14="http://schemas.microsoft.com/office/powerpoint/2010/main" val="128193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7271-7BD9-DECC-A0D8-7D1F1D2B532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28E36E8-2D3D-CA6D-A397-6C9B489688BF}"/>
              </a:ext>
            </a:extLst>
          </p:cNvPr>
          <p:cNvSpPr>
            <a:spLocks noGrp="1"/>
          </p:cNvSpPr>
          <p:nvPr>
            <p:ph idx="1"/>
          </p:nvPr>
        </p:nvSpPr>
        <p:spPr/>
        <p:txBody>
          <a:bodyPr>
            <a:normAutofit fontScale="70000" lnSpcReduction="20000"/>
          </a:bodyPr>
          <a:lstStyle/>
          <a:p>
            <a:pPr marL="342900" indent="-342900">
              <a:buFont typeface="Arial" panose="020B0604020202020204" pitchFamily="34" charset="0"/>
              <a:buChar char="•"/>
            </a:pPr>
            <a:r>
              <a:rPr lang="en-US" b="1" dirty="0"/>
              <a:t>Purpose</a:t>
            </a:r>
            <a:r>
              <a:rPr lang="en-US" dirty="0"/>
              <a:t>: design and implement an AI bot to scan through different websites (text, video, …) to capture the competitive analysis data for Intel latest CPU processor and other competitors’</a:t>
            </a:r>
          </a:p>
          <a:p>
            <a:pPr marL="342900" indent="-342900">
              <a:buFont typeface="Arial" panose="020B0604020202020204" pitchFamily="34" charset="0"/>
              <a:buChar char="•"/>
            </a:pPr>
            <a:r>
              <a:rPr lang="en-US" b="1" dirty="0"/>
              <a:t>Detailed Data to capture</a:t>
            </a:r>
            <a:r>
              <a:rPr lang="en-US" dirty="0"/>
              <a:t>: the system information under testing, benchmarks and scores (please see the example tab in the excel file and watch the video)</a:t>
            </a:r>
          </a:p>
          <a:p>
            <a:pPr marL="342900" indent="-342900">
              <a:buFont typeface="Arial" panose="020B0604020202020204" pitchFamily="34" charset="0"/>
              <a:buChar char="•"/>
            </a:pPr>
            <a:r>
              <a:rPr lang="en-US" b="1" dirty="0"/>
              <a:t>What to send back to us</a:t>
            </a:r>
            <a:r>
              <a:rPr lang="en-US" dirty="0"/>
              <a:t>: all the code of your AI bot and the filled-in excel file (we will run your code and check the excel file for data accuracy and completion)</a:t>
            </a:r>
          </a:p>
          <a:p>
            <a:pPr marL="342900" indent="-342900">
              <a:buFont typeface="Arial" panose="020B0604020202020204" pitchFamily="34" charset="0"/>
              <a:buChar char="•"/>
            </a:pPr>
            <a:r>
              <a:rPr lang="en-US" b="1" dirty="0"/>
              <a:t>Bonus</a:t>
            </a:r>
            <a:r>
              <a:rPr lang="en-US" dirty="0"/>
              <a:t>: Auto-summarized the comparison across different benchmarks, give recommendations on where Intel is doing well and where competitors are doing well</a:t>
            </a:r>
          </a:p>
          <a:p>
            <a:pPr marL="342900" indent="-342900">
              <a:buFont typeface="Arial" panose="020B0604020202020204" pitchFamily="34" charset="0"/>
              <a:buChar char="•"/>
            </a:pPr>
            <a:r>
              <a:rPr lang="en-US" b="1" dirty="0"/>
              <a:t>Timeline</a:t>
            </a:r>
            <a:r>
              <a:rPr lang="en-US" dirty="0"/>
              <a:t>: Ideally within one week</a:t>
            </a:r>
          </a:p>
          <a:p>
            <a:pPr marL="342900" indent="-342900">
              <a:buFont typeface="Arial" panose="020B0604020202020204" pitchFamily="34" charset="0"/>
              <a:buChar char="•"/>
            </a:pPr>
            <a:r>
              <a:rPr lang="en-US" b="1" dirty="0"/>
              <a:t>Note</a:t>
            </a:r>
            <a:r>
              <a:rPr lang="en-US" dirty="0"/>
              <a:t>: the solution is not needed to be perfect. Just try the best that you can figure out</a:t>
            </a:r>
          </a:p>
          <a:p>
            <a:pPr marL="342900" indent="-342900">
              <a:buFont typeface="Arial" panose="020B0604020202020204" pitchFamily="34" charset="0"/>
              <a:buChar char="•"/>
            </a:pPr>
            <a:r>
              <a:rPr lang="en-US" b="1" dirty="0"/>
              <a:t>Follow-up</a:t>
            </a:r>
            <a:r>
              <a:rPr lang="en-US" dirty="0"/>
              <a:t>: we will pick top 3 developers and follow up with more interviews on details of your implementations, then talk about roles, expectations, culture, compensation, etc.</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3672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7271-7BD9-DECC-A0D8-7D1F1D2B532B}"/>
              </a:ext>
            </a:extLst>
          </p:cNvPr>
          <p:cNvSpPr>
            <a:spLocks noGrp="1"/>
          </p:cNvSpPr>
          <p:nvPr>
            <p:ph type="title"/>
          </p:nvPr>
        </p:nvSpPr>
        <p:spPr/>
        <p:txBody>
          <a:bodyPr/>
          <a:lstStyle/>
          <a:p>
            <a:r>
              <a:rPr lang="en-US" dirty="0"/>
              <a:t>Problem Statement (cont.)</a:t>
            </a:r>
          </a:p>
        </p:txBody>
      </p:sp>
      <p:sp>
        <p:nvSpPr>
          <p:cNvPr id="3" name="Content Placeholder 2">
            <a:extLst>
              <a:ext uri="{FF2B5EF4-FFF2-40B4-BE49-F238E27FC236}">
                <a16:creationId xmlns:a16="http://schemas.microsoft.com/office/drawing/2014/main" id="{D28E36E8-2D3D-CA6D-A397-6C9B489688BF}"/>
              </a:ext>
            </a:extLst>
          </p:cNvPr>
          <p:cNvSpPr>
            <a:spLocks noGrp="1"/>
          </p:cNvSpPr>
          <p:nvPr>
            <p:ph idx="1"/>
          </p:nvPr>
        </p:nvSpPr>
        <p:spPr>
          <a:xfrm>
            <a:off x="484552" y="2576513"/>
            <a:ext cx="10211053" cy="3600450"/>
          </a:xfrm>
        </p:spPr>
        <p:txBody>
          <a:bodyPr>
            <a:normAutofit fontScale="55000" lnSpcReduction="20000"/>
          </a:bodyPr>
          <a:lstStyle/>
          <a:p>
            <a:pPr marL="342900" indent="-342900">
              <a:buFont typeface="Arial" panose="020B0604020202020204" pitchFamily="34" charset="0"/>
              <a:buChar char="•"/>
            </a:pPr>
            <a:r>
              <a:rPr lang="en-US" dirty="0"/>
              <a:t>Find the site and look for the new CPU reviews and find the review for13th Gen</a:t>
            </a:r>
          </a:p>
          <a:p>
            <a:pPr marL="342900" indent="-342900">
              <a:buFont typeface="Arial" panose="020B0604020202020204" pitchFamily="34" charset="0"/>
              <a:buChar char="•"/>
            </a:pPr>
            <a:r>
              <a:rPr lang="en-US" dirty="0"/>
              <a:t>Log the header information at the top of the sheet: Title, Author, URL, test system specs, etc.</a:t>
            </a:r>
          </a:p>
          <a:p>
            <a:pPr marL="342900" indent="-342900">
              <a:buFont typeface="Arial" panose="020B0604020202020204" pitchFamily="34" charset="0"/>
              <a:buChar char="•"/>
            </a:pPr>
            <a:r>
              <a:rPr lang="en-US" dirty="0"/>
              <a:t>Skim/read through the review to find the benchmark data.  The primary data we are interested in are for:</a:t>
            </a:r>
          </a:p>
          <a:p>
            <a:pPr marL="342900" indent="-342900">
              <a:buFont typeface="Arial" panose="020B0604020202020204" pitchFamily="34" charset="0"/>
              <a:buChar char="•"/>
            </a:pPr>
            <a:r>
              <a:rPr lang="en-US" dirty="0"/>
              <a:t>Do not bother recording data for other processors.</a:t>
            </a:r>
          </a:p>
          <a:p>
            <a:pPr marL="342900" indent="-342900">
              <a:buFont typeface="Arial" panose="020B0604020202020204" pitchFamily="34" charset="0"/>
              <a:buChar char="•"/>
            </a:pPr>
            <a:r>
              <a:rPr lang="en-US" dirty="0"/>
              <a:t>Enter the data in columns E thru X noting there are columns for different memory configs. If there is not already a row that has the correct workload / benchmark, then copy and insert a new row and change the benchmark name (so the formulas copy). Make sure to note H/L for higher or lower is better. Take your best guess at category, etc., if unsure, highlight the cell in yellow to be checked later.</a:t>
            </a:r>
          </a:p>
          <a:p>
            <a:pPr marL="342900" indent="-342900">
              <a:buFont typeface="Arial" panose="020B0604020202020204" pitchFamily="34" charset="0"/>
              <a:buChar char="•"/>
            </a:pPr>
            <a:r>
              <a:rPr lang="en-US" dirty="0"/>
              <a:t>Collect any notable quotes on the Quotes tab, including the website, URL and author as well.</a:t>
            </a:r>
          </a:p>
          <a:p>
            <a:pPr marL="342900" indent="-342900">
              <a:buFont typeface="Arial" panose="020B0604020202020204" pitchFamily="34" charset="0"/>
              <a:buChar char="•"/>
            </a:pPr>
            <a:r>
              <a:rPr lang="en-US" dirty="0"/>
              <a:t>Select another publication that is available and repeat.</a:t>
            </a:r>
          </a:p>
          <a:p>
            <a:pPr marL="342900" indent="-342900">
              <a:buFont typeface="Arial" panose="020B0604020202020204" pitchFamily="34" charset="0"/>
              <a:buChar char="•"/>
            </a:pPr>
            <a:r>
              <a:rPr lang="en-US" dirty="0"/>
              <a:t>Notes:</a:t>
            </a:r>
          </a:p>
          <a:p>
            <a:pPr marL="571500" lvl="1" indent="-342900">
              <a:buFont typeface="Arial" panose="020B0604020202020204" pitchFamily="34" charset="0"/>
              <a:buChar char="•"/>
            </a:pPr>
            <a:r>
              <a:rPr lang="en-US" dirty="0"/>
              <a:t>Some sites do video reviews and you will need to watch the videos and pause the clips to record the numbers. Gamers Nexus, Linus Tech Tips, Hardware Canucks and Hardware Unboxed are likely to be reviews on YouTube.</a:t>
            </a:r>
          </a:p>
          <a:p>
            <a:pPr marL="571500" lvl="1" indent="-342900">
              <a:buFont typeface="Arial" panose="020B0604020202020204" pitchFamily="34" charset="0"/>
              <a:buChar char="•"/>
            </a:pPr>
            <a:r>
              <a:rPr lang="en-US" dirty="0"/>
              <a:t>Some sites will have slideshows embedded on the page and you will need to cycle through all of the images, each of which will have a graph to find all of the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aphicFrame>
        <p:nvGraphicFramePr>
          <p:cNvPr id="7" name="Table 6">
            <a:extLst>
              <a:ext uri="{FF2B5EF4-FFF2-40B4-BE49-F238E27FC236}">
                <a16:creationId xmlns:a16="http://schemas.microsoft.com/office/drawing/2014/main" id="{DA20EE34-1C15-500A-34E8-E94B9C8E0BF7}"/>
              </a:ext>
            </a:extLst>
          </p:cNvPr>
          <p:cNvGraphicFramePr>
            <a:graphicFrameLocks noGrp="1"/>
          </p:cNvGraphicFramePr>
          <p:nvPr>
            <p:extLst>
              <p:ext uri="{D42A27DB-BD31-4B8C-83A1-F6EECF244321}">
                <p14:modId xmlns:p14="http://schemas.microsoft.com/office/powerpoint/2010/main" val="319457903"/>
              </p:ext>
            </p:extLst>
          </p:nvPr>
        </p:nvGraphicFramePr>
        <p:xfrm>
          <a:off x="10695605" y="2682240"/>
          <a:ext cx="1011843" cy="1493520"/>
        </p:xfrm>
        <a:graphic>
          <a:graphicData uri="http://schemas.openxmlformats.org/drawingml/2006/table">
            <a:tbl>
              <a:tblPr bandRow="1">
                <a:tableStyleId>{00A15C55-8517-42AA-B614-E9B94910E393}</a:tableStyleId>
              </a:tblPr>
              <a:tblGrid>
                <a:gridCol w="1011843">
                  <a:extLst>
                    <a:ext uri="{9D8B030D-6E8A-4147-A177-3AD203B41FA5}">
                      <a16:colId xmlns:a16="http://schemas.microsoft.com/office/drawing/2014/main" val="515930390"/>
                    </a:ext>
                  </a:extLst>
                </a:gridCol>
              </a:tblGrid>
              <a:tr h="139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dirty="0"/>
                        <a:t>Core i9-13900K</a:t>
                      </a:r>
                    </a:p>
                  </a:txBody>
                  <a:tcPr/>
                </a:tc>
                <a:extLst>
                  <a:ext uri="{0D108BD9-81ED-4DB2-BD59-A6C34878D82A}">
                    <a16:rowId xmlns:a16="http://schemas.microsoft.com/office/drawing/2014/main" val="3207892339"/>
                  </a:ext>
                </a:extLst>
              </a:tr>
              <a:tr h="139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dirty="0"/>
                        <a:t>Ryzen 9 7950X</a:t>
                      </a:r>
                    </a:p>
                  </a:txBody>
                  <a:tcPr/>
                </a:tc>
                <a:extLst>
                  <a:ext uri="{0D108BD9-81ED-4DB2-BD59-A6C34878D82A}">
                    <a16:rowId xmlns:a16="http://schemas.microsoft.com/office/drawing/2014/main" val="1385660653"/>
                  </a:ext>
                </a:extLst>
              </a:tr>
              <a:tr h="139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dirty="0"/>
                        <a:t>Core i7-13700K</a:t>
                      </a:r>
                    </a:p>
                  </a:txBody>
                  <a:tcPr/>
                </a:tc>
                <a:extLst>
                  <a:ext uri="{0D108BD9-81ED-4DB2-BD59-A6C34878D82A}">
                    <a16:rowId xmlns:a16="http://schemas.microsoft.com/office/drawing/2014/main" val="967987305"/>
                  </a:ext>
                </a:extLst>
              </a:tr>
              <a:tr h="139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dirty="0"/>
                        <a:t>Ryzen 7 7800X3D</a:t>
                      </a:r>
                    </a:p>
                  </a:txBody>
                  <a:tcPr/>
                </a:tc>
                <a:extLst>
                  <a:ext uri="{0D108BD9-81ED-4DB2-BD59-A6C34878D82A}">
                    <a16:rowId xmlns:a16="http://schemas.microsoft.com/office/drawing/2014/main" val="494020717"/>
                  </a:ext>
                </a:extLst>
              </a:tr>
              <a:tr h="139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dirty="0"/>
                        <a:t>Core i9-14900K</a:t>
                      </a:r>
                    </a:p>
                  </a:txBody>
                  <a:tcPr/>
                </a:tc>
                <a:extLst>
                  <a:ext uri="{0D108BD9-81ED-4DB2-BD59-A6C34878D82A}">
                    <a16:rowId xmlns:a16="http://schemas.microsoft.com/office/drawing/2014/main" val="2752435222"/>
                  </a:ext>
                </a:extLst>
              </a:tr>
              <a:tr h="139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dirty="0"/>
                        <a:t>Ryzen 5 7600X</a:t>
                      </a:r>
                    </a:p>
                  </a:txBody>
                  <a:tcPr/>
                </a:tc>
                <a:extLst>
                  <a:ext uri="{0D108BD9-81ED-4DB2-BD59-A6C34878D82A}">
                    <a16:rowId xmlns:a16="http://schemas.microsoft.com/office/drawing/2014/main" val="3416734818"/>
                  </a:ext>
                </a:extLst>
              </a:tr>
              <a:tr h="139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800" dirty="0"/>
                        <a:t>Core i5-14600K</a:t>
                      </a:r>
                    </a:p>
                  </a:txBody>
                  <a:tcPr/>
                </a:tc>
                <a:extLst>
                  <a:ext uri="{0D108BD9-81ED-4DB2-BD59-A6C34878D82A}">
                    <a16:rowId xmlns:a16="http://schemas.microsoft.com/office/drawing/2014/main" val="3033158699"/>
                  </a:ext>
                </a:extLst>
              </a:tr>
            </a:tbl>
          </a:graphicData>
        </a:graphic>
      </p:graphicFrame>
    </p:spTree>
    <p:extLst>
      <p:ext uri="{BB962C8B-B14F-4D97-AF65-F5344CB8AC3E}">
        <p14:creationId xmlns:p14="http://schemas.microsoft.com/office/powerpoint/2010/main" val="83961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06A2-3D5D-FBB7-D7DC-AAB3C6E284CC}"/>
              </a:ext>
            </a:extLst>
          </p:cNvPr>
          <p:cNvSpPr>
            <a:spLocks noGrp="1"/>
          </p:cNvSpPr>
          <p:nvPr>
            <p:ph type="title"/>
          </p:nvPr>
        </p:nvSpPr>
        <p:spPr/>
        <p:txBody>
          <a:bodyPr/>
          <a:lstStyle/>
          <a:p>
            <a:r>
              <a:rPr lang="en-US" dirty="0"/>
              <a:t>Problem Breakdown</a:t>
            </a:r>
          </a:p>
        </p:txBody>
      </p:sp>
      <p:sp>
        <p:nvSpPr>
          <p:cNvPr id="3" name="Content Placeholder 2">
            <a:extLst>
              <a:ext uri="{FF2B5EF4-FFF2-40B4-BE49-F238E27FC236}">
                <a16:creationId xmlns:a16="http://schemas.microsoft.com/office/drawing/2014/main" id="{2691D465-5498-5374-926D-3D48BB463B9A}"/>
              </a:ext>
            </a:extLst>
          </p:cNvPr>
          <p:cNvSpPr>
            <a:spLocks noGrp="1"/>
          </p:cNvSpPr>
          <p:nvPr>
            <p:ph idx="1"/>
          </p:nvPr>
        </p:nvSpPr>
        <p:spPr/>
        <p:txBody>
          <a:bodyPr/>
          <a:lstStyle/>
          <a:p>
            <a:pPr marL="342900" indent="-342900">
              <a:buFont typeface="Arial" panose="020B0604020202020204" pitchFamily="34" charset="0"/>
              <a:buChar char="•"/>
            </a:pPr>
            <a:r>
              <a:rPr lang="en-US" dirty="0"/>
              <a:t>Based on the problem description, the solution space will have three main components:</a:t>
            </a:r>
          </a:p>
          <a:p>
            <a:pPr marL="571500" lvl="1" indent="-342900">
              <a:buFont typeface="Arial" panose="020B0604020202020204" pitchFamily="34" charset="0"/>
              <a:buChar char="•"/>
            </a:pPr>
            <a:r>
              <a:rPr lang="en-US" dirty="0"/>
              <a:t>Web scraping to extract data, especially since websites come in many different forms with embedded images, videos, reference pages etc.</a:t>
            </a:r>
          </a:p>
          <a:p>
            <a:pPr marL="571500" lvl="1" indent="-342900">
              <a:buFont typeface="Arial" panose="020B0604020202020204" pitchFamily="34" charset="0"/>
              <a:buChar char="•"/>
            </a:pPr>
            <a:r>
              <a:rPr lang="en-US" dirty="0"/>
              <a:t>Choose an AI engine and make sense of the data.</a:t>
            </a:r>
          </a:p>
          <a:p>
            <a:pPr marL="571500" lvl="1" indent="-342900">
              <a:buFont typeface="Arial" panose="020B0604020202020204" pitchFamily="34" charset="0"/>
              <a:buChar char="•"/>
            </a:pPr>
            <a:r>
              <a:rPr lang="en-US" dirty="0"/>
              <a:t>Presentation layer that showcases data and interacts with the user.</a:t>
            </a:r>
          </a:p>
        </p:txBody>
      </p:sp>
    </p:spTree>
    <p:extLst>
      <p:ext uri="{BB962C8B-B14F-4D97-AF65-F5344CB8AC3E}">
        <p14:creationId xmlns:p14="http://schemas.microsoft.com/office/powerpoint/2010/main" val="211862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AECD-38B6-B9B3-50C0-903CE49838E4}"/>
              </a:ext>
            </a:extLst>
          </p:cNvPr>
          <p:cNvSpPr>
            <a:spLocks noGrp="1"/>
          </p:cNvSpPr>
          <p:nvPr>
            <p:ph type="title"/>
          </p:nvPr>
        </p:nvSpPr>
        <p:spPr/>
        <p:txBody>
          <a:bodyPr/>
          <a:lstStyle/>
          <a:p>
            <a:r>
              <a:rPr lang="en-US" dirty="0"/>
              <a:t>Web Scraping</a:t>
            </a:r>
          </a:p>
        </p:txBody>
      </p:sp>
      <p:sp>
        <p:nvSpPr>
          <p:cNvPr id="3" name="Content Placeholder 2">
            <a:extLst>
              <a:ext uri="{FF2B5EF4-FFF2-40B4-BE49-F238E27FC236}">
                <a16:creationId xmlns:a16="http://schemas.microsoft.com/office/drawing/2014/main" id="{6B0F1E2D-6FD4-BBA9-1A3C-1FB4D86AB405}"/>
              </a:ext>
            </a:extLst>
          </p:cNvPr>
          <p:cNvSpPr>
            <a:spLocks noGrp="1"/>
          </p:cNvSpPr>
          <p:nvPr>
            <p:ph idx="1"/>
          </p:nvPr>
        </p:nvSpPr>
        <p:spPr/>
        <p:txBody>
          <a:bodyPr/>
          <a:lstStyle/>
          <a:p>
            <a:pPr marL="342900" indent="-342900">
              <a:buFont typeface="Arial" panose="020B0604020202020204" pitchFamily="34" charset="0"/>
              <a:buChar char="•"/>
            </a:pPr>
            <a:r>
              <a:rPr lang="en-US" dirty="0"/>
              <a:t>Simple python-based scraping</a:t>
            </a:r>
          </a:p>
          <a:p>
            <a:pPr marL="571500" lvl="1" indent="-342900">
              <a:buFont typeface="Arial" panose="020B0604020202020204" pitchFamily="34" charset="0"/>
              <a:buChar char="•"/>
            </a:pPr>
            <a:r>
              <a:rPr lang="en-US" dirty="0"/>
              <a:t>Tried out several solutions to get data from URLs. It led to mostly dead-ends in presence of </a:t>
            </a:r>
            <a:r>
              <a:rPr lang="en-US" dirty="0" err="1"/>
              <a:t>JavaScripts</a:t>
            </a:r>
            <a:r>
              <a:rPr lang="en-US" dirty="0"/>
              <a:t> or pages that were rendered using scripts.</a:t>
            </a:r>
          </a:p>
          <a:p>
            <a:pPr marL="342900" indent="-342900">
              <a:buFont typeface="Arial" panose="020B0604020202020204" pitchFamily="34" charset="0"/>
              <a:buChar char="•"/>
            </a:pPr>
            <a:r>
              <a:rPr lang="en-US" dirty="0"/>
              <a:t>Scrapy: </a:t>
            </a:r>
            <a:r>
              <a:rPr lang="en-US" dirty="0">
                <a:hlinkClick r:id="rId2"/>
              </a:rPr>
              <a:t>Scrapy | A Fast and Powerful Scraping and Web Crawling Framework</a:t>
            </a:r>
            <a:endParaRPr lang="en-US" dirty="0"/>
          </a:p>
          <a:p>
            <a:pPr marL="571500" lvl="1" indent="-342900">
              <a:buFont typeface="Arial" panose="020B0604020202020204" pitchFamily="34" charset="0"/>
              <a:buChar char="•"/>
            </a:pPr>
            <a:r>
              <a:rPr lang="en-US" dirty="0"/>
              <a:t>Pretty powerful framework where I added spiders. It was still missing key data.</a:t>
            </a:r>
          </a:p>
          <a:p>
            <a:pPr marL="342900" indent="-342900">
              <a:buFont typeface="Arial" panose="020B0604020202020204" pitchFamily="34" charset="0"/>
              <a:buChar char="•"/>
            </a:pPr>
            <a:r>
              <a:rPr lang="en-US" dirty="0"/>
              <a:t>Selenium: </a:t>
            </a:r>
            <a:r>
              <a:rPr lang="en-US" dirty="0">
                <a:hlinkClick r:id="rId3"/>
              </a:rPr>
              <a:t>Selenium</a:t>
            </a:r>
            <a:endParaRPr lang="en-US" dirty="0"/>
          </a:p>
          <a:p>
            <a:pPr marL="571500" lvl="1" indent="-342900">
              <a:buFont typeface="Arial" panose="020B0604020202020204" pitchFamily="34" charset="0"/>
              <a:buChar char="•"/>
            </a:pPr>
            <a:r>
              <a:rPr lang="en-US" dirty="0"/>
              <a:t>Tried it out a simple script, but it continued to miss crucial data.</a:t>
            </a:r>
          </a:p>
        </p:txBody>
      </p:sp>
    </p:spTree>
    <p:extLst>
      <p:ext uri="{BB962C8B-B14F-4D97-AF65-F5344CB8AC3E}">
        <p14:creationId xmlns:p14="http://schemas.microsoft.com/office/powerpoint/2010/main" val="315267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AECD-38B6-B9B3-50C0-903CE49838E4}"/>
              </a:ext>
            </a:extLst>
          </p:cNvPr>
          <p:cNvSpPr>
            <a:spLocks noGrp="1"/>
          </p:cNvSpPr>
          <p:nvPr>
            <p:ph type="title"/>
          </p:nvPr>
        </p:nvSpPr>
        <p:spPr/>
        <p:txBody>
          <a:bodyPr/>
          <a:lstStyle/>
          <a:p>
            <a:r>
              <a:rPr lang="en-US" dirty="0"/>
              <a:t>Web Scraping (cont.)</a:t>
            </a:r>
          </a:p>
        </p:txBody>
      </p:sp>
      <p:sp>
        <p:nvSpPr>
          <p:cNvPr id="3" name="Content Placeholder 2">
            <a:extLst>
              <a:ext uri="{FF2B5EF4-FFF2-40B4-BE49-F238E27FC236}">
                <a16:creationId xmlns:a16="http://schemas.microsoft.com/office/drawing/2014/main" id="{6B0F1E2D-6FD4-BBA9-1A3C-1FB4D86AB405}"/>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err="1"/>
              <a:t>LangChain’s</a:t>
            </a:r>
            <a:r>
              <a:rPr lang="en-US" dirty="0"/>
              <a:t> </a:t>
            </a:r>
            <a:r>
              <a:rPr lang="en-US" dirty="0" err="1"/>
              <a:t>AsyncChromiumLoader</a:t>
            </a:r>
            <a:r>
              <a:rPr lang="en-US" dirty="0"/>
              <a:t>, </a:t>
            </a:r>
            <a:r>
              <a:rPr lang="en-US" dirty="0" err="1"/>
              <a:t>RecursiveUrlLoader</a:t>
            </a:r>
            <a:r>
              <a:rPr lang="en-US" dirty="0"/>
              <a:t> etc.</a:t>
            </a:r>
          </a:p>
          <a:p>
            <a:pPr marL="571500" lvl="1" indent="-342900">
              <a:buFont typeface="Arial" panose="020B0604020202020204" pitchFamily="34" charset="0"/>
              <a:buChar char="•"/>
            </a:pPr>
            <a:r>
              <a:rPr lang="en-US" dirty="0"/>
              <a:t>This seemed to be the most logical way to include in AI.</a:t>
            </a:r>
          </a:p>
          <a:p>
            <a:pPr marL="571500" lvl="1" indent="-342900">
              <a:buFont typeface="Arial" panose="020B0604020202020204" pitchFamily="34" charset="0"/>
              <a:buChar char="•"/>
            </a:pPr>
            <a:r>
              <a:rPr lang="en-US" dirty="0" err="1"/>
              <a:t>AsyncChromiumLoader</a:t>
            </a:r>
            <a:r>
              <a:rPr lang="en-US" dirty="0"/>
              <a:t> simulated a browser and executed scripts as a browser would.</a:t>
            </a:r>
          </a:p>
          <a:p>
            <a:pPr marL="571500" lvl="1" indent="-342900">
              <a:buFont typeface="Arial" panose="020B0604020202020204" pitchFamily="34" charset="0"/>
              <a:buChar char="•"/>
            </a:pPr>
            <a:r>
              <a:rPr lang="en-US" dirty="0"/>
              <a:t>Still continued to miss crucial data!</a:t>
            </a:r>
          </a:p>
          <a:p>
            <a:pPr marL="342900" indent="-342900">
              <a:buFont typeface="Arial" panose="020B0604020202020204" pitchFamily="34" charset="0"/>
              <a:buChar char="•"/>
            </a:pPr>
            <a:r>
              <a:rPr lang="en-US" dirty="0"/>
              <a:t>Inspected the benchmark tables that had led to a URL.</a:t>
            </a:r>
          </a:p>
          <a:p>
            <a:pPr marL="571500" lvl="1" indent="-342900">
              <a:buFont typeface="Arial" panose="020B0604020202020204" pitchFamily="34" charset="0"/>
              <a:buChar char="•"/>
            </a:pPr>
            <a:r>
              <a:rPr lang="en-US" dirty="0"/>
              <a:t>If the URL was scraped, got all relevant data</a:t>
            </a:r>
          </a:p>
          <a:p>
            <a:pPr marL="571500" lvl="1" indent="-342900">
              <a:buFont typeface="Arial" panose="020B0604020202020204" pitchFamily="34" charset="0"/>
              <a:buChar char="•"/>
            </a:pPr>
            <a:r>
              <a:rPr lang="en-US" dirty="0"/>
              <a:t>Data was still missing from the main page</a:t>
            </a:r>
          </a:p>
          <a:p>
            <a:pPr marL="342900" indent="-342900">
              <a:buFont typeface="Arial" panose="020B0604020202020204" pitchFamily="34" charset="0"/>
              <a:buChar char="•"/>
            </a:pPr>
            <a:r>
              <a:rPr lang="en-US" dirty="0"/>
              <a:t>Had missed the clue that the tables were actually </a:t>
            </a:r>
            <a:r>
              <a:rPr lang="en-US" dirty="0" err="1"/>
              <a:t>infograms</a:t>
            </a:r>
            <a:r>
              <a:rPr lang="en-US" dirty="0"/>
              <a:t>!</a:t>
            </a:r>
          </a:p>
          <a:p>
            <a:pPr marL="571500" lvl="1" indent="-342900">
              <a:buFont typeface="Arial" panose="020B0604020202020204" pitchFamily="34" charset="0"/>
              <a:buChar char="•"/>
            </a:pPr>
            <a:r>
              <a:rPr lang="en-US" dirty="0"/>
              <a:t>Implemented a custom </a:t>
            </a:r>
            <a:r>
              <a:rPr lang="en-US" dirty="0" err="1"/>
              <a:t>infogram</a:t>
            </a:r>
            <a:r>
              <a:rPr lang="en-US" dirty="0"/>
              <a:t> scraper.</a:t>
            </a:r>
          </a:p>
          <a:p>
            <a:pPr marL="5715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60267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086C-ACC4-A245-AA5B-2728F0A699A3}"/>
              </a:ext>
            </a:extLst>
          </p:cNvPr>
          <p:cNvSpPr>
            <a:spLocks noGrp="1"/>
          </p:cNvSpPr>
          <p:nvPr>
            <p:ph type="title"/>
          </p:nvPr>
        </p:nvSpPr>
        <p:spPr/>
        <p:txBody>
          <a:bodyPr/>
          <a:lstStyle/>
          <a:p>
            <a:r>
              <a:rPr lang="en-US" dirty="0"/>
              <a:t>AI Analytics</a:t>
            </a:r>
          </a:p>
        </p:txBody>
      </p:sp>
      <p:sp>
        <p:nvSpPr>
          <p:cNvPr id="3" name="Content Placeholder 2">
            <a:extLst>
              <a:ext uri="{FF2B5EF4-FFF2-40B4-BE49-F238E27FC236}">
                <a16:creationId xmlns:a16="http://schemas.microsoft.com/office/drawing/2014/main" id="{021033A5-E826-DCB2-B075-0C115DB4B156}"/>
              </a:ext>
            </a:extLst>
          </p:cNvPr>
          <p:cNvSpPr>
            <a:spLocks noGrp="1"/>
          </p:cNvSpPr>
          <p:nvPr>
            <p:ph idx="1"/>
          </p:nvPr>
        </p:nvSpPr>
        <p:spPr/>
        <p:txBody>
          <a:bodyPr/>
          <a:lstStyle/>
          <a:p>
            <a:pPr marL="342900" indent="-342900">
              <a:buFont typeface="Arial" panose="020B0604020202020204" pitchFamily="34" charset="0"/>
              <a:buChar char="•"/>
            </a:pPr>
            <a:r>
              <a:rPr lang="en-US" dirty="0"/>
              <a:t>To keep implementation simple, decided to use OpenAI</a:t>
            </a:r>
          </a:p>
          <a:p>
            <a:pPr marL="571500" lvl="1" indent="-342900">
              <a:buFont typeface="Arial" panose="020B0604020202020204" pitchFamily="34" charset="0"/>
              <a:buChar char="•"/>
            </a:pPr>
            <a:r>
              <a:rPr lang="en-US" dirty="0"/>
              <a:t>This has its own trouble ~ gpt-4.0 is quite expensive, hence used gpt-3.5-turbo</a:t>
            </a:r>
          </a:p>
          <a:p>
            <a:pPr marL="342900" indent="-342900">
              <a:buFont typeface="Arial" panose="020B0604020202020204" pitchFamily="34" charset="0"/>
              <a:buChar char="•"/>
            </a:pPr>
            <a:r>
              <a:rPr lang="en-US" dirty="0"/>
              <a:t>Used LangChain for the implementation.</a:t>
            </a:r>
          </a:p>
          <a:p>
            <a:pPr marL="342900" indent="-342900">
              <a:buFont typeface="Arial" panose="020B0604020202020204" pitchFamily="34" charset="0"/>
              <a:buChar char="•"/>
            </a:pPr>
            <a:r>
              <a:rPr lang="en-US" dirty="0"/>
              <a:t>Used </a:t>
            </a:r>
            <a:r>
              <a:rPr lang="en-US" dirty="0" err="1"/>
              <a:t>AsyncChromiumLoader</a:t>
            </a:r>
            <a:r>
              <a:rPr lang="en-US" dirty="0"/>
              <a:t> for general web pages and </a:t>
            </a:r>
            <a:r>
              <a:rPr lang="en-US" dirty="0" err="1"/>
              <a:t>BSHTMLLoader</a:t>
            </a:r>
            <a:r>
              <a:rPr lang="en-US" dirty="0"/>
              <a:t> for extracted </a:t>
            </a:r>
            <a:r>
              <a:rPr lang="en-US" dirty="0" err="1"/>
              <a:t>infograms</a:t>
            </a:r>
            <a:r>
              <a:rPr lang="en-US" dirty="0"/>
              <a:t>.</a:t>
            </a:r>
          </a:p>
          <a:p>
            <a:pPr marL="571500" lvl="1" indent="-342900">
              <a:buFont typeface="Arial" panose="020B0604020202020204" pitchFamily="34" charset="0"/>
              <a:buChar char="•"/>
            </a:pPr>
            <a:r>
              <a:rPr lang="en-US" dirty="0"/>
              <a:t>Merged the loaders using </a:t>
            </a:r>
            <a:r>
              <a:rPr lang="en-US" dirty="0" err="1"/>
              <a:t>MergedDataLoader</a:t>
            </a:r>
            <a:endParaRPr lang="en-US" dirty="0"/>
          </a:p>
          <a:p>
            <a:pPr marL="342900" indent="-342900">
              <a:buFont typeface="Arial" panose="020B0604020202020204" pitchFamily="34" charset="0"/>
              <a:buChar char="•"/>
            </a:pPr>
            <a:r>
              <a:rPr lang="en-US" dirty="0"/>
              <a:t>Created many prompts and queries to get relevant data which continued to be elusive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027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086C-ACC4-A245-AA5B-2728F0A699A3}"/>
              </a:ext>
            </a:extLst>
          </p:cNvPr>
          <p:cNvSpPr>
            <a:spLocks noGrp="1"/>
          </p:cNvSpPr>
          <p:nvPr>
            <p:ph type="title"/>
          </p:nvPr>
        </p:nvSpPr>
        <p:spPr/>
        <p:txBody>
          <a:bodyPr/>
          <a:lstStyle/>
          <a:p>
            <a:r>
              <a:rPr lang="en-US" dirty="0"/>
              <a:t>AI Analytics (cont.)</a:t>
            </a:r>
          </a:p>
        </p:txBody>
      </p:sp>
      <p:sp>
        <p:nvSpPr>
          <p:cNvPr id="3" name="Content Placeholder 2">
            <a:extLst>
              <a:ext uri="{FF2B5EF4-FFF2-40B4-BE49-F238E27FC236}">
                <a16:creationId xmlns:a16="http://schemas.microsoft.com/office/drawing/2014/main" id="{021033A5-E826-DCB2-B075-0C115DB4B156}"/>
              </a:ext>
            </a:extLst>
          </p:cNvPr>
          <p:cNvSpPr>
            <a:spLocks noGrp="1"/>
          </p:cNvSpPr>
          <p:nvPr>
            <p:ph idx="1"/>
          </p:nvPr>
        </p:nvSpPr>
        <p:spPr/>
        <p:txBody>
          <a:bodyPr/>
          <a:lstStyle/>
          <a:p>
            <a:pPr marL="342900" indent="-342900">
              <a:buFont typeface="Arial" panose="020B0604020202020204" pitchFamily="34" charset="0"/>
              <a:buChar char="•"/>
            </a:pPr>
            <a:r>
              <a:rPr lang="en-US" dirty="0"/>
              <a:t>Tried both processed text and direct html to run the AI which continued to be elusive.</a:t>
            </a:r>
          </a:p>
          <a:p>
            <a:pPr marL="342900" indent="-342900">
              <a:buFont typeface="Arial" panose="020B0604020202020204" pitchFamily="34" charset="0"/>
              <a:buChar char="•"/>
            </a:pPr>
            <a:r>
              <a:rPr lang="en-US" dirty="0"/>
              <a:t>Added data extractors:</a:t>
            </a:r>
          </a:p>
          <a:p>
            <a:pPr marL="571500" lvl="1" indent="-342900">
              <a:buFont typeface="Arial" panose="020B0604020202020204" pitchFamily="34" charset="0"/>
              <a:buChar char="•"/>
            </a:pPr>
            <a:r>
              <a:rPr lang="en-US" dirty="0"/>
              <a:t>Used </a:t>
            </a:r>
            <a:r>
              <a:rPr lang="en-US" i="1" dirty="0" err="1"/>
              <a:t>create_extraction_chain</a:t>
            </a:r>
            <a:r>
              <a:rPr lang="en-US" i="1" dirty="0"/>
              <a:t> </a:t>
            </a:r>
            <a:r>
              <a:rPr lang="en-US" dirty="0"/>
              <a:t>to directly extract JSON data. This continued to be unreliable and later noticed that it is now deprecated.</a:t>
            </a:r>
          </a:p>
          <a:p>
            <a:pPr marL="571500" lvl="1" indent="-342900">
              <a:buFont typeface="Arial" panose="020B0604020202020204" pitchFamily="34" charset="0"/>
              <a:buChar char="•"/>
            </a:pPr>
            <a:r>
              <a:rPr lang="en-US" dirty="0"/>
              <a:t>Used </a:t>
            </a:r>
            <a:r>
              <a:rPr lang="en-US" i="1" dirty="0" err="1"/>
              <a:t>with_structured_output</a:t>
            </a:r>
            <a:r>
              <a:rPr lang="en-US" i="1" dirty="0"/>
              <a:t> </a:t>
            </a:r>
            <a:r>
              <a:rPr lang="en-US" dirty="0"/>
              <a:t>with mixed results.</a:t>
            </a:r>
          </a:p>
          <a:p>
            <a:pPr marL="342900" indent="-342900">
              <a:buFont typeface="Arial" panose="020B0604020202020204" pitchFamily="34" charset="0"/>
              <a:buChar char="•"/>
            </a:pPr>
            <a:r>
              <a:rPr lang="en-US" dirty="0"/>
              <a:t>Readjusted the prompts to make them more explicit in extracting data.</a:t>
            </a:r>
          </a:p>
          <a:p>
            <a:pPr marL="571500" lvl="1" indent="-342900">
              <a:buFont typeface="Arial" panose="020B0604020202020204" pitchFamily="34" charset="0"/>
              <a:buChar char="•"/>
            </a:pPr>
            <a:r>
              <a:rPr lang="en-US" dirty="0"/>
              <a:t>Started getting a bit more consistent response</a:t>
            </a:r>
          </a:p>
        </p:txBody>
      </p:sp>
    </p:spTree>
    <p:extLst>
      <p:ext uri="{BB962C8B-B14F-4D97-AF65-F5344CB8AC3E}">
        <p14:creationId xmlns:p14="http://schemas.microsoft.com/office/powerpoint/2010/main" val="49405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EF7F-7A8A-CC8A-08D6-AE16B5F0587B}"/>
              </a:ext>
            </a:extLst>
          </p:cNvPr>
          <p:cNvSpPr>
            <a:spLocks noGrp="1"/>
          </p:cNvSpPr>
          <p:nvPr>
            <p:ph type="title"/>
          </p:nvPr>
        </p:nvSpPr>
        <p:spPr/>
        <p:txBody>
          <a:bodyPr/>
          <a:lstStyle/>
          <a:p>
            <a:r>
              <a:rPr lang="en-US" dirty="0"/>
              <a:t>Presentation Layer</a:t>
            </a:r>
          </a:p>
        </p:txBody>
      </p:sp>
      <p:sp>
        <p:nvSpPr>
          <p:cNvPr id="3" name="Content Placeholder 2">
            <a:extLst>
              <a:ext uri="{FF2B5EF4-FFF2-40B4-BE49-F238E27FC236}">
                <a16:creationId xmlns:a16="http://schemas.microsoft.com/office/drawing/2014/main" id="{5C0FEFCB-F3C6-9492-BFD8-89A6F9F586CA}"/>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To work with the AI and not have to constantly rerun the script, added a simple command-line user interface</a:t>
            </a:r>
          </a:p>
          <a:p>
            <a:pPr marL="342900" indent="-342900">
              <a:buFont typeface="Arial" panose="020B0604020202020204" pitchFamily="34" charset="0"/>
              <a:buChar char="•"/>
            </a:pPr>
            <a:r>
              <a:rPr lang="en-US" dirty="0"/>
              <a:t>This interface allows user to experiment with all the three options:</a:t>
            </a:r>
          </a:p>
          <a:p>
            <a:pPr marL="571500" lvl="1" indent="-342900">
              <a:buFont typeface="Arial" panose="020B0604020202020204" pitchFamily="34" charset="0"/>
              <a:buChar char="•"/>
            </a:pPr>
            <a:r>
              <a:rPr lang="en-US" dirty="0"/>
              <a:t>Direct communication with the chatbot</a:t>
            </a:r>
          </a:p>
          <a:p>
            <a:pPr marL="571500" lvl="1" indent="-342900">
              <a:buFont typeface="Arial" panose="020B0604020202020204" pitchFamily="34" charset="0"/>
              <a:buChar char="•"/>
            </a:pPr>
            <a:r>
              <a:rPr lang="en-US" dirty="0"/>
              <a:t>Invoke </a:t>
            </a:r>
            <a:r>
              <a:rPr lang="en-US" i="1" dirty="0" err="1"/>
              <a:t>create_extraction_chain</a:t>
            </a:r>
            <a:r>
              <a:rPr lang="en-US" dirty="0"/>
              <a:t> based extraction</a:t>
            </a:r>
          </a:p>
          <a:p>
            <a:pPr marL="571500" lvl="1" indent="-342900">
              <a:buFont typeface="Arial" panose="020B0604020202020204" pitchFamily="34" charset="0"/>
              <a:buChar char="•"/>
            </a:pPr>
            <a:r>
              <a:rPr lang="en-US" dirty="0"/>
              <a:t>Invoke </a:t>
            </a:r>
            <a:r>
              <a:rPr lang="en-US" i="1" dirty="0" err="1"/>
              <a:t>with_structured_output</a:t>
            </a:r>
            <a:r>
              <a:rPr lang="en-US" dirty="0"/>
              <a:t> based extraction</a:t>
            </a:r>
          </a:p>
          <a:p>
            <a:pPr marL="342900" indent="-342900">
              <a:buFont typeface="Arial" panose="020B0604020202020204" pitchFamily="34" charset="0"/>
              <a:buChar char="•"/>
            </a:pPr>
            <a:r>
              <a:rPr lang="en-US" dirty="0"/>
              <a:t>TBD: spreadsheet generation remains, but should be straightforward python play with good JSON file generated.</a:t>
            </a:r>
          </a:p>
          <a:p>
            <a:pPr marL="342900" indent="-342900">
              <a:buFont typeface="Arial" panose="020B0604020202020204" pitchFamily="34" charset="0"/>
              <a:buChar char="•"/>
            </a:pPr>
            <a:r>
              <a:rPr lang="en-US" dirty="0"/>
              <a:t>TBD: run the software to extract </a:t>
            </a:r>
            <a:r>
              <a:rPr lang="en-US"/>
              <a:t>suggested processor data.</a:t>
            </a:r>
            <a:endParaRPr lang="en-US" dirty="0"/>
          </a:p>
        </p:txBody>
      </p:sp>
    </p:spTree>
    <p:extLst>
      <p:ext uri="{BB962C8B-B14F-4D97-AF65-F5344CB8AC3E}">
        <p14:creationId xmlns:p14="http://schemas.microsoft.com/office/powerpoint/2010/main" val="873812306"/>
      </p:ext>
    </p:extLst>
  </p:cSld>
  <p:clrMapOvr>
    <a:masterClrMapping/>
  </p:clrMapOvr>
</p:sld>
</file>

<file path=ppt/theme/theme1.xml><?xml version="1.0" encoding="utf-8"?>
<a:theme xmlns:a="http://schemas.openxmlformats.org/drawingml/2006/main" name="Matrix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E1B80B9-5F3C-4ED6-9B1E-9DB04B6CDF68}">
  <we:reference id="wa200000113" version="1.0.0.0" store="en-US"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1813</TotalTime>
  <Words>1116</Words>
  <Application>Microsoft Office PowerPoint</Application>
  <PresentationFormat>Widescreen</PresentationFormat>
  <Paragraphs>96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Avenir Next LT Pro</vt:lpstr>
      <vt:lpstr>Bahnschrift</vt:lpstr>
      <vt:lpstr>MatrixVTI</vt:lpstr>
      <vt:lpstr>Building AI based web scraper</vt:lpstr>
      <vt:lpstr>Problem Statement</vt:lpstr>
      <vt:lpstr>Problem Statement (cont.)</vt:lpstr>
      <vt:lpstr>Problem Breakdown</vt:lpstr>
      <vt:lpstr>Web Scraping</vt:lpstr>
      <vt:lpstr>Web Scraping (cont.)</vt:lpstr>
      <vt:lpstr>AI Analytics</vt:lpstr>
      <vt:lpstr>AI Analytics (cont.)</vt:lpstr>
      <vt:lpstr>Presentation Layer</vt:lpstr>
      <vt:lpstr>High-level Architecture</vt:lpstr>
      <vt:lpstr>Source Files</vt:lpstr>
      <vt:lpstr>Generated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Software System for Electronic Design Automation</dc:title>
  <dc:creator>Rohit Priyadarshi</dc:creator>
  <cp:lastModifiedBy>Rohit Priyadarshi</cp:lastModifiedBy>
  <cp:revision>34</cp:revision>
  <dcterms:created xsi:type="dcterms:W3CDTF">2024-03-03T05:23:21Z</dcterms:created>
  <dcterms:modified xsi:type="dcterms:W3CDTF">2024-05-08T01:19:36Z</dcterms:modified>
</cp:coreProperties>
</file>