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9" r:id="rId4"/>
    <p:sldId id="270" r:id="rId5"/>
    <p:sldId id="263" r:id="rId6"/>
    <p:sldId id="265" r:id="rId7"/>
    <p:sldId id="258" r:id="rId8"/>
    <p:sldId id="261" r:id="rId9"/>
    <p:sldId id="260" r:id="rId10"/>
    <p:sldId id="262" r:id="rId11"/>
    <p:sldId id="264" r:id="rId12"/>
    <p:sldId id="272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C15AF-6822-4E4A-A8A3-98588F9F905E}">
          <p14:sldIdLst>
            <p14:sldId id="256"/>
          </p14:sldIdLst>
        </p14:section>
        <p14:section name="Introduction" id="{C068A8A8-DE8B-467D-988D-59997DE0813C}">
          <p14:sldIdLst>
            <p14:sldId id="257"/>
          </p14:sldIdLst>
        </p14:section>
        <p14:section name="Software Architecture" id="{7F4D0DD8-FCF7-4995-A1E8-D83E426920F1}">
          <p14:sldIdLst>
            <p14:sldId id="269"/>
            <p14:sldId id="270"/>
          </p14:sldIdLst>
        </p14:section>
        <p14:section name="User Interface" id="{6F5EA97E-816E-4C1B-9DD8-6A67BA7EA30C}">
          <p14:sldIdLst>
            <p14:sldId id="263"/>
          </p14:sldIdLst>
        </p14:section>
        <p14:section name="Algorithms" id="{FEDFD755-FD88-4650-B5E9-5D5E0DFB6F92}">
          <p14:sldIdLst>
            <p14:sldId id="265"/>
          </p14:sldIdLst>
        </p14:section>
        <p14:section name="3rd Party Components" id="{0E97A0C5-F3FE-483D-B9EF-2DE3D02C3C5D}">
          <p14:sldIdLst>
            <p14:sldId id="258"/>
            <p14:sldId id="261"/>
            <p14:sldId id="260"/>
            <p14:sldId id="262"/>
            <p14:sldId id="264"/>
            <p14:sldId id="272"/>
            <p14:sldId id="271"/>
          </p14:sldIdLst>
        </p14:section>
        <p14:section name="DevOps" id="{CB9B61DD-F67C-4C88-8F73-C75B51A5229E}">
          <p14:sldIdLst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Priyadarshi" userId="bb595ebe57ad5a57" providerId="LiveId" clId="{AF6ABF50-3956-4912-BE0F-F55E3B2DC659}"/>
    <pc:docChg chg="undo custSel addSld delSld modSld sldOrd addMainMaster delMainMaster addSection modSection">
      <pc:chgData name="Rohit Priyadarshi" userId="bb595ebe57ad5a57" providerId="LiveId" clId="{AF6ABF50-3956-4912-BE0F-F55E3B2DC659}" dt="2024-03-03T19:03:29.693" v="673"/>
      <pc:docMkLst>
        <pc:docMk/>
      </pc:docMkLst>
      <pc:sldChg chg="addSp delSp modSp new mod setBg modClrScheme chgLayout">
        <pc:chgData name="Rohit Priyadarshi" userId="bb595ebe57ad5a57" providerId="LiveId" clId="{AF6ABF50-3956-4912-BE0F-F55E3B2DC659}" dt="2024-03-03T18:05:38.908" v="533" actId="20577"/>
        <pc:sldMkLst>
          <pc:docMk/>
          <pc:sldMk cId="1859132423" sldId="256"/>
        </pc:sldMkLst>
        <pc:spChg chg="mod">
          <ac:chgData name="Rohit Priyadarshi" userId="bb595ebe57ad5a57" providerId="LiveId" clId="{AF6ABF50-3956-4912-BE0F-F55E3B2DC659}" dt="2024-03-03T18:05:38.908" v="533" actId="20577"/>
          <ac:spMkLst>
            <pc:docMk/>
            <pc:sldMk cId="1859132423" sldId="256"/>
            <ac:spMk id="2" creationId="{484155BB-644F-AC8D-B95B-80970635B502}"/>
          </ac:spMkLst>
        </pc:spChg>
        <pc:spChg chg="mod">
          <ac:chgData name="Rohit Priyadarshi" userId="bb595ebe57ad5a57" providerId="LiveId" clId="{AF6ABF50-3956-4912-BE0F-F55E3B2DC659}" dt="2024-03-03T05:34:08.578" v="58" actId="20577"/>
          <ac:spMkLst>
            <pc:docMk/>
            <pc:sldMk cId="1859132423" sldId="256"/>
            <ac:spMk id="3" creationId="{63CCCB78-3A6A-AC44-B173-E96C3F383456}"/>
          </ac:spMkLst>
        </pc:spChg>
        <pc:spChg chg="add del">
          <ac:chgData name="Rohit Priyadarshi" userId="bb595ebe57ad5a57" providerId="LiveId" clId="{AF6ABF50-3956-4912-BE0F-F55E3B2DC659}" dt="2024-03-03T05:26:59.292" v="2" actId="26606"/>
          <ac:spMkLst>
            <pc:docMk/>
            <pc:sldMk cId="1859132423" sldId="256"/>
            <ac:spMk id="9" creationId="{0E91F5CA-B392-444C-88E3-BF5BAAEBDEB0}"/>
          </ac:spMkLst>
        </pc:spChg>
        <pc:spChg chg="add del">
          <ac:chgData name="Rohit Priyadarshi" userId="bb595ebe57ad5a57" providerId="LiveId" clId="{AF6ABF50-3956-4912-BE0F-F55E3B2DC659}" dt="2024-03-03T05:26:59.292" v="2" actId="26606"/>
          <ac:spMkLst>
            <pc:docMk/>
            <pc:sldMk cId="1859132423" sldId="256"/>
            <ac:spMk id="11" creationId="{0459807F-B6FA-44D3-9A53-C55B6B56884A}"/>
          </ac:spMkLst>
        </pc:spChg>
        <pc:spChg chg="add del">
          <ac:chgData name="Rohit Priyadarshi" userId="bb595ebe57ad5a57" providerId="LiveId" clId="{AF6ABF50-3956-4912-BE0F-F55E3B2DC659}" dt="2024-03-03T05:27:00.481" v="4" actId="26606"/>
          <ac:spMkLst>
            <pc:docMk/>
            <pc:sldMk cId="1859132423" sldId="256"/>
            <ac:spMk id="13" creationId="{61B17B84-F8A7-4053-9C9D-91E3CA7FFEFA}"/>
          </ac:spMkLst>
        </pc:spChg>
        <pc:spChg chg="add del">
          <ac:chgData name="Rohit Priyadarshi" userId="bb595ebe57ad5a57" providerId="LiveId" clId="{AF6ABF50-3956-4912-BE0F-F55E3B2DC659}" dt="2024-03-03T05:27:00.481" v="4" actId="26606"/>
          <ac:spMkLst>
            <pc:docMk/>
            <pc:sldMk cId="1859132423" sldId="256"/>
            <ac:spMk id="14" creationId="{1E644DE9-8D09-43E2-BA69-F57482CFC93A}"/>
          </ac:spMkLst>
        </pc:spChg>
        <pc:spChg chg="add del">
          <ac:chgData name="Rohit Priyadarshi" userId="bb595ebe57ad5a57" providerId="LiveId" clId="{AF6ABF50-3956-4912-BE0F-F55E3B2DC659}" dt="2024-03-03T05:27:00.481" v="4" actId="26606"/>
          <ac:spMkLst>
            <pc:docMk/>
            <pc:sldMk cId="1859132423" sldId="256"/>
            <ac:spMk id="15" creationId="{6C23C919-B32E-40FF-B3D8-631316E84E3E}"/>
          </ac:spMkLst>
        </pc:spChg>
        <pc:spChg chg="add del">
          <ac:chgData name="Rohit Priyadarshi" userId="bb595ebe57ad5a57" providerId="LiveId" clId="{AF6ABF50-3956-4912-BE0F-F55E3B2DC659}" dt="2024-03-03T05:27:04.656" v="6" actId="26606"/>
          <ac:spMkLst>
            <pc:docMk/>
            <pc:sldMk cId="1859132423" sldId="256"/>
            <ac:spMk id="18" creationId="{F2E5B6AE-5EFE-45F0-A2AE-ED771CA3D7DD}"/>
          </ac:spMkLst>
        </pc:spChg>
        <pc:spChg chg="add del">
          <ac:chgData name="Rohit Priyadarshi" userId="bb595ebe57ad5a57" providerId="LiveId" clId="{AF6ABF50-3956-4912-BE0F-F55E3B2DC659}" dt="2024-03-03T05:27:08.110" v="8" actId="26606"/>
          <ac:spMkLst>
            <pc:docMk/>
            <pc:sldMk cId="1859132423" sldId="256"/>
            <ac:spMk id="22" creationId="{4EFE82FE-7465-AE46-88DF-34D347E83B84}"/>
          </ac:spMkLst>
        </pc:spChg>
        <pc:spChg chg="add del">
          <ac:chgData name="Rohit Priyadarshi" userId="bb595ebe57ad5a57" providerId="LiveId" clId="{AF6ABF50-3956-4912-BE0F-F55E3B2DC659}" dt="2024-03-03T05:27:09.548" v="10" actId="26606"/>
          <ac:spMkLst>
            <pc:docMk/>
            <pc:sldMk cId="1859132423" sldId="256"/>
            <ac:spMk id="32" creationId="{3011B0B3-5679-4759-90B8-3B908C4CBD21}"/>
          </ac:spMkLst>
        </pc:spChg>
        <pc:spChg chg="add del">
          <ac:chgData name="Rohit Priyadarshi" userId="bb595ebe57ad5a57" providerId="LiveId" clId="{AF6ABF50-3956-4912-BE0F-F55E3B2DC659}" dt="2024-03-03T05:27:11.514" v="12" actId="26606"/>
          <ac:spMkLst>
            <pc:docMk/>
            <pc:sldMk cId="1859132423" sldId="256"/>
            <ac:spMk id="36" creationId="{8F626F98-F213-4034-8836-88A71501D0F0}"/>
          </ac:spMkLst>
        </pc:spChg>
        <pc:spChg chg="add del">
          <ac:chgData name="Rohit Priyadarshi" userId="bb595ebe57ad5a57" providerId="LiveId" clId="{AF6ABF50-3956-4912-BE0F-F55E3B2DC659}" dt="2024-03-03T05:27:11.514" v="12" actId="26606"/>
          <ac:spMkLst>
            <pc:docMk/>
            <pc:sldMk cId="1859132423" sldId="256"/>
            <ac:spMk id="38" creationId="{6B3DAACF-D844-4480-94BE-2DE00ABEEB13}"/>
          </ac:spMkLst>
        </pc:spChg>
        <pc:spChg chg="add">
          <ac:chgData name="Rohit Priyadarshi" userId="bb595ebe57ad5a57" providerId="LiveId" clId="{AF6ABF50-3956-4912-BE0F-F55E3B2DC659}" dt="2024-03-03T05:27:11.530" v="13" actId="26606"/>
          <ac:spMkLst>
            <pc:docMk/>
            <pc:sldMk cId="1859132423" sldId="256"/>
            <ac:spMk id="40" creationId="{61FBAA32-A972-4299-98FA-631C80F4D8F5}"/>
          </ac:spMkLst>
        </pc:spChg>
        <pc:spChg chg="add">
          <ac:chgData name="Rohit Priyadarshi" userId="bb595ebe57ad5a57" providerId="LiveId" clId="{AF6ABF50-3956-4912-BE0F-F55E3B2DC659}" dt="2024-03-03T05:27:11.530" v="13" actId="26606"/>
          <ac:spMkLst>
            <pc:docMk/>
            <pc:sldMk cId="1859132423" sldId="256"/>
            <ac:spMk id="41" creationId="{72EF3F9A-9717-4ACB-A30D-96694842C4F7}"/>
          </ac:spMkLst>
        </pc:spChg>
        <pc:grpChg chg="add del">
          <ac:chgData name="Rohit Priyadarshi" userId="bb595ebe57ad5a57" providerId="LiveId" clId="{AF6ABF50-3956-4912-BE0F-F55E3B2DC659}" dt="2024-03-03T05:27:08.110" v="8" actId="26606"/>
          <ac:grpSpMkLst>
            <pc:docMk/>
            <pc:sldMk cId="1859132423" sldId="256"/>
            <ac:grpSpMk id="23" creationId="{66F2B51C-9578-EB41-A17E-FFF9D491ADA0}"/>
          </ac:grpSpMkLst>
        </pc:grpChg>
        <pc:picChg chg="add del">
          <ac:chgData name="Rohit Priyadarshi" userId="bb595ebe57ad5a57" providerId="LiveId" clId="{AF6ABF50-3956-4912-BE0F-F55E3B2DC659}" dt="2024-03-03T05:26:59.292" v="2" actId="26606"/>
          <ac:picMkLst>
            <pc:docMk/>
            <pc:sldMk cId="1859132423" sldId="256"/>
            <ac:picMk id="4" creationId="{779F2AA4-A0E7-B594-BC0B-116D9488D67A}"/>
          </ac:picMkLst>
        </pc:picChg>
        <pc:picChg chg="add del">
          <ac:chgData name="Rohit Priyadarshi" userId="bb595ebe57ad5a57" providerId="LiveId" clId="{AF6ABF50-3956-4912-BE0F-F55E3B2DC659}" dt="2024-03-03T05:27:00.481" v="4" actId="26606"/>
          <ac:picMkLst>
            <pc:docMk/>
            <pc:sldMk cId="1859132423" sldId="256"/>
            <ac:picMk id="16" creationId="{F19941BD-A668-F896-57AC-9B4DE2E7938D}"/>
          </ac:picMkLst>
        </pc:picChg>
        <pc:picChg chg="add del">
          <ac:chgData name="Rohit Priyadarshi" userId="bb595ebe57ad5a57" providerId="LiveId" clId="{AF6ABF50-3956-4912-BE0F-F55E3B2DC659}" dt="2024-03-03T05:27:04.656" v="6" actId="26606"/>
          <ac:picMkLst>
            <pc:docMk/>
            <pc:sldMk cId="1859132423" sldId="256"/>
            <ac:picMk id="20" creationId="{9E928C48-0E3B-BB8C-E2E9-0A789AC3FF8D}"/>
          </ac:picMkLst>
        </pc:picChg>
        <pc:picChg chg="add del">
          <ac:chgData name="Rohit Priyadarshi" userId="bb595ebe57ad5a57" providerId="LiveId" clId="{AF6ABF50-3956-4912-BE0F-F55E3B2DC659}" dt="2024-03-03T05:27:08.110" v="8" actId="26606"/>
          <ac:picMkLst>
            <pc:docMk/>
            <pc:sldMk cId="1859132423" sldId="256"/>
            <ac:picMk id="29" creationId="{351D2FF2-4318-26E2-8652-48E6569489ED}"/>
          </ac:picMkLst>
        </pc:picChg>
        <pc:picChg chg="add del">
          <ac:chgData name="Rohit Priyadarshi" userId="bb595ebe57ad5a57" providerId="LiveId" clId="{AF6ABF50-3956-4912-BE0F-F55E3B2DC659}" dt="2024-03-03T05:27:09.548" v="10" actId="26606"/>
          <ac:picMkLst>
            <pc:docMk/>
            <pc:sldMk cId="1859132423" sldId="256"/>
            <ac:picMk id="33" creationId="{0EA30963-4608-452D-7097-3D0E89A83DEA}"/>
          </ac:picMkLst>
        </pc:picChg>
        <pc:picChg chg="add del">
          <ac:chgData name="Rohit Priyadarshi" userId="bb595ebe57ad5a57" providerId="LiveId" clId="{AF6ABF50-3956-4912-BE0F-F55E3B2DC659}" dt="2024-03-03T05:27:11.514" v="12" actId="26606"/>
          <ac:picMkLst>
            <pc:docMk/>
            <pc:sldMk cId="1859132423" sldId="256"/>
            <ac:picMk id="37" creationId="{DC0D4A76-C15C-1C48-F899-73D0E63086C8}"/>
          </ac:picMkLst>
        </pc:picChg>
        <pc:picChg chg="add">
          <ac:chgData name="Rohit Priyadarshi" userId="bb595ebe57ad5a57" providerId="LiveId" clId="{AF6ABF50-3956-4912-BE0F-F55E3B2DC659}" dt="2024-03-03T05:27:11.530" v="13" actId="26606"/>
          <ac:picMkLst>
            <pc:docMk/>
            <pc:sldMk cId="1859132423" sldId="256"/>
            <ac:picMk id="42" creationId="{F0AB59D9-B23F-B614-8896-1805F40D9ECB}"/>
          </ac:picMkLst>
        </pc:picChg>
        <pc:cxnChg chg="add del">
          <ac:chgData name="Rohit Priyadarshi" userId="bb595ebe57ad5a57" providerId="LiveId" clId="{AF6ABF50-3956-4912-BE0F-F55E3B2DC659}" dt="2024-03-03T05:27:04.656" v="6" actId="26606"/>
          <ac:cxnSpMkLst>
            <pc:docMk/>
            <pc:sldMk cId="1859132423" sldId="256"/>
            <ac:cxnSpMk id="19" creationId="{D255B435-D9F3-4A31-B89E-36741390DB4B}"/>
          </ac:cxnSpMkLst>
        </pc:cxnChg>
        <pc:cxnChg chg="add del">
          <ac:chgData name="Rohit Priyadarshi" userId="bb595ebe57ad5a57" providerId="LiveId" clId="{AF6ABF50-3956-4912-BE0F-F55E3B2DC659}" dt="2024-03-03T05:27:08.110" v="8" actId="26606"/>
          <ac:cxnSpMkLst>
            <pc:docMk/>
            <pc:sldMk cId="1859132423" sldId="256"/>
            <ac:cxnSpMk id="30" creationId="{EEA70831-9A8D-3B4D-8EA5-EE32F93E94E9}"/>
          </ac:cxnSpMkLst>
        </pc:cxnChg>
        <pc:cxnChg chg="add del">
          <ac:chgData name="Rohit Priyadarshi" userId="bb595ebe57ad5a57" providerId="LiveId" clId="{AF6ABF50-3956-4912-BE0F-F55E3B2DC659}" dt="2024-03-03T05:27:09.548" v="10" actId="26606"/>
          <ac:cxnSpMkLst>
            <pc:docMk/>
            <pc:sldMk cId="1859132423" sldId="256"/>
            <ac:cxnSpMk id="34" creationId="{32E97E5C-7A5F-424E-AAE4-654396E90799}"/>
          </ac:cxnSpMkLst>
        </pc:cxnChg>
      </pc:sldChg>
      <pc:sldChg chg="addSp delSp modSp new mod ord setBg">
        <pc:chgData name="Rohit Priyadarshi" userId="bb595ebe57ad5a57" providerId="LiveId" clId="{AF6ABF50-3956-4912-BE0F-F55E3B2DC659}" dt="2024-03-03T05:30:46.711" v="20" actId="26606"/>
        <pc:sldMkLst>
          <pc:docMk/>
          <pc:sldMk cId="1136721769" sldId="257"/>
        </pc:sldMkLst>
        <pc:spChg chg="mod">
          <ac:chgData name="Rohit Priyadarshi" userId="bb595ebe57ad5a57" providerId="LiveId" clId="{AF6ABF50-3956-4912-BE0F-F55E3B2DC659}" dt="2024-03-03T05:30:46.711" v="20" actId="26606"/>
          <ac:spMkLst>
            <pc:docMk/>
            <pc:sldMk cId="1136721769" sldId="257"/>
            <ac:spMk id="2" creationId="{A4647271-7BD9-DECC-A0D8-7D1F1D2B532B}"/>
          </ac:spMkLst>
        </pc:spChg>
        <pc:spChg chg="mod">
          <ac:chgData name="Rohit Priyadarshi" userId="bb595ebe57ad5a57" providerId="LiveId" clId="{AF6ABF50-3956-4912-BE0F-F55E3B2DC659}" dt="2024-03-03T05:30:46.711" v="20" actId="26606"/>
          <ac:spMkLst>
            <pc:docMk/>
            <pc:sldMk cId="1136721769" sldId="257"/>
            <ac:spMk id="3" creationId="{D28E36E8-2D3D-CA6D-A397-6C9B489688BF}"/>
          </ac:spMkLst>
        </pc:spChg>
        <pc:spChg chg="add del">
          <ac:chgData name="Rohit Priyadarshi" userId="bb595ebe57ad5a57" providerId="LiveId" clId="{AF6ABF50-3956-4912-BE0F-F55E3B2DC659}" dt="2024-03-03T05:30:46.711" v="20" actId="26606"/>
          <ac:spMkLst>
            <pc:docMk/>
            <pc:sldMk cId="1136721769" sldId="257"/>
            <ac:spMk id="8" creationId="{4AF15C8E-093E-4823-A12A-001BAA62B969}"/>
          </ac:spMkLst>
        </pc:spChg>
        <pc:spChg chg="add del">
          <ac:chgData name="Rohit Priyadarshi" userId="bb595ebe57ad5a57" providerId="LiveId" clId="{AF6ABF50-3956-4912-BE0F-F55E3B2DC659}" dt="2024-03-03T05:30:46.711" v="20" actId="26606"/>
          <ac:spMkLst>
            <pc:docMk/>
            <pc:sldMk cId="1136721769" sldId="257"/>
            <ac:spMk id="14" creationId="{8DC60494-71A0-4561-A012-BA2338D0DC05}"/>
          </ac:spMkLst>
        </pc:spChg>
        <pc:grpChg chg="add del">
          <ac:chgData name="Rohit Priyadarshi" userId="bb595ebe57ad5a57" providerId="LiveId" clId="{AF6ABF50-3956-4912-BE0F-F55E3B2DC659}" dt="2024-03-03T05:30:46.711" v="20" actId="26606"/>
          <ac:grpSpMkLst>
            <pc:docMk/>
            <pc:sldMk cId="1136721769" sldId="257"/>
            <ac:grpSpMk id="10" creationId="{F7D22140-517F-4F77-9243-170EF137F290}"/>
          </ac:grpSpMkLst>
        </pc:grpChg>
      </pc:sldChg>
      <pc:sldChg chg="addSp delSp modSp new mod ord setBg">
        <pc:chgData name="Rohit Priyadarshi" userId="bb595ebe57ad5a57" providerId="LiveId" clId="{AF6ABF50-3956-4912-BE0F-F55E3B2DC659}" dt="2024-03-03T18:26:47.408" v="663"/>
        <pc:sldMkLst>
          <pc:docMk/>
          <pc:sldMk cId="2303481622" sldId="258"/>
        </pc:sldMkLst>
        <pc:spChg chg="mod">
          <ac:chgData name="Rohit Priyadarshi" userId="bb595ebe57ad5a57" providerId="LiveId" clId="{AF6ABF50-3956-4912-BE0F-F55E3B2DC659}" dt="2024-03-03T05:49:09.597" v="292" actId="20577"/>
          <ac:spMkLst>
            <pc:docMk/>
            <pc:sldMk cId="2303481622" sldId="258"/>
            <ac:spMk id="2" creationId="{03E5E7BE-5F5E-294B-2839-A4C2C8E40496}"/>
          </ac:spMkLst>
        </pc:spChg>
        <pc:spChg chg="add del mod">
          <ac:chgData name="Rohit Priyadarshi" userId="bb595ebe57ad5a57" providerId="LiveId" clId="{AF6ABF50-3956-4912-BE0F-F55E3B2DC659}" dt="2024-03-03T05:31:11.723" v="24" actId="26606"/>
          <ac:spMkLst>
            <pc:docMk/>
            <pc:sldMk cId="2303481622" sldId="258"/>
            <ac:spMk id="3" creationId="{BD952984-0088-0A7F-3CF8-ED6B168E3BA7}"/>
          </ac:spMkLst>
        </pc:spChg>
        <pc:spChg chg="add del">
          <ac:chgData name="Rohit Priyadarshi" userId="bb595ebe57ad5a57" providerId="LiveId" clId="{AF6ABF50-3956-4912-BE0F-F55E3B2DC659}" dt="2024-03-03T05:31:11.723" v="24" actId="26606"/>
          <ac:spMkLst>
            <pc:docMk/>
            <pc:sldMk cId="2303481622" sldId="258"/>
            <ac:spMk id="5" creationId="{50666DC1-CD27-4874-9484-9D06C59FE4D0}"/>
          </ac:spMkLst>
        </pc:spChg>
        <pc:spChg chg="add del">
          <ac:chgData name="Rohit Priyadarshi" userId="bb595ebe57ad5a57" providerId="LiveId" clId="{AF6ABF50-3956-4912-BE0F-F55E3B2DC659}" dt="2024-03-03T05:31:11.723" v="24" actId="26606"/>
          <ac:spMkLst>
            <pc:docMk/>
            <pc:sldMk cId="2303481622" sldId="258"/>
            <ac:spMk id="6" creationId="{E5CFB366-F188-493B-B0FB-F2BCCBC00A4E}"/>
          </ac:spMkLst>
        </pc:spChg>
        <pc:spChg chg="add del">
          <ac:chgData name="Rohit Priyadarshi" userId="bb595ebe57ad5a57" providerId="LiveId" clId="{AF6ABF50-3956-4912-BE0F-F55E3B2DC659}" dt="2024-03-03T05:31:11.723" v="24" actId="26606"/>
          <ac:spMkLst>
            <pc:docMk/>
            <pc:sldMk cId="2303481622" sldId="258"/>
            <ac:spMk id="7" creationId="{72EF3F9A-9717-4ACB-A30D-96694842C4F7}"/>
          </ac:spMkLst>
        </pc:spChg>
        <pc:spChg chg="add del">
          <ac:chgData name="Rohit Priyadarshi" userId="bb595ebe57ad5a57" providerId="LiveId" clId="{AF6ABF50-3956-4912-BE0F-F55E3B2DC659}" dt="2024-03-03T05:30:57.499" v="22" actId="26606"/>
          <ac:spMkLst>
            <pc:docMk/>
            <pc:sldMk cId="2303481622" sldId="258"/>
            <ac:spMk id="8" creationId="{C554CFA0-E502-4D3A-9FE7-F49553F4D2F6}"/>
          </ac:spMkLst>
        </pc:spChg>
        <pc:spChg chg="add del">
          <ac:chgData name="Rohit Priyadarshi" userId="bb595ebe57ad5a57" providerId="LiveId" clId="{AF6ABF50-3956-4912-BE0F-F55E3B2DC659}" dt="2024-03-03T05:30:57.499" v="22" actId="26606"/>
          <ac:spMkLst>
            <pc:docMk/>
            <pc:sldMk cId="2303481622" sldId="258"/>
            <ac:spMk id="10" creationId="{0C8D7E30-B50A-4ADD-8244-B02C404B751B}"/>
          </ac:spMkLst>
        </pc:spChg>
        <pc:grpChg chg="add del">
          <ac:chgData name="Rohit Priyadarshi" userId="bb595ebe57ad5a57" providerId="LiveId" clId="{AF6ABF50-3956-4912-BE0F-F55E3B2DC659}" dt="2024-03-03T05:30:57.499" v="22" actId="26606"/>
          <ac:grpSpMkLst>
            <pc:docMk/>
            <pc:sldMk cId="2303481622" sldId="258"/>
            <ac:grpSpMk id="12" creationId="{E7D6887E-0D0C-441D-AAF6-B1E7D1219574}"/>
          </ac:grpSpMkLst>
        </pc:grpChg>
      </pc:sldChg>
      <pc:sldChg chg="modSp new del mod">
        <pc:chgData name="Rohit Priyadarshi" userId="bb595ebe57ad5a57" providerId="LiveId" clId="{AF6ABF50-3956-4912-BE0F-F55E3B2DC659}" dt="2024-03-03T05:57:38.910" v="488" actId="2696"/>
        <pc:sldMkLst>
          <pc:docMk/>
          <pc:sldMk cId="2027708799" sldId="259"/>
        </pc:sldMkLst>
        <pc:spChg chg="mod">
          <ac:chgData name="Rohit Priyadarshi" userId="bb595ebe57ad5a57" providerId="LiveId" clId="{AF6ABF50-3956-4912-BE0F-F55E3B2DC659}" dt="2024-03-03T05:46:55.881" v="203" actId="20577"/>
          <ac:spMkLst>
            <pc:docMk/>
            <pc:sldMk cId="2027708799" sldId="259"/>
            <ac:spMk id="2" creationId="{BB0A90B7-1C92-2AA9-572D-76C4B6AD20CD}"/>
          </ac:spMkLst>
        </pc:spChg>
        <pc:spChg chg="mod">
          <ac:chgData name="Rohit Priyadarshi" userId="bb595ebe57ad5a57" providerId="LiveId" clId="{AF6ABF50-3956-4912-BE0F-F55E3B2DC659}" dt="2024-03-03T05:48:29.795" v="276" actId="5793"/>
          <ac:spMkLst>
            <pc:docMk/>
            <pc:sldMk cId="2027708799" sldId="259"/>
            <ac:spMk id="3" creationId="{9CE8482F-EF5B-48B8-A443-772D8B1ABB1E}"/>
          </ac:spMkLst>
        </pc:spChg>
      </pc:sldChg>
      <pc:sldChg chg="new del">
        <pc:chgData name="Rohit Priyadarshi" userId="bb595ebe57ad5a57" providerId="LiveId" clId="{AF6ABF50-3956-4912-BE0F-F55E3B2DC659}" dt="2024-03-03T05:35:40.005" v="71" actId="2696"/>
        <pc:sldMkLst>
          <pc:docMk/>
          <pc:sldMk cId="2215726525" sldId="259"/>
        </pc:sldMkLst>
      </pc:sldChg>
      <pc:sldChg chg="new del">
        <pc:chgData name="Rohit Priyadarshi" userId="bb595ebe57ad5a57" providerId="LiveId" clId="{AF6ABF50-3956-4912-BE0F-F55E3B2DC659}" dt="2024-03-03T05:43:51.573" v="133" actId="680"/>
        <pc:sldMkLst>
          <pc:docMk/>
          <pc:sldMk cId="2776270874" sldId="259"/>
        </pc:sldMkLst>
      </pc:sldChg>
      <pc:sldChg chg="new del">
        <pc:chgData name="Rohit Priyadarshi" userId="bb595ebe57ad5a57" providerId="LiveId" clId="{AF6ABF50-3956-4912-BE0F-F55E3B2DC659}" dt="2024-03-03T05:42:58.579" v="77" actId="680"/>
        <pc:sldMkLst>
          <pc:docMk/>
          <pc:sldMk cId="3017735995" sldId="259"/>
        </pc:sldMkLst>
      </pc:sldChg>
      <pc:sldChg chg="modSp new mod ord">
        <pc:chgData name="Rohit Priyadarshi" userId="bb595ebe57ad5a57" providerId="LiveId" clId="{AF6ABF50-3956-4912-BE0F-F55E3B2DC659}" dt="2024-03-03T18:26:47.408" v="663"/>
        <pc:sldMkLst>
          <pc:docMk/>
          <pc:sldMk cId="2576643563" sldId="260"/>
        </pc:sldMkLst>
        <pc:spChg chg="mod">
          <ac:chgData name="Rohit Priyadarshi" userId="bb595ebe57ad5a57" providerId="LiveId" clId="{AF6ABF50-3956-4912-BE0F-F55E3B2DC659}" dt="2024-03-03T05:49:26.540" v="308" actId="20577"/>
          <ac:spMkLst>
            <pc:docMk/>
            <pc:sldMk cId="2576643563" sldId="260"/>
            <ac:spMk id="2" creationId="{CA4D406A-9CC5-D2EC-14F5-E7FF5B5391B1}"/>
          </ac:spMkLst>
        </pc:spChg>
      </pc:sldChg>
      <pc:sldChg chg="modSp new mod ord">
        <pc:chgData name="Rohit Priyadarshi" userId="bb595ebe57ad5a57" providerId="LiveId" clId="{AF6ABF50-3956-4912-BE0F-F55E3B2DC659}" dt="2024-03-03T18:26:47.408" v="663"/>
        <pc:sldMkLst>
          <pc:docMk/>
          <pc:sldMk cId="2218471812" sldId="261"/>
        </pc:sldMkLst>
        <pc:spChg chg="mod">
          <ac:chgData name="Rohit Priyadarshi" userId="bb595ebe57ad5a57" providerId="LiveId" clId="{AF6ABF50-3956-4912-BE0F-F55E3B2DC659}" dt="2024-03-03T05:49:45.342" v="327" actId="20577"/>
          <ac:spMkLst>
            <pc:docMk/>
            <pc:sldMk cId="2218471812" sldId="261"/>
            <ac:spMk id="2" creationId="{784D6D67-577E-A01A-7A43-73A30A3AF020}"/>
          </ac:spMkLst>
        </pc:spChg>
        <pc:spChg chg="mod">
          <ac:chgData name="Rohit Priyadarshi" userId="bb595ebe57ad5a57" providerId="LiveId" clId="{AF6ABF50-3956-4912-BE0F-F55E3B2DC659}" dt="2024-03-03T05:50:42.258" v="329"/>
          <ac:spMkLst>
            <pc:docMk/>
            <pc:sldMk cId="2218471812" sldId="261"/>
            <ac:spMk id="3" creationId="{49588B2E-8421-10E3-039A-9D6EE47445DB}"/>
          </ac:spMkLst>
        </pc:spChg>
      </pc:sldChg>
      <pc:sldChg chg="modSp new mod ord">
        <pc:chgData name="Rohit Priyadarshi" userId="bb595ebe57ad5a57" providerId="LiveId" clId="{AF6ABF50-3956-4912-BE0F-F55E3B2DC659}" dt="2024-03-03T18:26:47.408" v="663"/>
        <pc:sldMkLst>
          <pc:docMk/>
          <pc:sldMk cId="1603177681" sldId="262"/>
        </pc:sldMkLst>
        <pc:spChg chg="mod">
          <ac:chgData name="Rohit Priyadarshi" userId="bb595ebe57ad5a57" providerId="LiveId" clId="{AF6ABF50-3956-4912-BE0F-F55E3B2DC659}" dt="2024-03-03T05:53:51.747" v="348" actId="20577"/>
          <ac:spMkLst>
            <pc:docMk/>
            <pc:sldMk cId="1603177681" sldId="262"/>
            <ac:spMk id="2" creationId="{2317A77F-F6C1-2820-C2AC-C3B0495C4AF3}"/>
          </ac:spMkLst>
        </pc:spChg>
        <pc:spChg chg="mod">
          <ac:chgData name="Rohit Priyadarshi" userId="bb595ebe57ad5a57" providerId="LiveId" clId="{AF6ABF50-3956-4912-BE0F-F55E3B2DC659}" dt="2024-03-03T05:54:16.364" v="396" actId="20577"/>
          <ac:spMkLst>
            <pc:docMk/>
            <pc:sldMk cId="1603177681" sldId="262"/>
            <ac:spMk id="3" creationId="{0C6FA21F-2B69-0C0D-71B7-3138473C6348}"/>
          </ac:spMkLst>
        </pc:spChg>
      </pc:sldChg>
      <pc:sldChg chg="modSp new mod">
        <pc:chgData name="Rohit Priyadarshi" userId="bb595ebe57ad5a57" providerId="LiveId" clId="{AF6ABF50-3956-4912-BE0F-F55E3B2DC659}" dt="2024-03-03T05:56:04.945" v="415" actId="20577"/>
        <pc:sldMkLst>
          <pc:docMk/>
          <pc:sldMk cId="3452570579" sldId="263"/>
        </pc:sldMkLst>
        <pc:spChg chg="mod">
          <ac:chgData name="Rohit Priyadarshi" userId="bb595ebe57ad5a57" providerId="LiveId" clId="{AF6ABF50-3956-4912-BE0F-F55E3B2DC659}" dt="2024-03-03T05:56:04.945" v="415" actId="20577"/>
          <ac:spMkLst>
            <pc:docMk/>
            <pc:sldMk cId="3452570579" sldId="263"/>
            <ac:spMk id="2" creationId="{F6EB9925-401E-EC73-584A-C870E348017A}"/>
          </ac:spMkLst>
        </pc:spChg>
      </pc:sldChg>
      <pc:sldChg chg="modSp new mod ord">
        <pc:chgData name="Rohit Priyadarshi" userId="bb595ebe57ad5a57" providerId="LiveId" clId="{AF6ABF50-3956-4912-BE0F-F55E3B2DC659}" dt="2024-03-03T18:26:47.408" v="663"/>
        <pc:sldMkLst>
          <pc:docMk/>
          <pc:sldMk cId="2277253200" sldId="264"/>
        </pc:sldMkLst>
        <pc:spChg chg="mod">
          <ac:chgData name="Rohit Priyadarshi" userId="bb595ebe57ad5a57" providerId="LiveId" clId="{AF6ABF50-3956-4912-BE0F-F55E3B2DC659}" dt="2024-03-03T05:56:21.793" v="421" actId="20577"/>
          <ac:spMkLst>
            <pc:docMk/>
            <pc:sldMk cId="2277253200" sldId="264"/>
            <ac:spMk id="2" creationId="{C3D0D7B7-441C-67BE-0C19-ED47BCA5EA31}"/>
          </ac:spMkLst>
        </pc:spChg>
      </pc:sldChg>
      <pc:sldChg chg="modSp new mod">
        <pc:chgData name="Rohit Priyadarshi" userId="bb595ebe57ad5a57" providerId="LiveId" clId="{AF6ABF50-3956-4912-BE0F-F55E3B2DC659}" dt="2024-03-03T05:56:42.058" v="453" actId="20577"/>
        <pc:sldMkLst>
          <pc:docMk/>
          <pc:sldMk cId="2695185166" sldId="265"/>
        </pc:sldMkLst>
        <pc:spChg chg="mod">
          <ac:chgData name="Rohit Priyadarshi" userId="bb595ebe57ad5a57" providerId="LiveId" clId="{AF6ABF50-3956-4912-BE0F-F55E3B2DC659}" dt="2024-03-03T05:56:42.058" v="453" actId="20577"/>
          <ac:spMkLst>
            <pc:docMk/>
            <pc:sldMk cId="2695185166" sldId="265"/>
            <ac:spMk id="2" creationId="{8A478D41-3E20-B970-0E95-B92284ADAA6E}"/>
          </ac:spMkLst>
        </pc:spChg>
      </pc:sldChg>
      <pc:sldChg chg="modSp new mod">
        <pc:chgData name="Rohit Priyadarshi" userId="bb595ebe57ad5a57" providerId="LiveId" clId="{AF6ABF50-3956-4912-BE0F-F55E3B2DC659}" dt="2024-03-03T05:57:02.690" v="457" actId="20577"/>
        <pc:sldMkLst>
          <pc:docMk/>
          <pc:sldMk cId="3870318908" sldId="266"/>
        </pc:sldMkLst>
        <pc:spChg chg="mod">
          <ac:chgData name="Rohit Priyadarshi" userId="bb595ebe57ad5a57" providerId="LiveId" clId="{AF6ABF50-3956-4912-BE0F-F55E3B2DC659}" dt="2024-03-03T05:57:02.690" v="457" actId="20577"/>
          <ac:spMkLst>
            <pc:docMk/>
            <pc:sldMk cId="3870318908" sldId="266"/>
            <ac:spMk id="2" creationId="{5319CD24-C427-DE0C-9DC3-8A7F9F48CD44}"/>
          </ac:spMkLst>
        </pc:spChg>
      </pc:sldChg>
      <pc:sldChg chg="modSp new mod">
        <pc:chgData name="Rohit Priyadarshi" userId="bb595ebe57ad5a57" providerId="LiveId" clId="{AF6ABF50-3956-4912-BE0F-F55E3B2DC659}" dt="2024-03-03T05:57:13.304" v="463" actId="20577"/>
        <pc:sldMkLst>
          <pc:docMk/>
          <pc:sldMk cId="1917850037" sldId="267"/>
        </pc:sldMkLst>
        <pc:spChg chg="mod">
          <ac:chgData name="Rohit Priyadarshi" userId="bb595ebe57ad5a57" providerId="LiveId" clId="{AF6ABF50-3956-4912-BE0F-F55E3B2DC659}" dt="2024-03-03T05:57:13.304" v="463" actId="20577"/>
          <ac:spMkLst>
            <pc:docMk/>
            <pc:sldMk cId="1917850037" sldId="267"/>
            <ac:spMk id="2" creationId="{DD07DC1A-74D8-ABF1-DDAD-544C5C3F6129}"/>
          </ac:spMkLst>
        </pc:spChg>
      </pc:sldChg>
      <pc:sldChg chg="modSp new mod">
        <pc:chgData name="Rohit Priyadarshi" userId="bb595ebe57ad5a57" providerId="LiveId" clId="{AF6ABF50-3956-4912-BE0F-F55E3B2DC659}" dt="2024-03-03T05:57:30.593" v="487" actId="20577"/>
        <pc:sldMkLst>
          <pc:docMk/>
          <pc:sldMk cId="183624375" sldId="268"/>
        </pc:sldMkLst>
        <pc:spChg chg="mod">
          <ac:chgData name="Rohit Priyadarshi" userId="bb595ebe57ad5a57" providerId="LiveId" clId="{AF6ABF50-3956-4912-BE0F-F55E3B2DC659}" dt="2024-03-03T05:57:30.593" v="487" actId="20577"/>
          <ac:spMkLst>
            <pc:docMk/>
            <pc:sldMk cId="183624375" sldId="268"/>
            <ac:spMk id="2" creationId="{B83E5BB6-7E13-035C-B893-AF3BBC45693A}"/>
          </ac:spMkLst>
        </pc:spChg>
      </pc:sldChg>
      <pc:sldChg chg="modSp new mod ord">
        <pc:chgData name="Rohit Priyadarshi" userId="bb595ebe57ad5a57" providerId="LiveId" clId="{AF6ABF50-3956-4912-BE0F-F55E3B2DC659}" dt="2024-03-03T18:27:20.096" v="666"/>
        <pc:sldMkLst>
          <pc:docMk/>
          <pc:sldMk cId="1686993711" sldId="269"/>
        </pc:sldMkLst>
        <pc:spChg chg="mod">
          <ac:chgData name="Rohit Priyadarshi" userId="bb595ebe57ad5a57" providerId="LiveId" clId="{AF6ABF50-3956-4912-BE0F-F55E3B2DC659}" dt="2024-03-03T05:58:10.493" v="497" actId="20577"/>
          <ac:spMkLst>
            <pc:docMk/>
            <pc:sldMk cId="1686993711" sldId="269"/>
            <ac:spMk id="2" creationId="{D74349FD-FE44-06AA-20DF-3C6972E21976}"/>
          </ac:spMkLst>
        </pc:spChg>
      </pc:sldChg>
      <pc:sldChg chg="modSp new mod ord">
        <pc:chgData name="Rohit Priyadarshi" userId="bb595ebe57ad5a57" providerId="LiveId" clId="{AF6ABF50-3956-4912-BE0F-F55E3B2DC659}" dt="2024-03-03T18:27:20.096" v="666"/>
        <pc:sldMkLst>
          <pc:docMk/>
          <pc:sldMk cId="2249801670" sldId="270"/>
        </pc:sldMkLst>
        <pc:spChg chg="mod">
          <ac:chgData name="Rohit Priyadarshi" userId="bb595ebe57ad5a57" providerId="LiveId" clId="{AF6ABF50-3956-4912-BE0F-F55E3B2DC659}" dt="2024-03-03T05:58:21.414" v="508" actId="20577"/>
          <ac:spMkLst>
            <pc:docMk/>
            <pc:sldMk cId="2249801670" sldId="270"/>
            <ac:spMk id="2" creationId="{ACE1357D-92AE-91C6-F83E-83AC6573233E}"/>
          </ac:spMkLst>
        </pc:spChg>
      </pc:sldChg>
      <pc:sldChg chg="new del">
        <pc:chgData name="Rohit Priyadarshi" userId="bb595ebe57ad5a57" providerId="LiveId" clId="{AF6ABF50-3956-4912-BE0F-F55E3B2DC659}" dt="2024-03-03T18:07:07.117" v="537" actId="47"/>
        <pc:sldMkLst>
          <pc:docMk/>
          <pc:sldMk cId="643595055" sldId="271"/>
        </pc:sldMkLst>
      </pc:sldChg>
      <pc:sldChg chg="modSp new mod ord">
        <pc:chgData name="Rohit Priyadarshi" userId="bb595ebe57ad5a57" providerId="LiveId" clId="{AF6ABF50-3956-4912-BE0F-F55E3B2DC659}" dt="2024-03-03T18:26:47.408" v="663"/>
        <pc:sldMkLst>
          <pc:docMk/>
          <pc:sldMk cId="1649273893" sldId="271"/>
        </pc:sldMkLst>
        <pc:spChg chg="mod">
          <ac:chgData name="Rohit Priyadarshi" userId="bb595ebe57ad5a57" providerId="LiveId" clId="{AF6ABF50-3956-4912-BE0F-F55E3B2DC659}" dt="2024-03-03T18:14:23.895" v="649" actId="33524"/>
          <ac:spMkLst>
            <pc:docMk/>
            <pc:sldMk cId="1649273893" sldId="271"/>
            <ac:spMk id="2" creationId="{6C42BECA-26BC-4A9E-369C-7E23009D76AE}"/>
          </ac:spMkLst>
        </pc:spChg>
        <pc:spChg chg="mod">
          <ac:chgData name="Rohit Priyadarshi" userId="bb595ebe57ad5a57" providerId="LiveId" clId="{AF6ABF50-3956-4912-BE0F-F55E3B2DC659}" dt="2024-03-03T18:26:10.573" v="661"/>
          <ac:spMkLst>
            <pc:docMk/>
            <pc:sldMk cId="1649273893" sldId="271"/>
            <ac:spMk id="3" creationId="{7BBE96B5-9E4F-780A-FFCD-8B1F096E2883}"/>
          </ac:spMkLst>
        </pc:spChg>
      </pc:sldChg>
      <pc:sldChg chg="modSp new mod ord">
        <pc:chgData name="Rohit Priyadarshi" userId="bb595ebe57ad5a57" providerId="LiveId" clId="{AF6ABF50-3956-4912-BE0F-F55E3B2DC659}" dt="2024-03-03T19:03:29.693" v="673"/>
        <pc:sldMkLst>
          <pc:docMk/>
          <pc:sldMk cId="2465210877" sldId="272"/>
        </pc:sldMkLst>
        <pc:spChg chg="mod">
          <ac:chgData name="Rohit Priyadarshi" userId="bb595ebe57ad5a57" providerId="LiveId" clId="{AF6ABF50-3956-4912-BE0F-F55E3B2DC659}" dt="2024-03-03T19:03:24.972" v="671" actId="20577"/>
          <ac:spMkLst>
            <pc:docMk/>
            <pc:sldMk cId="2465210877" sldId="272"/>
            <ac:spMk id="2" creationId="{5EB82C89-7250-FEAD-F3DD-7426D99CF8BA}"/>
          </ac:spMkLst>
        </pc:spChg>
      </pc:sldChg>
      <pc:sldMasterChg chg="add del addSldLayout delSldLayout">
        <pc:chgData name="Rohit Priyadarshi" userId="bb595ebe57ad5a57" providerId="LiveId" clId="{AF6ABF50-3956-4912-BE0F-F55E3B2DC659}" dt="2024-03-03T05:27:11.530" v="13" actId="26606"/>
        <pc:sldMasterMkLst>
          <pc:docMk/>
          <pc:sldMasterMk cId="2013854723" sldId="2147483648"/>
        </pc:sldMasterMkLst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1470965456" sldId="2147483649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2385357037" sldId="2147483650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754816076" sldId="2147483651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2822443510" sldId="2147483652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634407419" sldId="2147483653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2313376840" sldId="2147483654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3703429688" sldId="2147483655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1392175998" sldId="2147483656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1772101270" sldId="2147483657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3952983440" sldId="2147483658"/>
          </pc:sldLayoutMkLst>
        </pc:sldLayoutChg>
        <pc:sldLayoutChg chg="add del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2013854723" sldId="2147483648"/>
            <pc:sldLayoutMk cId="3052105416" sldId="2147483659"/>
          </pc:sldLayoutMkLst>
        </pc:sldLayoutChg>
      </pc:sldMasterChg>
      <pc:sldMasterChg chg="add del replId addSldLayout delSldLayout">
        <pc:chgData name="Rohit Priyadarshi" userId="bb595ebe57ad5a57" providerId="LiveId" clId="{AF6ABF50-3956-4912-BE0F-F55E3B2DC659}" dt="2024-03-03T05:27:00.481" v="4" actId="26606"/>
        <pc:sldMasterMkLst>
          <pc:docMk/>
          <pc:sldMasterMk cId="749033421" sldId="2147483660"/>
        </pc:sldMasterMkLst>
        <pc:sldLayoutChg chg="add del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952709068" sldId="2147483661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4148581249" sldId="2147483662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894708569" sldId="2147483663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1495494974" sldId="2147483664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2609210259" sldId="2147483665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794067642" sldId="2147483666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831117063" sldId="2147483667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4171033601" sldId="2147483668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1918948231" sldId="2147483669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1833285924" sldId="2147483670"/>
          </pc:sldLayoutMkLst>
        </pc:sldLayoutChg>
        <pc:sldLayoutChg chg="add del replId">
          <pc:chgData name="Rohit Priyadarshi" userId="bb595ebe57ad5a57" providerId="LiveId" clId="{AF6ABF50-3956-4912-BE0F-F55E3B2DC659}" dt="2024-03-03T05:27:00.481" v="4" actId="26606"/>
          <pc:sldLayoutMkLst>
            <pc:docMk/>
            <pc:sldMasterMk cId="749033421" sldId="2147483660"/>
            <pc:sldLayoutMk cId="2082746150" sldId="2147483671"/>
          </pc:sldLayoutMkLst>
        </pc:sldLayoutChg>
      </pc:sldMasterChg>
      <pc:sldMasterChg chg="add del addSldLayout delSldLayout">
        <pc:chgData name="Rohit Priyadarshi" userId="bb595ebe57ad5a57" providerId="LiveId" clId="{AF6ABF50-3956-4912-BE0F-F55E3B2DC659}" dt="2024-03-03T05:27:04.656" v="6" actId="26606"/>
        <pc:sldMasterMkLst>
          <pc:docMk/>
          <pc:sldMasterMk cId="1771194693" sldId="2147483673"/>
        </pc:sldMasterMkLst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3572651741" sldId="2147483662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2352021374" sldId="2147483663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3291212836" sldId="2147483664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2693436324" sldId="2147483665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252543973" sldId="2147483666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3508467350" sldId="2147483667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3812551239" sldId="2147483668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2557709828" sldId="2147483669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3090510457" sldId="2147483670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2094040676" sldId="2147483671"/>
          </pc:sldLayoutMkLst>
        </pc:sldLayoutChg>
        <pc:sldLayoutChg chg="add del">
          <pc:chgData name="Rohit Priyadarshi" userId="bb595ebe57ad5a57" providerId="LiveId" clId="{AF6ABF50-3956-4912-BE0F-F55E3B2DC659}" dt="2024-03-03T05:27:04.656" v="6" actId="26606"/>
          <pc:sldLayoutMkLst>
            <pc:docMk/>
            <pc:sldMasterMk cId="1771194693" sldId="2147483673"/>
            <pc:sldLayoutMk cId="1732987458" sldId="2147483672"/>
          </pc:sldLayoutMkLst>
        </pc:sldLayoutChg>
      </pc:sldMasterChg>
      <pc:sldMasterChg chg="add del addSldLayout delSldLayout">
        <pc:chgData name="Rohit Priyadarshi" userId="bb595ebe57ad5a57" providerId="LiveId" clId="{AF6ABF50-3956-4912-BE0F-F55E3B2DC659}" dt="2024-03-03T05:27:08.110" v="8" actId="26606"/>
        <pc:sldMasterMkLst>
          <pc:docMk/>
          <pc:sldMasterMk cId="2836211131" sldId="2147483686"/>
        </pc:sldMasterMkLst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2466390135" sldId="2147483675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3226852020" sldId="2147483676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4288191386" sldId="2147483677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561384534" sldId="2147483678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1993685517" sldId="2147483679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3227479260" sldId="2147483680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2668986559" sldId="2147483681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3242332763" sldId="2147483682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2204861278" sldId="2147483683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3276588741" sldId="2147483684"/>
          </pc:sldLayoutMkLst>
        </pc:sldLayoutChg>
        <pc:sldLayoutChg chg="add del">
          <pc:chgData name="Rohit Priyadarshi" userId="bb595ebe57ad5a57" providerId="LiveId" clId="{AF6ABF50-3956-4912-BE0F-F55E3B2DC659}" dt="2024-03-03T05:27:08.110" v="8" actId="26606"/>
          <pc:sldLayoutMkLst>
            <pc:docMk/>
            <pc:sldMasterMk cId="2836211131" sldId="2147483686"/>
            <pc:sldLayoutMk cId="64161155" sldId="2147483685"/>
          </pc:sldLayoutMkLst>
        </pc:sldLayoutChg>
      </pc:sldMasterChg>
      <pc:sldMasterChg chg="add del addSldLayout delSldLayout">
        <pc:chgData name="Rohit Priyadarshi" userId="bb595ebe57ad5a57" providerId="LiveId" clId="{AF6ABF50-3956-4912-BE0F-F55E3B2DC659}" dt="2024-03-03T05:27:09.548" v="10" actId="26606"/>
        <pc:sldMasterMkLst>
          <pc:docMk/>
          <pc:sldMasterMk cId="550993349" sldId="2147483699"/>
        </pc:sldMasterMkLst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1164206503" sldId="2147483688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1359788695" sldId="2147483689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2060530527" sldId="2147483690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3836848106" sldId="2147483691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3509984431" sldId="2147483692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1845860324" sldId="2147483693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3606790558" sldId="2147483694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2414427775" sldId="2147483695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4293495370" sldId="2147483696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1243647876" sldId="2147483697"/>
          </pc:sldLayoutMkLst>
        </pc:sldLayoutChg>
        <pc:sldLayoutChg chg="add del">
          <pc:chgData name="Rohit Priyadarshi" userId="bb595ebe57ad5a57" providerId="LiveId" clId="{AF6ABF50-3956-4912-BE0F-F55E3B2DC659}" dt="2024-03-03T05:27:09.548" v="10" actId="26606"/>
          <pc:sldLayoutMkLst>
            <pc:docMk/>
            <pc:sldMasterMk cId="550993349" sldId="2147483699"/>
            <pc:sldLayoutMk cId="964783226" sldId="2147483698"/>
          </pc:sldLayoutMkLst>
        </pc:sldLayoutChg>
      </pc:sldMasterChg>
      <pc:sldMasterChg chg="add del addSldLayout delSldLayout">
        <pc:chgData name="Rohit Priyadarshi" userId="bb595ebe57ad5a57" providerId="LiveId" clId="{AF6ABF50-3956-4912-BE0F-F55E3B2DC659}" dt="2024-03-03T05:27:11.514" v="12" actId="26606"/>
        <pc:sldMasterMkLst>
          <pc:docMk/>
          <pc:sldMasterMk cId="2989384790" sldId="2147483712"/>
        </pc:sldMasterMkLst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2226901229" sldId="2147483701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2022668547" sldId="2147483702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141866824" sldId="2147483703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212292709" sldId="2147483704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51855781" sldId="2147483705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3628956723" sldId="2147483706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940758274" sldId="2147483707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3965484262" sldId="2147483708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612523851" sldId="2147483709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570187671" sldId="2147483710"/>
          </pc:sldLayoutMkLst>
        </pc:sldLayoutChg>
        <pc:sldLayoutChg chg="add del">
          <pc:chgData name="Rohit Priyadarshi" userId="bb595ebe57ad5a57" providerId="LiveId" clId="{AF6ABF50-3956-4912-BE0F-F55E3B2DC659}" dt="2024-03-03T05:27:11.514" v="12" actId="26606"/>
          <pc:sldLayoutMkLst>
            <pc:docMk/>
            <pc:sldMasterMk cId="2989384790" sldId="2147483712"/>
            <pc:sldLayoutMk cId="4047771666" sldId="2147483711"/>
          </pc:sldLayoutMkLst>
        </pc:sldLayoutChg>
      </pc:sldMasterChg>
      <pc:sldMasterChg chg="add addSldLayout">
        <pc:chgData name="Rohit Priyadarshi" userId="bb595ebe57ad5a57" providerId="LiveId" clId="{AF6ABF50-3956-4912-BE0F-F55E3B2DC659}" dt="2024-03-03T05:27:11.530" v="13" actId="26606"/>
        <pc:sldMasterMkLst>
          <pc:docMk/>
          <pc:sldMasterMk cId="1784184580" sldId="2147483725"/>
        </pc:sldMasterMkLst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3061715136" sldId="2147483714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1544109502" sldId="2147483715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3405517773" sldId="2147483716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389733076" sldId="2147483717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2400998593" sldId="2147483718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2990380971" sldId="2147483719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496739408" sldId="2147483720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3563228677" sldId="2147483721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3737340493" sldId="2147483722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2919028027" sldId="2147483723"/>
          </pc:sldLayoutMkLst>
        </pc:sldLayoutChg>
        <pc:sldLayoutChg chg="add">
          <pc:chgData name="Rohit Priyadarshi" userId="bb595ebe57ad5a57" providerId="LiveId" clId="{AF6ABF50-3956-4912-BE0F-F55E3B2DC659}" dt="2024-03-03T05:27:11.530" v="13" actId="26606"/>
          <pc:sldLayoutMkLst>
            <pc:docMk/>
            <pc:sldMasterMk cId="1784184580" sldId="2147483725"/>
            <pc:sldLayoutMk cId="2048480129" sldId="2147483724"/>
          </pc:sldLayoutMkLst>
        </pc:sldLayoutChg>
      </pc:sldMasterChg>
      <pc:sldMasterChg chg="add del addSldLayout delSldLayout">
        <pc:chgData name="Rohit Priyadarshi" userId="bb595ebe57ad5a57" providerId="LiveId" clId="{AF6ABF50-3956-4912-BE0F-F55E3B2DC659}" dt="2024-03-03T05:26:59.292" v="2" actId="26606"/>
        <pc:sldMasterMkLst>
          <pc:docMk/>
          <pc:sldMasterMk cId="3146907219" sldId="2147483725"/>
        </pc:sldMasterMkLst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4061173528" sldId="2147483714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2091359727" sldId="2147483715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4290681121" sldId="2147483716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3301903902" sldId="2147483717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1232164557" sldId="2147483718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1574496894" sldId="2147483719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1229993602" sldId="2147483720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3407092983" sldId="2147483721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1720310239" sldId="2147483722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4198875647" sldId="2147483723"/>
          </pc:sldLayoutMkLst>
        </pc:sldLayoutChg>
        <pc:sldLayoutChg chg="add del">
          <pc:chgData name="Rohit Priyadarshi" userId="bb595ebe57ad5a57" providerId="LiveId" clId="{AF6ABF50-3956-4912-BE0F-F55E3B2DC659}" dt="2024-03-03T05:26:59.292" v="2" actId="26606"/>
          <pc:sldLayoutMkLst>
            <pc:docMk/>
            <pc:sldMasterMk cId="3146907219" sldId="2147483725"/>
            <pc:sldLayoutMk cId="1411258570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i2.org/" TargetMode="External"/><Relationship Id="rId3" Type="http://schemas.openxmlformats.org/officeDocument/2006/relationships/hyperlink" Target="https://github.com/berkeley-abc/abc" TargetMode="External"/><Relationship Id="rId7" Type="http://schemas.openxmlformats.org/officeDocument/2006/relationships/hyperlink" Target="https://gtkwave.sourceforge.net/" TargetMode="External"/><Relationship Id="rId2" Type="http://schemas.openxmlformats.org/officeDocument/2006/relationships/hyperlink" Target="https://github.com/YosysHQ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ripool.org/verilator/" TargetMode="External"/><Relationship Id="rId5" Type="http://schemas.openxmlformats.org/officeDocument/2006/relationships/hyperlink" Target="https://github.com/steveicarus/iverilog" TargetMode="External"/><Relationship Id="rId4" Type="http://schemas.openxmlformats.org/officeDocument/2006/relationships/hyperlink" Target="https://github.com/parallella/opened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155BB-644F-AC8D-B95B-80970635B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Building Software System for Electronic Design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CCB78-3A6A-AC44-B173-E96C3F383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en-US" dirty="0"/>
              <a:t>Rohit Priyadarshi</a:t>
            </a:r>
          </a:p>
        </p:txBody>
      </p:sp>
      <p:pic>
        <p:nvPicPr>
          <p:cNvPr id="42" name="Picture 41" descr="A colorful light bulb with business icons">
            <a:extLst>
              <a:ext uri="{FF2B5EF4-FFF2-40B4-BE49-F238E27FC236}">
                <a16:creationId xmlns:a16="http://schemas.microsoft.com/office/drawing/2014/main" id="{F0AB59D9-B23F-B614-8896-1805F40D9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9" b="1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A77F-F6C1-2820-C2AC-C3B0495C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MD5/SHA-1/SHA-2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21F-2B69-0C0D-71B7-3138473C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Hashing system to determine netlist changes</a:t>
            </a:r>
          </a:p>
        </p:txBody>
      </p:sp>
    </p:spTree>
    <p:extLst>
      <p:ext uri="{BB962C8B-B14F-4D97-AF65-F5344CB8AC3E}">
        <p14:creationId xmlns:p14="http://schemas.microsoft.com/office/powerpoint/2010/main" val="160317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7B7-441C-67BE-0C19-ED47BCA5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1EC3-3518-D768-50BE-D346337C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2C89-7250-FEAD-F3DD-7426D99C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6BAE-A6F5-E4ED-B77C-0D43C670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1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BECA-26BC-4A9E-369C-7E23009D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96B5-9E4F-780A-FFCD-8B1F096E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Yosys Headquarters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berkeley-abc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abc</a:t>
            </a:r>
            <a:r>
              <a:rPr lang="en-US" dirty="0">
                <a:hlinkClick r:id="rId3"/>
              </a:rPr>
              <a:t>: ABC: System for Sequential Logic Synthesis and Formal Verification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parallella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openeda</a:t>
            </a:r>
            <a:r>
              <a:rPr lang="en-US" dirty="0">
                <a:hlinkClick r:id="rId4"/>
              </a:rPr>
              <a:t>: Open source EDA chip design flow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steveicarus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iverilog</a:t>
            </a:r>
            <a:r>
              <a:rPr lang="en-US" dirty="0">
                <a:hlinkClick r:id="rId5"/>
              </a:rPr>
              <a:t>: Icarus Verilog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Veripool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GTKWave</a:t>
            </a:r>
            <a:r>
              <a:rPr lang="en-US" dirty="0">
                <a:hlinkClick r:id="rId7"/>
              </a:rPr>
              <a:t> (sourceforge.net)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Silicon Integration Initiative | Si2 |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CD24-C427-DE0C-9DC3-8A7F9F48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A565-7D76-0860-D452-5CE1848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DC1A-74D8-ABF1-DDAD-544C5C3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C1CD-8149-3D3D-B50C-3B574B6D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5BB6-7E13-035C-B893-AF3BBC45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4E67-BB63-3B50-C70C-8E0BC2C6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7271-7BD9-DECC-A0D8-7D1F1D2B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36E8-2D3D-CA6D-A397-6C9B4896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49FD-FE44-06AA-20DF-3C6972E2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7DA7-17BB-1B4F-47C4-A8432E36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357D-92AE-91C6-F83E-83AC6573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A528-294D-2EDB-FF11-0C52A80C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9925-401E-EC73-584A-C870E348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4E-AD3B-4E31-5C0D-DB8E1EA5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8D41-3E20-B970-0E95-B92284AD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Query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70CF-8620-8C8E-C29B-407495BF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E7BE-5F5E-294B-2839-A4C2C8E4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2984-0088-0A7F-3CF8-ED6B168E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6D67-577E-A01A-7A43-73A30A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8B2E-8421-10E3-039A-9D6EE474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7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406A-9CC5-D2EC-14F5-E7FF5B53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GTEST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B485-5C15-D609-39D4-DD3A584B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356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108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Bahnschrift</vt:lpstr>
      <vt:lpstr>MatrixVTI</vt:lpstr>
      <vt:lpstr>Building Software System for Electronic Design Automation</vt:lpstr>
      <vt:lpstr>PowerPoint Presentation</vt:lpstr>
      <vt:lpstr>Overview</vt:lpstr>
      <vt:lpstr>Components</vt:lpstr>
      <vt:lpstr>MVC Architecture</vt:lpstr>
      <vt:lpstr>Region Query algorithms</vt:lpstr>
      <vt:lpstr>Google’s gRPC</vt:lpstr>
      <vt:lpstr>Google’s Protobuf</vt:lpstr>
      <vt:lpstr>Google’s GTEST</vt:lpstr>
      <vt:lpstr>MD5/SHA-1/SHA-2 </vt:lpstr>
      <vt:lpstr>WebGL</vt:lpstr>
      <vt:lpstr>Swig</vt:lpstr>
      <vt:lpstr>Open-source EDA</vt:lpstr>
      <vt:lpstr>Git</vt:lpstr>
      <vt:lpstr>cmake</vt:lpstr>
      <vt:lpstr>GNU compilers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Software System for Electronic Design Automation</dc:title>
  <dc:creator>Rohit Priyadarshi</dc:creator>
  <cp:lastModifiedBy>Rohit Priyadarshi</cp:lastModifiedBy>
  <cp:revision>1</cp:revision>
  <dcterms:created xsi:type="dcterms:W3CDTF">2024-03-03T05:23:21Z</dcterms:created>
  <dcterms:modified xsi:type="dcterms:W3CDTF">2024-03-03T19:03:37Z</dcterms:modified>
</cp:coreProperties>
</file>