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Drzewpol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638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pl-PL" dirty="0" smtClean="0"/>
              <a:t>BMC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91" y="-140678"/>
            <a:ext cx="10489809" cy="702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8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477108" cy="675249"/>
          </a:xfrm>
        </p:spPr>
        <p:txBody>
          <a:bodyPr/>
          <a:lstStyle/>
          <a:p>
            <a:r>
              <a:rPr lang="pl-PL" dirty="0" smtClean="0"/>
              <a:t>SWOT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553" y="0"/>
            <a:ext cx="7060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4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4234375" cy="703385"/>
          </a:xfrm>
        </p:spPr>
        <p:txBody>
          <a:bodyPr/>
          <a:lstStyle/>
          <a:p>
            <a:r>
              <a:rPr lang="pl-PL" dirty="0" smtClean="0"/>
              <a:t>Warstwa biznesowa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394" y="703385"/>
            <a:ext cx="8680718" cy="612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1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pl-PL" dirty="0" smtClean="0"/>
              <a:t>Warstwa aplikacji i infrastruktury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49" y="566189"/>
            <a:ext cx="10501605" cy="629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31591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9</Words>
  <Application>Microsoft Office PowerPoint</Application>
  <PresentationFormat>Panoramiczny</PresentationFormat>
  <Paragraphs>5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Faseta</vt:lpstr>
      <vt:lpstr>Drzewpol</vt:lpstr>
      <vt:lpstr>BMC</vt:lpstr>
      <vt:lpstr>SWOT</vt:lpstr>
      <vt:lpstr>Warstwa biznesowa</vt:lpstr>
      <vt:lpstr>Warstwa aplikacji i infrastruktury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Drzewpol</dc:title>
  <dc:creator>IEUser</dc:creator>
  <cp:lastModifiedBy>IEUser</cp:lastModifiedBy>
  <cp:revision>2</cp:revision>
  <dcterms:created xsi:type="dcterms:W3CDTF">2017-06-05T12:25:35Z</dcterms:created>
  <dcterms:modified xsi:type="dcterms:W3CDTF">2017-06-05T12:39:23Z</dcterms:modified>
</cp:coreProperties>
</file>