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Drzewpol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System automatycznego podlewania drzew w mieście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936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" y="0"/>
            <a:ext cx="8596668" cy="769257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Warstwa </a:t>
            </a:r>
            <a:br>
              <a:rPr lang="pl-PL" dirty="0" smtClean="0"/>
            </a:br>
            <a:r>
              <a:rPr lang="pl-PL" dirty="0" smtClean="0"/>
              <a:t>biznesowa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l="12142" t="12703" r="24603" b="1981"/>
          <a:stretch/>
        </p:blipFill>
        <p:spPr>
          <a:xfrm>
            <a:off x="2220685" y="0"/>
            <a:ext cx="9622972" cy="67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4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25714"/>
          </a:xfrm>
        </p:spPr>
        <p:txBody>
          <a:bodyPr/>
          <a:lstStyle/>
          <a:p>
            <a:r>
              <a:rPr lang="pl-PL" dirty="0" smtClean="0"/>
              <a:t>Warstwa aplikacji i infrastruktury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l="6270" t="12399" r="19286" b="2286"/>
          <a:stretch/>
        </p:blipFill>
        <p:spPr>
          <a:xfrm>
            <a:off x="843020" y="747486"/>
            <a:ext cx="10216866" cy="61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0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Wykres Ganta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l="873" t="38848" r="13571" b="28443"/>
          <a:stretch/>
        </p:blipFill>
        <p:spPr>
          <a:xfrm>
            <a:off x="261257" y="2656114"/>
            <a:ext cx="11930743" cy="23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7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67657"/>
          </a:xfrm>
        </p:spPr>
        <p:txBody>
          <a:bodyPr/>
          <a:lstStyle/>
          <a:p>
            <a:r>
              <a:rPr lang="pl-PL" dirty="0" smtClean="0"/>
              <a:t>Analiza wartości wypracowanej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l="25026" t="11905" r="25344" b="11379"/>
          <a:stretch/>
        </p:blipFill>
        <p:spPr>
          <a:xfrm>
            <a:off x="1393371" y="667656"/>
            <a:ext cx="7939315" cy="61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017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BMC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61" t="12766" r="22881" b="5340"/>
          <a:stretch/>
        </p:blipFill>
        <p:spPr>
          <a:xfrm>
            <a:off x="677334" y="1236617"/>
            <a:ext cx="8596668" cy="549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9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Analiza SWOT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2"/>
          <a:srcRect l="20572" t="13493" r="33523" b="2012"/>
          <a:stretch/>
        </p:blipFill>
        <p:spPr>
          <a:xfrm>
            <a:off x="2264229" y="1290846"/>
            <a:ext cx="5810238" cy="55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7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/>
          <a:lstStyle/>
          <a:p>
            <a:r>
              <a:rPr lang="pl-PL" dirty="0" smtClean="0"/>
              <a:t>Analiza SWOT cz. 2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2"/>
          <a:srcRect l="27461" t="17418" r="40952" b="12627"/>
          <a:stretch/>
        </p:blipFill>
        <p:spPr>
          <a:xfrm>
            <a:off x="2844800" y="1171170"/>
            <a:ext cx="4920343" cy="568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1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629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Wymagania po za funkcjonalne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l="16773" t="13090" r="24180" b="8301"/>
          <a:stretch/>
        </p:blipFill>
        <p:spPr>
          <a:xfrm>
            <a:off x="1337627" y="1248229"/>
            <a:ext cx="727608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2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657"/>
          </a:xfrm>
        </p:spPr>
        <p:txBody>
          <a:bodyPr/>
          <a:lstStyle/>
          <a:p>
            <a:r>
              <a:rPr lang="pl-PL" dirty="0" smtClean="0"/>
              <a:t>Strategie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l="12540" t="12551" r="25397" b="2590"/>
          <a:stretch/>
        </p:blipFill>
        <p:spPr>
          <a:xfrm>
            <a:off x="1770116" y="1277257"/>
            <a:ext cx="7503886" cy="53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0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pl-PL" dirty="0" smtClean="0"/>
              <a:t>Historyjki użytkownika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l="794" t="15897" r="13571" b="3958"/>
          <a:stretch/>
        </p:blipFill>
        <p:spPr>
          <a:xfrm>
            <a:off x="290284" y="1222246"/>
            <a:ext cx="11538857" cy="563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8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Karta projektu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l="28651" t="19547" r="41587" b="3959"/>
          <a:stretch/>
        </p:blipFill>
        <p:spPr>
          <a:xfrm>
            <a:off x="2729320" y="5939"/>
            <a:ext cx="5108394" cy="6852061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3"/>
          <a:srcRect l="29126" t="16201" r="42461" b="48365"/>
          <a:stretch/>
        </p:blipFill>
        <p:spPr>
          <a:xfrm>
            <a:off x="6574971" y="1204685"/>
            <a:ext cx="5196114" cy="33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171"/>
          </a:xfrm>
        </p:spPr>
        <p:txBody>
          <a:bodyPr/>
          <a:lstStyle/>
          <a:p>
            <a:r>
              <a:rPr lang="pl-PL" dirty="0" smtClean="0"/>
              <a:t>Interesariusze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l="4444" t="13463" r="16508" b="2894"/>
          <a:stretch/>
        </p:blipFill>
        <p:spPr>
          <a:xfrm>
            <a:off x="1103086" y="1161142"/>
            <a:ext cx="9947351" cy="54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056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35</Words>
  <Application>Microsoft Office PowerPoint</Application>
  <PresentationFormat>Panoramiczny</PresentationFormat>
  <Paragraphs>14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Faseta</vt:lpstr>
      <vt:lpstr>Drzewpol</vt:lpstr>
      <vt:lpstr>BMC</vt:lpstr>
      <vt:lpstr>Analiza SWOT </vt:lpstr>
      <vt:lpstr>Analiza SWOT cz. 2</vt:lpstr>
      <vt:lpstr>Wymagania po za funkcjonalne</vt:lpstr>
      <vt:lpstr>Strategie</vt:lpstr>
      <vt:lpstr>Historyjki użytkownika</vt:lpstr>
      <vt:lpstr>Karta projektu</vt:lpstr>
      <vt:lpstr>Interesariusze</vt:lpstr>
      <vt:lpstr>Warstwa  biznesowa</vt:lpstr>
      <vt:lpstr>Warstwa aplikacji i infrastruktury</vt:lpstr>
      <vt:lpstr>Wykres Ganta</vt:lpstr>
      <vt:lpstr>Analiza wartości wypracowanej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Drzewpol</dc:title>
  <dc:creator>IEUser</dc:creator>
  <cp:lastModifiedBy>IEUser</cp:lastModifiedBy>
  <cp:revision>14</cp:revision>
  <dcterms:created xsi:type="dcterms:W3CDTF">2017-04-15T11:05:07Z</dcterms:created>
  <dcterms:modified xsi:type="dcterms:W3CDTF">2017-04-15T11:34:25Z</dcterms:modified>
</cp:coreProperties>
</file>