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Sans Unico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Lucida Sans Unicode"/>
      </a:defRPr>
    </a:lvl1pPr>
    <a:lvl2pPr indent="228600" latinLnBrk="0">
      <a:defRPr sz="1200">
        <a:latin typeface="+mn-lt"/>
        <a:ea typeface="+mn-ea"/>
        <a:cs typeface="+mn-cs"/>
        <a:sym typeface="Lucida Sans Unicode"/>
      </a:defRPr>
    </a:lvl2pPr>
    <a:lvl3pPr indent="457200" latinLnBrk="0">
      <a:defRPr sz="1200">
        <a:latin typeface="+mn-lt"/>
        <a:ea typeface="+mn-ea"/>
        <a:cs typeface="+mn-cs"/>
        <a:sym typeface="Lucida Sans Unicode"/>
      </a:defRPr>
    </a:lvl3pPr>
    <a:lvl4pPr indent="685800" latinLnBrk="0">
      <a:defRPr sz="1200">
        <a:latin typeface="+mn-lt"/>
        <a:ea typeface="+mn-ea"/>
        <a:cs typeface="+mn-cs"/>
        <a:sym typeface="Lucida Sans Unicode"/>
      </a:defRPr>
    </a:lvl4pPr>
    <a:lvl5pPr indent="914400" latinLnBrk="0">
      <a:defRPr sz="1200">
        <a:latin typeface="+mn-lt"/>
        <a:ea typeface="+mn-ea"/>
        <a:cs typeface="+mn-cs"/>
        <a:sym typeface="Lucida Sans Unicode"/>
      </a:defRPr>
    </a:lvl5pPr>
    <a:lvl6pPr indent="1143000" latinLnBrk="0">
      <a:defRPr sz="1200">
        <a:latin typeface="+mn-lt"/>
        <a:ea typeface="+mn-ea"/>
        <a:cs typeface="+mn-cs"/>
        <a:sym typeface="Lucida Sans Unicode"/>
      </a:defRPr>
    </a:lvl6pPr>
    <a:lvl7pPr indent="1371600" latinLnBrk="0">
      <a:defRPr sz="1200">
        <a:latin typeface="+mn-lt"/>
        <a:ea typeface="+mn-ea"/>
        <a:cs typeface="+mn-cs"/>
        <a:sym typeface="Lucida Sans Unicode"/>
      </a:defRPr>
    </a:lvl7pPr>
    <a:lvl8pPr indent="1600200" latinLnBrk="0">
      <a:defRPr sz="1200">
        <a:latin typeface="+mn-lt"/>
        <a:ea typeface="+mn-ea"/>
        <a:cs typeface="+mn-cs"/>
        <a:sym typeface="Lucida Sans Unicode"/>
      </a:defRPr>
    </a:lvl8pPr>
    <a:lvl9pPr indent="1828800" latinLnBrk="0">
      <a:defRPr sz="1200">
        <a:latin typeface="+mn-lt"/>
        <a:ea typeface="+mn-ea"/>
        <a:cs typeface="+mn-cs"/>
        <a:sym typeface="Lucida Sans Unico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ójkąt prostokątny 9"/>
          <p:cNvSpPr/>
          <p:nvPr/>
        </p:nvSpPr>
        <p:spPr>
          <a:xfrm>
            <a:off x="-3" y="4657797"/>
            <a:ext cx="915109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itle Text"/>
          <p:cNvSpPr/>
          <p:nvPr>
            <p:ph type="title"/>
          </p:nvPr>
        </p:nvSpPr>
        <p:spPr>
          <a:xfrm>
            <a:off x="685800" y="1752600"/>
            <a:ext cx="7772400" cy="1829762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/>
          <p:nvPr>
            <p:ph type="body" sz="quarter" idx="1"/>
          </p:nvPr>
        </p:nvSpPr>
        <p:spPr>
          <a:xfrm>
            <a:off x="685800" y="3611607"/>
            <a:ext cx="7772400" cy="1199705"/>
          </a:xfrm>
          <a:prstGeom prst="rect">
            <a:avLst/>
          </a:prstGeom>
        </p:spPr>
        <p:txBody>
          <a:bodyPr/>
          <a:lstStyle>
            <a:lvl1pPr marL="0" marR="64007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64007" indent="457200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64007" indent="914400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64007" indent="1371600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64007" indent="1828800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Grupa 1"/>
          <p:cNvGrpSpPr/>
          <p:nvPr/>
        </p:nvGrpSpPr>
        <p:grpSpPr>
          <a:xfrm>
            <a:off x="-3765" y="4952999"/>
            <a:ext cx="9147766" cy="1912089"/>
            <a:chOff x="0" y="0"/>
            <a:chExt cx="9147764" cy="1912087"/>
          </a:xfrm>
        </p:grpSpPr>
        <p:sp>
          <p:nvSpPr>
            <p:cNvPr id="18" name="Dowolny kształt 6"/>
            <p:cNvSpPr/>
            <p:nvPr/>
          </p:nvSpPr>
          <p:spPr>
            <a:xfrm>
              <a:off x="1691278" y="-1"/>
              <a:ext cx="7456487" cy="488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Dowolny kształt 7"/>
            <p:cNvSpPr/>
            <p:nvPr/>
          </p:nvSpPr>
          <p:spPr>
            <a:xfrm>
              <a:off x="39207" y="284744"/>
              <a:ext cx="9108558" cy="78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Dowolny kształt 10"/>
            <p:cNvSpPr/>
            <p:nvPr/>
          </p:nvSpPr>
          <p:spPr>
            <a:xfrm>
              <a:off x="3764" y="47978"/>
              <a:ext cx="9144002" cy="186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Łącznik prosty 11"/>
            <p:cNvSpPr/>
            <p:nvPr/>
          </p:nvSpPr>
          <p:spPr>
            <a:xfrm>
              <a:off x="0" y="44671"/>
              <a:ext cx="9147766" cy="790302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idx="1"/>
          </p:nvPr>
        </p:nvSpPr>
        <p:spPr>
          <a:xfrm>
            <a:off x="457200" y="1481328"/>
            <a:ext cx="8229600" cy="438607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/>
          <p:nvPr>
            <p:ph type="title"/>
          </p:nvPr>
        </p:nvSpPr>
        <p:spPr>
          <a:xfrm>
            <a:off x="6844013" y="274639"/>
            <a:ext cx="1777471" cy="55927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/>
          <p:nvPr>
            <p:ph type="body" idx="1"/>
          </p:nvPr>
        </p:nvSpPr>
        <p:spPr>
          <a:xfrm>
            <a:off x="457200" y="274640"/>
            <a:ext cx="6324600" cy="55927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główek sekcji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/>
          <p:nvPr>
            <p:ph type="title"/>
          </p:nvPr>
        </p:nvSpPr>
        <p:spPr>
          <a:xfrm>
            <a:off x="722376" y="1059711"/>
            <a:ext cx="7772401" cy="1828801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3922712" y="2931711"/>
            <a:ext cx="4572001" cy="14548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300">
                <a:solidFill>
                  <a:srgbClr val="FFFFFF"/>
                </a:solidFill>
              </a:defRPr>
            </a:lvl1pPr>
            <a:lvl2pPr marL="0" indent="393191">
              <a:buClrTx/>
              <a:buSzTx/>
              <a:buNone/>
              <a:defRPr sz="2300">
                <a:solidFill>
                  <a:srgbClr val="FFFFFF"/>
                </a:solidFill>
              </a:defRPr>
            </a:lvl2pPr>
            <a:lvl3pPr marL="0" indent="630936">
              <a:buClrTx/>
              <a:buSzTx/>
              <a:buNone/>
              <a:defRPr sz="23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3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3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Pagon 6"/>
          <p:cNvSpPr/>
          <p:nvPr/>
        </p:nvSpPr>
        <p:spPr>
          <a:xfrm>
            <a:off x="3636679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Pagon 7"/>
          <p:cNvSpPr/>
          <p:nvPr/>
        </p:nvSpPr>
        <p:spPr>
          <a:xfrm>
            <a:off x="3450263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wa elementy zawartości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/>
          <p:nvPr>
            <p:ph type="body" sz="half" idx="1"/>
          </p:nvPr>
        </p:nvSpPr>
        <p:spPr>
          <a:xfrm>
            <a:off x="457200" y="1481327"/>
            <a:ext cx="4038600" cy="45259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 marL="659891" indent="-266700">
              <a:defRPr sz="2800">
                <a:solidFill>
                  <a:srgbClr val="FFFFFF"/>
                </a:solidFill>
              </a:defRPr>
            </a:lvl2pPr>
            <a:lvl3pPr marL="950975" indent="-320039">
              <a:defRPr sz="2800">
                <a:solidFill>
                  <a:srgbClr val="FFFFFF"/>
                </a:solidFill>
              </a:defRPr>
            </a:lvl3pPr>
            <a:lvl4pPr marL="1270000" indent="-355600">
              <a:defRPr sz="2800">
                <a:solidFill>
                  <a:srgbClr val="FFFFFF"/>
                </a:solidFill>
              </a:defRPr>
            </a:lvl4pPr>
            <a:lvl5pPr marL="1498600" indent="-355600"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orównani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/>
          <p:nvPr>
            <p:ph type="body" sz="quarter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393191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630936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ymbol zastępczy tekstu 3"/>
          <p:cNvSpPr/>
          <p:nvPr>
            <p:ph type="body" sz="quarter" idx="13"/>
          </p:nvPr>
        </p:nvSpPr>
        <p:spPr>
          <a:xfrm>
            <a:off x="4645026" y="5410200"/>
            <a:ext cx="4041776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lko tytuł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awartość z podpisem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</p:spPr>
        <p:txBody>
          <a:bodyPr anchor="t"/>
          <a:lstStyle>
            <a:lvl1pPr algn="r">
              <a:defRPr b="0" sz="250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5" name="Body Level One…"/>
          <p:cNvSpPr/>
          <p:nvPr>
            <p:ph type="body" sz="quarter" idx="1"/>
          </p:nvPr>
        </p:nvSpPr>
        <p:spPr>
          <a:xfrm>
            <a:off x="4419600" y="5355101"/>
            <a:ext cx="3974592" cy="914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600"/>
            </a:lvl1pPr>
            <a:lvl2pPr marL="0" indent="393191" algn="r">
              <a:buClrTx/>
              <a:buSzTx/>
              <a:buNone/>
              <a:defRPr sz="1600"/>
            </a:lvl2pPr>
            <a:lvl3pPr marL="0" indent="630936" algn="r">
              <a:buClrTx/>
              <a:buSzTx/>
              <a:buNone/>
              <a:defRPr sz="1600"/>
            </a:lvl3pPr>
            <a:lvl4pPr marL="0" indent="914400" algn="r">
              <a:buClrTx/>
              <a:buSzTx/>
              <a:buNone/>
              <a:defRPr sz="1600"/>
            </a:lvl4pPr>
            <a:lvl5pPr marL="0" indent="1143000" algn="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raz z podpisem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1141231" y="5443401"/>
            <a:ext cx="7162801" cy="648233"/>
          </a:xfrm>
          <a:prstGeom prst="rect">
            <a:avLst/>
          </a:prstGeom>
        </p:spPr>
        <p:txBody>
          <a:bodyPr lIns="0" tIns="0" rIns="0" bIns="0"/>
          <a:lstStyle>
            <a:lvl1pPr marL="0" marR="18288" indent="0" algn="r"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659891" marR="18288" indent="-266700" algn="r">
              <a:buClrTx/>
              <a:defRPr sz="1400">
                <a:solidFill>
                  <a:srgbClr val="FFFFFF"/>
                </a:solidFill>
              </a:defRPr>
            </a:lvl2pPr>
            <a:lvl3pPr marL="950975" marR="18288" indent="-320039" algn="r">
              <a:buClrTx/>
              <a:defRPr sz="1400">
                <a:solidFill>
                  <a:srgbClr val="FFFFFF"/>
                </a:solidFill>
              </a:defRPr>
            </a:lvl3pPr>
            <a:lvl4pPr marL="1270000" marR="18288" indent="-355600" algn="r">
              <a:buClrTx/>
              <a:defRPr sz="1400">
                <a:solidFill>
                  <a:srgbClr val="FFFFFF"/>
                </a:solidFill>
              </a:defRPr>
            </a:lvl4pPr>
            <a:lvl5pPr marL="1498600" marR="18288" indent="-355600" algn="r">
              <a:buClr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ymbol zastępczy obrazu 2"/>
          <p:cNvSpPr/>
          <p:nvPr>
            <p:ph type="pic" idx="13"/>
          </p:nvPr>
        </p:nvSpPr>
        <p:spPr>
          <a:xfrm>
            <a:off x="228600" y="189967"/>
            <a:ext cx="8686800" cy="438912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5" name="Title Text"/>
          <p:cNvSpPr/>
          <p:nvPr>
            <p:ph type="title"/>
          </p:nvPr>
        </p:nvSpPr>
        <p:spPr>
          <a:xfrm>
            <a:off x="228600" y="4865122"/>
            <a:ext cx="8075432" cy="562673"/>
          </a:xfrm>
          <a:prstGeom prst="rect">
            <a:avLst/>
          </a:prstGeom>
        </p:spPr>
        <p:txBody>
          <a:bodyPr anchor="t"/>
          <a:lstStyle>
            <a:lvl1pPr algn="r">
              <a:defRPr b="0" sz="3000">
                <a:solidFill>
                  <a:schemeClr val="accent1"/>
                </a:solidFill>
                <a:effectLst>
                  <a:outerShdw sx="100000" sy="100000" kx="0" ky="0" algn="b" rotWithShape="0" blurRad="50800" dist="25000" dir="540000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Pagon 11"/>
          <p:cNvSpPr/>
          <p:nvPr/>
        </p:nvSpPr>
        <p:spPr>
          <a:xfrm>
            <a:off x="8664112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Pagon 12"/>
          <p:cNvSpPr/>
          <p:nvPr/>
        </p:nvSpPr>
        <p:spPr>
          <a:xfrm>
            <a:off x="8477695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 12"/>
          <p:cNvSpPr/>
          <p:nvPr/>
        </p:nvSpPr>
        <p:spPr>
          <a:xfrm>
            <a:off x="499273" y="5944935"/>
            <a:ext cx="4940625" cy="921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Dowolny kształt 11"/>
          <p:cNvSpPr/>
          <p:nvPr/>
        </p:nvSpPr>
        <p:spPr>
          <a:xfrm>
            <a:off x="485716" y="5939011"/>
            <a:ext cx="3690453" cy="933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rójkąt prostokątny 13"/>
          <p:cNvSpPr/>
          <p:nvPr/>
        </p:nvSpPr>
        <p:spPr>
          <a:xfrm>
            <a:off x="-6043" y="5791253"/>
            <a:ext cx="3402316" cy="108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Łącznik prosty 14"/>
          <p:cNvSpPr/>
          <p:nvPr/>
        </p:nvSpPr>
        <p:spPr>
          <a:xfrm>
            <a:off x="-9238" y="5787737"/>
            <a:ext cx="3405510" cy="1084384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481327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/>
          <p:nvPr>
            <p:ph type="sldNum" sz="quarter" idx="2"/>
          </p:nvPr>
        </p:nvSpPr>
        <p:spPr>
          <a:xfrm>
            <a:off x="8760932" y="6521738"/>
            <a:ext cx="252101" cy="2513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Lucida Sans Unicode"/>
        </a:defRPr>
      </a:lvl9pPr>
    </p:titleStyle>
    <p:bodyStyle>
      <a:lvl1pPr marL="365759" marR="0" indent="-25603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Char char="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1pPr>
      <a:lvl2pPr marL="661548" marR="0" indent="-26835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2pPr>
      <a:lvl3pPr marL="924850" marR="0" indent="-29391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3pPr>
      <a:lvl4pPr marL="1239252" marR="0" indent="-32485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4pPr>
      <a:lvl5pPr marL="1485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5pPr>
      <a:lvl6pPr marL="17145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6pPr>
      <a:lvl7pPr marL="19859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7pPr>
      <a:lvl8pPr marL="22145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8pPr>
      <a:lvl9pPr marL="24431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Lucida Sans Unicod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tuł 1"/>
          <p:cNvSpPr/>
          <p:nvPr>
            <p:ph type="ctrTitle"/>
          </p:nvPr>
        </p:nvSpPr>
        <p:spPr>
          <a:xfrm>
            <a:off x="827583" y="980728"/>
            <a:ext cx="7772401" cy="182976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DRZEWA</a:t>
            </a:r>
            <a:br/>
          </a:p>
        </p:txBody>
      </p:sp>
      <p:sp>
        <p:nvSpPr>
          <p:cNvPr id="126" name="Podtytuł 2"/>
          <p:cNvSpPr/>
          <p:nvPr>
            <p:ph type="subTitle" sz="quarter" idx="1"/>
          </p:nvPr>
        </p:nvSpPr>
        <p:spPr>
          <a:xfrm>
            <a:off x="827583" y="2276872"/>
            <a:ext cx="7772401" cy="1080121"/>
          </a:xfrm>
          <a:prstGeom prst="rect">
            <a:avLst/>
          </a:prstGeom>
        </p:spPr>
        <p:txBody>
          <a:bodyPr/>
          <a:lstStyle/>
          <a:p>
            <a:pPr/>
            <a:r>
              <a:t>Modelowanie Biznesowe i Architektury Korporacyjne</a:t>
            </a:r>
          </a:p>
        </p:txBody>
      </p:sp>
      <p:sp>
        <p:nvSpPr>
          <p:cNvPr id="127" name="pole tekstowe 3"/>
          <p:cNvSpPr/>
          <p:nvPr/>
        </p:nvSpPr>
        <p:spPr>
          <a:xfrm>
            <a:off x="195716" y="4221088"/>
            <a:ext cx="8948285" cy="678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Michalina Babraj, Paweł Srokowski, Rafał Prusak, Krzysztof Kardaś, Damian Nowakowski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ymbol zastępczy zawartości 3" descr="Symbol zastępczy zawartości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359" y="1481137"/>
            <a:ext cx="6773282" cy="4525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ytuł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Business Model Canvas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ymbol zastępczy zawartości 3" descr="Symbol zastępczy zawartości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3960" y="1481137"/>
            <a:ext cx="4676078" cy="4525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 Analiza SWOT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ymbol zastępczy zawartości 4" descr="Symbol zastępczy zawartości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3082" y="1268759"/>
            <a:ext cx="6111772" cy="473834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Modele persony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ymbol zastępczy zawartości 3" descr="Symbol zastępczy zawartości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537" y="1268759"/>
            <a:ext cx="6730597" cy="473834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Wędrówka klienta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ymbol zastępczy zawartości 3" descr="Symbol zastępczy zawartości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492" y="1196751"/>
            <a:ext cx="6794713" cy="48103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Warstwa biznesowa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b="0" sz="3132">
                <a:effectLst>
                  <a:outerShdw sx="100000" sy="100000" kx="0" ky="0" algn="b" rotWithShape="0" blurRad="33147" dist="22098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Warstwa aplikacji wspierająca warstwę biznesową</a:t>
            </a:r>
          </a:p>
        </p:txBody>
      </p:sp>
      <p:pic>
        <p:nvPicPr>
          <p:cNvPr id="145" name="Warstwa aplikacji wsp warstwe biznesowa.pdf" descr="Warstwa aplikacji wsp warstwe biznesowa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47657"/>
            <a:ext cx="9144001" cy="6465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b="0" sz="3132">
                <a:effectLst>
                  <a:outerShdw sx="100000" sy="100000" kx="0" ky="0" algn="b" rotWithShape="0" blurRad="33147" dist="22098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Warstwa infrastruktury i fizyczna wspomagające warstwę aplikacji</a:t>
            </a:r>
          </a:p>
        </p:txBody>
      </p:sp>
      <p:pic>
        <p:nvPicPr>
          <p:cNvPr id="148" name="Warswta infrastruktury i fizyczna wsp warstwe biznesowa.pdf" descr="Warswta infrastruktury i fizyczna wsp warstwe biznesowa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793031"/>
            <a:ext cx="9144001" cy="6465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ymbol zastępczy zawartości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Tytuł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Hol">
  <a:themeElements>
    <a:clrScheme name="Ho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Hol">
      <a:majorFont>
        <a:latin typeface="Helvetica"/>
        <a:ea typeface="Helvetica"/>
        <a:cs typeface="Helvetica"/>
      </a:majorFont>
      <a:minorFont>
        <a:latin typeface="Lucida Sans Unicode"/>
        <a:ea typeface="Lucida Sans Unicode"/>
        <a:cs typeface="Lucida Sans Unicode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ol">
  <a:themeElements>
    <a:clrScheme name="Ho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Hol">
      <a:majorFont>
        <a:latin typeface="Helvetica"/>
        <a:ea typeface="Helvetica"/>
        <a:cs typeface="Helvetica"/>
      </a:majorFont>
      <a:minorFont>
        <a:latin typeface="Lucida Sans Unicode"/>
        <a:ea typeface="Lucida Sans Unicode"/>
        <a:cs typeface="Lucida Sans Unicode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