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4BDDCF-7E37-4108-8946-81F6F35C4FD0}" type="datetimeFigureOut">
              <a:rPr lang="pl-PL" smtClean="0"/>
              <a:t>2017-06-10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24E0BB0-E38D-4806-B1D3-8297DDE5500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4BDDCF-7E37-4108-8946-81F6F35C4FD0}" type="datetimeFigureOut">
              <a:rPr lang="pl-PL" smtClean="0"/>
              <a:t>2017-06-10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4E0BB0-E38D-4806-B1D3-8297DDE5500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4BDDCF-7E37-4108-8946-81F6F35C4FD0}" type="datetimeFigureOut">
              <a:rPr lang="pl-PL" smtClean="0"/>
              <a:t>2017-06-10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4E0BB0-E38D-4806-B1D3-8297DDE5500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4BDDCF-7E37-4108-8946-81F6F35C4FD0}" type="datetimeFigureOut">
              <a:rPr lang="pl-PL" smtClean="0"/>
              <a:t>2017-06-10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4E0BB0-E38D-4806-B1D3-8297DDE55002}" type="slidenum">
              <a:rPr lang="pl-PL" smtClean="0"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4BDDCF-7E37-4108-8946-81F6F35C4FD0}" type="datetimeFigureOut">
              <a:rPr lang="pl-PL" smtClean="0"/>
              <a:t>2017-06-10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4E0BB0-E38D-4806-B1D3-8297DDE55002}" type="slidenum">
              <a:rPr lang="pl-PL" smtClean="0"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4BDDCF-7E37-4108-8946-81F6F35C4FD0}" type="datetimeFigureOut">
              <a:rPr lang="pl-PL" smtClean="0"/>
              <a:t>2017-06-10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4E0BB0-E38D-4806-B1D3-8297DDE55002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4BDDCF-7E37-4108-8946-81F6F35C4FD0}" type="datetimeFigureOut">
              <a:rPr lang="pl-PL" smtClean="0"/>
              <a:t>2017-06-10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4E0BB0-E38D-4806-B1D3-8297DDE55002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4BDDCF-7E37-4108-8946-81F6F35C4FD0}" type="datetimeFigureOut">
              <a:rPr lang="pl-PL" smtClean="0"/>
              <a:t>2017-06-10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4E0BB0-E38D-4806-B1D3-8297DDE55002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4BDDCF-7E37-4108-8946-81F6F35C4FD0}" type="datetimeFigureOut">
              <a:rPr lang="pl-PL" smtClean="0"/>
              <a:t>2017-06-10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4E0BB0-E38D-4806-B1D3-8297DDE5500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4BDDCF-7E37-4108-8946-81F6F35C4FD0}" type="datetimeFigureOut">
              <a:rPr lang="pl-PL" smtClean="0"/>
              <a:t>2017-06-10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4E0BB0-E38D-4806-B1D3-8297DDE55002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4BDDCF-7E37-4108-8946-81F6F35C4FD0}" type="datetimeFigureOut">
              <a:rPr lang="pl-PL" smtClean="0"/>
              <a:t>2017-06-10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24E0BB0-E38D-4806-B1D3-8297DDE55002}" type="slidenum">
              <a:rPr lang="pl-PL" smtClean="0"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4BDDCF-7E37-4108-8946-81F6F35C4FD0}" type="datetimeFigureOut">
              <a:rPr lang="pl-PL" smtClean="0"/>
              <a:t>2017-06-10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24E0BB0-E38D-4806-B1D3-8297DDE55002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827584" y="980728"/>
            <a:ext cx="7772400" cy="1829761"/>
          </a:xfrm>
        </p:spPr>
        <p:txBody>
          <a:bodyPr>
            <a:normAutofit/>
          </a:bodyPr>
          <a:lstStyle/>
          <a:p>
            <a:r>
              <a:rPr lang="pl-PL" b="0" dirty="0" smtClean="0"/>
              <a:t>DRZEWA</a:t>
            </a:r>
            <a:r>
              <a:rPr lang="pl-PL" b="0" dirty="0" smtClean="0"/>
              <a:t/>
            </a:r>
            <a:br>
              <a:rPr lang="pl-PL" b="0" dirty="0" smtClean="0"/>
            </a:b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827584" y="2276872"/>
            <a:ext cx="7772400" cy="1080120"/>
          </a:xfrm>
        </p:spPr>
        <p:txBody>
          <a:bodyPr>
            <a:normAutofit/>
          </a:bodyPr>
          <a:lstStyle/>
          <a:p>
            <a:r>
              <a:rPr lang="pl-PL" dirty="0" smtClean="0"/>
              <a:t>Modelowanie Biznesowe i Architektury </a:t>
            </a:r>
            <a:r>
              <a:rPr lang="pl-PL" dirty="0" smtClean="0"/>
              <a:t>Korporacyjne</a:t>
            </a:r>
          </a:p>
          <a:p>
            <a:endParaRPr lang="pl-PL" dirty="0" smtClean="0"/>
          </a:p>
        </p:txBody>
      </p:sp>
      <p:sp>
        <p:nvSpPr>
          <p:cNvPr id="4" name="pole tekstowe 3"/>
          <p:cNvSpPr txBox="1"/>
          <p:nvPr/>
        </p:nvSpPr>
        <p:spPr>
          <a:xfrm>
            <a:off x="195717" y="4221088"/>
            <a:ext cx="894828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/>
              <a:t>Michalina Babraj, Paweł Srokowski, Rafał Prusak, Krzysztof </a:t>
            </a:r>
            <a:r>
              <a:rPr lang="pl-PL" sz="1600" dirty="0" err="1" smtClean="0"/>
              <a:t>Kardaś</a:t>
            </a:r>
            <a:r>
              <a:rPr lang="pl-PL" sz="1600" dirty="0" smtClean="0"/>
              <a:t>, Damian Nowakowski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 descr="bm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5359" y="1481138"/>
            <a:ext cx="6773282" cy="4525962"/>
          </a:xfr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dirty="0" smtClean="0"/>
              <a:t>Business Model </a:t>
            </a:r>
            <a:r>
              <a:rPr lang="pl-PL" b="0" dirty="0" err="1" smtClean="0"/>
              <a:t>Canvas</a:t>
            </a:r>
            <a:r>
              <a:rPr lang="pl-PL" b="0" dirty="0" smtClean="0"/>
              <a:t> 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 descr="sw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33961" y="1481138"/>
            <a:ext cx="4676077" cy="4525962"/>
          </a:xfrm>
        </p:spPr>
      </p:pic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dirty="0" smtClean="0"/>
              <a:t> Analiza SWOT 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 descr="person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53082" y="1268760"/>
            <a:ext cx="6111772" cy="4738340"/>
          </a:xfrm>
        </p:spPr>
      </p:pic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dirty="0" smtClean="0"/>
              <a:t>Modele persony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 descr="cj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57537" y="1268760"/>
            <a:ext cx="6730597" cy="4738340"/>
          </a:xfrm>
        </p:spPr>
      </p:pic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dirty="0" smtClean="0"/>
              <a:t>Wędrówka klienta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 descr="warsta biznesow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5493" y="1196752"/>
            <a:ext cx="6794712" cy="4810348"/>
          </a:xfrm>
        </p:spPr>
      </p:pic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dirty="0" smtClean="0"/>
              <a:t>Warstwa biznesowa</a:t>
            </a:r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0" dirty="0" smtClean="0"/>
              <a:t>Warstwa aplikacji wspierająca warstwę biznesową</a:t>
            </a:r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0" dirty="0" smtClean="0"/>
              <a:t>Warstwa infrastruktury i fizyczna wspomagające warstwę aplikacji</a:t>
            </a:r>
            <a:endParaRPr lang="pl-P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75</TotalTime>
  <Words>41</Words>
  <Application>Microsoft Office PowerPoint</Application>
  <PresentationFormat>Pokaz na ekranie 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0" baseType="lpstr">
      <vt:lpstr>Hol</vt:lpstr>
      <vt:lpstr>DRZEWA </vt:lpstr>
      <vt:lpstr>Business Model Canvas </vt:lpstr>
      <vt:lpstr> Analiza SWOT </vt:lpstr>
      <vt:lpstr>Modele persony</vt:lpstr>
      <vt:lpstr>Wędrówka klienta</vt:lpstr>
      <vt:lpstr>Warstwa biznesowa</vt:lpstr>
      <vt:lpstr>Warstwa aplikacji wspierająca warstwę biznesową</vt:lpstr>
      <vt:lpstr>Warstwa infrastruktury i fizyczna wspomagające warstwę aplikacji</vt:lpstr>
      <vt:lpstr>Slajd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Misia</dc:creator>
  <cp:lastModifiedBy>Misia</cp:lastModifiedBy>
  <cp:revision>8</cp:revision>
  <dcterms:created xsi:type="dcterms:W3CDTF">2017-06-10T17:57:30Z</dcterms:created>
  <dcterms:modified xsi:type="dcterms:W3CDTF">2017-06-10T19:13:10Z</dcterms:modified>
</cp:coreProperties>
</file>