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2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52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sum of subset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Again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on reaching a node where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reach the leaf node, it is not necessary that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7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58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64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Trees:</a:t>
            </a:r>
          </a:p>
          <a:p>
            <a:pPr lvl="1"/>
            <a:r>
              <a:t>Tree organization is determined dynamically as the state space is being searched.</a:t>
            </a:r>
          </a:p>
          <a:p>
            <a:pPr lvl="1"/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6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/>
            <a:r>
              <a:t>Backtracking, and Branch-n-Bound</a:t>
            </a:r>
          </a:p>
          <a:p>
            <a:pPr lvl="1" marL="697846" indent="-302558"/>
            <a:r>
              <a:t>Both begin with the root and generate other nodes</a:t>
            </a:r>
          </a:p>
          <a:p>
            <a:pPr lvl="1" marL="697846" indent="-302558"/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1" marL="697846" indent="-302558"/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73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4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5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76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77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78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79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83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80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1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2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784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5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6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91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788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792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796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00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04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08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12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16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20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24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28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32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36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40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5127132" y="3004764"/>
            <a:ext cx="712442" cy="1059367"/>
            <a:chOff x="0" y="0"/>
            <a:chExt cx="712441" cy="1059366"/>
          </a:xfrm>
        </p:grpSpPr>
        <p:sp>
          <p:nvSpPr>
            <p:cNvPr id="844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48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52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56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60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64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68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72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76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80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884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888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892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896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00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02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6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04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07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8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09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0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2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3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4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5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3" grpId="7"/>
      <p:bldP build="whole" bldLvl="1" animBg="1" rev="0" advAuto="0" spid="910" grpId="14"/>
      <p:bldP build="whole" bldLvl="1" animBg="1" rev="0" advAuto="0" spid="906" grpId="1"/>
      <p:bldP build="whole" bldLvl="1" animBg="1" rev="0" advAuto="0" spid="807" grpId="23"/>
      <p:bldP build="whole" bldLvl="1" animBg="1" rev="0" advAuto="0" spid="779" grpId="3"/>
      <p:bldP build="whole" bldLvl="1" animBg="1" rev="0" advAuto="0" spid="891" grpId="57"/>
      <p:bldP build="whole" bldLvl="1" animBg="1" rev="0" advAuto="0" spid="774" grpId="4"/>
      <p:bldP build="whole" bldLvl="1" animBg="1" rev="0" advAuto="0" spid="815" grpId="27"/>
      <p:bldP build="whole" bldLvl="1" animBg="1" rev="0" advAuto="0" spid="811" grpId="20"/>
      <p:bldP build="whole" bldLvl="1" animBg="1" rev="0" advAuto="0" spid="903" grpId="51"/>
      <p:bldP build="whole" bldLvl="1" animBg="1" rev="0" advAuto="0" spid="879" grpId="59"/>
      <p:bldP build="whole" bldLvl="1" animBg="1" rev="0" advAuto="0" spid="908" grpId="2"/>
      <p:bldP build="whole" bldLvl="1" animBg="1" rev="0" advAuto="0" spid="895" grpId="58"/>
      <p:bldP build="whole" bldLvl="1" animBg="1" rev="0" advAuto="0" spid="839" grpId="37"/>
      <p:bldP build="whole" bldLvl="1" animBg="1" rev="0" advAuto="0" spid="795" grpId="13"/>
      <p:bldP build="whole" bldLvl="1" animBg="1" rev="0" advAuto="0" spid="819" grpId="29"/>
      <p:bldP build="whole" bldLvl="1" animBg="1" rev="0" advAuto="0" spid="831" grpId="35"/>
      <p:bldP build="whole" bldLvl="1" animBg="1" rev="0" advAuto="0" spid="899" grpId="55"/>
      <p:bldP build="whole" bldLvl="1" animBg="1" rev="0" advAuto="0" spid="773" grpId="5"/>
      <p:bldP build="whole" bldLvl="1" animBg="1" rev="0" advAuto="0" spid="871" grpId="52"/>
      <p:bldP build="whole" bldLvl="1" animBg="1" rev="0" advAuto="0" spid="914" grpId="34"/>
      <p:bldP build="whole" bldLvl="1" animBg="1" rev="0" advAuto="0" spid="787" grpId="9"/>
      <p:bldP build="whole" bldLvl="1" animBg="1" rev="0" advAuto="0" spid="827" grpId="33"/>
      <p:bldP build="whole" bldLvl="1" animBg="1" rev="0" advAuto="0" spid="863" grpId="47"/>
      <p:bldP build="whole" bldLvl="1" animBg="1" rev="0" advAuto="0" spid="914" grpId="41"/>
      <p:bldP build="whole" bldLvl="1" animBg="1" rev="0" advAuto="0" spid="851" grpId="49"/>
      <p:bldP build="whole" bldLvl="1" animBg="1" rev="0" advAuto="0" spid="843" grpId="44"/>
      <p:bldP build="whole" bldLvl="1" animBg="1" rev="0" advAuto="0" spid="915" grpId="36"/>
      <p:bldP build="whole" bldLvl="1" animBg="1" rev="0" advAuto="0" spid="875" grpId="56"/>
      <p:bldP build="whole" bldLvl="1" animBg="1" rev="0" advAuto="0" spid="915" grpId="38"/>
      <p:bldP build="whole" bldLvl="1" animBg="1" rev="0" advAuto="0" spid="909" grpId="6"/>
      <p:bldP build="whole" bldLvl="1" animBg="1" rev="0" advAuto="0" spid="913" grpId="28"/>
      <p:bldP build="whole" bldLvl="1" animBg="1" rev="0" advAuto="0" spid="883" grpId="53"/>
      <p:bldP build="whole" bldLvl="1" animBg="1" rev="0" advAuto="0" spid="847" grpId="45"/>
      <p:bldP build="whole" bldLvl="1" animBg="1" rev="0" advAuto="0" spid="867" grpId="48"/>
      <p:bldP build="whole" bldLvl="1" animBg="1" rev="0" advAuto="0" spid="791" grpId="11"/>
      <p:bldP build="whole" bldLvl="1" animBg="1" rev="0" advAuto="0" spid="835" grpId="40"/>
      <p:bldP build="whole" bldLvl="1" animBg="1" rev="0" advAuto="0" spid="855" grpId="50"/>
      <p:bldP build="whole" bldLvl="1" animBg="1" rev="0" advAuto="0" spid="823" grpId="31"/>
      <p:bldP build="whole" bldLvl="1" animBg="1" rev="0" advAuto="0" spid="859" grpId="46"/>
      <p:bldP build="whole" bldLvl="1" animBg="1" rev="0" advAuto="0" spid="799" grpId="16"/>
      <p:bldP build="whole" bldLvl="1" animBg="1" rev="0" advAuto="0" spid="912" grpId="17"/>
      <p:bldP build="whole" bldLvl="1" animBg="1" rev="0" advAuto="0" spid="887" grpId="54"/>
      <p:bldP build="whole" bldLvl="1" animBg="1" rev="0" advAuto="0" spid="913" grpId="42"/>
      <p:bldP build="whole" bldLvl="1" animBg="1" rev="0" advAuto="0" spid="909" grpId="25"/>
      <p:bldP build="whole" bldLvl="1" animBg="1" rev="0" advAuto="0" spid="911" grpId="19"/>
      <p:bldP build="whole" bldLvl="1" animBg="1" rev="0" advAuto="0" spid="912" grpId="24"/>
      <p:bldP build="whole" bldLvl="1" animBg="1" rev="0" advAuto="0" spid="911" grpId="21"/>
      <p:bldP build="whole" bldLvl="1" animBg="1" rev="0" advAuto="0" spid="910" grpId="10"/>
      <p:bldP build="whole" bldLvl="1" animBg="1" rev="0" advAuto="0" spid="803" grpId="18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25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26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27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28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29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31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2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3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35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6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37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39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0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42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4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46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7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8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53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50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2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54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6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58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62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66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9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0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71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76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73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5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80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77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8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9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81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3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985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6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7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989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993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6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997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0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01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03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12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04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6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7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8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9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10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11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23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14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7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8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9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0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21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22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2" grpId="13"/>
      <p:bldP build="whole" bldLvl="1" animBg="1" rev="0" advAuto="0" spid="953" grpId="6"/>
      <p:bldP build="whole" bldLvl="1" animBg="1" rev="0" advAuto="0" spid="988" grpId="18"/>
      <p:bldP build="whole" bldLvl="1" animBg="1" rev="0" advAuto="0" spid="930" grpId="2"/>
      <p:bldP build="whole" bldLvl="1" animBg="1" rev="0" advAuto="0" spid="984" grpId="15"/>
      <p:bldP build="whole" bldLvl="1" animBg="1" rev="0" advAuto="0" spid="1023" grpId="20"/>
      <p:bldP build="whole" bldLvl="1" animBg="1" rev="0" advAuto="0" spid="949" grpId="10"/>
      <p:bldP build="whole" bldLvl="1" animBg="1" rev="0" advAuto="0" spid="965" grpId="9"/>
      <p:bldP build="whole" bldLvl="1" animBg="1" rev="0" advAuto="0" spid="980" grpId="12"/>
      <p:bldP build="whole" bldLvl="1" animBg="1" rev="0" advAuto="0" spid="1013" grpId="19"/>
      <p:bldP build="whole" bldLvl="1" animBg="1" rev="0" advAuto="0" spid="945" grpId="5"/>
      <p:bldP build="whole" bldLvl="1" animBg="1" rev="0" advAuto="0" spid="1002" grpId="17"/>
      <p:bldP build="whole" bldLvl="1" animBg="1" rev="0" advAuto="0" spid="934" grpId="4"/>
      <p:bldP build="whole" bldLvl="1" animBg="1" rev="0" advAuto="0" spid="938" grpId="14"/>
      <p:bldP build="whole" bldLvl="1" animBg="1" rev="0" advAuto="0" spid="961" grpId="8"/>
      <p:bldP build="whole" bldLvl="1" animBg="1" rev="0" advAuto="0" spid="925" grpId="1"/>
      <p:bldP build="whole" bldLvl="1" animBg="1" rev="0" advAuto="0" spid="976" grpId="11"/>
      <p:bldP build="whole" bldLvl="1" animBg="1" rev="0" advAuto="0" spid="941" grpId="3"/>
      <p:bldP build="whole" bldLvl="1" animBg="1" rev="0" advAuto="0" spid="957" grpId="7"/>
      <p:bldP build="whole" bldLvl="1" animBg="1" rev="0" advAuto="0" spid="992" grpId="1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26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30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2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3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34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35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6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37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38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9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0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1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2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3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4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5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9" grpId="4"/>
      <p:bldP build="whole" bldLvl="1" animBg="1" rev="0" advAuto="0" spid="1047" grpId="3"/>
      <p:bldP build="whole" bldLvl="1" animBg="1" rev="0" advAuto="0" spid="1026" grpId="1"/>
      <p:bldP build="whole" bldLvl="1" animBg="1" rev="0" advAuto="0" spid="104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2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false for path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8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t>T(x[1],…,x[k-1]),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B(x[1],…,x[k])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(x[1],…[x[k])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t>,</a:t>
            </a:r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6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tree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)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2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3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4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5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76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77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1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82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93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87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94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98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05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8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9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7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21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-1" y="-1"/>
              <a:ext cx="2269177" cy="4713437"/>
              <a:chOff x="0" y="0"/>
              <a:chExt cx="2269175" cy="4713435"/>
            </a:xfrm>
          </p:grpSpPr>
          <p:sp>
            <p:nvSpPr>
              <p:cNvPr id="124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5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54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55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6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7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8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9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0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1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2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3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4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5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6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7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8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20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71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-1" y="-1"/>
              <a:ext cx="2372747" cy="4752106"/>
              <a:chOff x="0" y="0"/>
              <a:chExt cx="2372745" cy="4752104"/>
            </a:xfrm>
          </p:grpSpPr>
          <p:sp>
            <p:nvSpPr>
              <p:cNvPr id="173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4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7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0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1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3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4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5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7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8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04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05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7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8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9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0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1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2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3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4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5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6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7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21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22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9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0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54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6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7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8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9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0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1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6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8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71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2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" grpId="8"/>
      <p:bldP build="whole" bldLvl="1" animBg="1" rev="0" advAuto="0" spid="64" grpId="9"/>
      <p:bldP build="whole" bldLvl="1" animBg="1" rev="0" advAuto="0" spid="66" grpId="17"/>
      <p:bldP build="whole" bldLvl="1" animBg="1" rev="0" advAuto="0" spid="97" grpId="19"/>
      <p:bldP build="whole" bldLvl="1" animBg="1" rev="0" advAuto="0" spid="86" grpId="15"/>
      <p:bldP build="whole" bldLvl="1" animBg="1" rev="0" advAuto="0" spid="120" grpId="23"/>
      <p:bldP build="whole" bldLvl="1" animBg="1" rev="0" advAuto="0" spid="72" grpId="6"/>
      <p:bldP build="whole" bldLvl="1" animBg="1" rev="0" advAuto="0" spid="221" grpId="27"/>
      <p:bldP build="whole" bldLvl="1" animBg="1" rev="0" advAuto="0" spid="75" grpId="3"/>
      <p:bldP build="whole" bldLvl="1" animBg="1" rev="0" advAuto="0" spid="74" grpId="14"/>
      <p:bldP build="whole" bldLvl="1" animBg="1" rev="0" advAuto="0" spid="85" grpId="18"/>
      <p:bldP build="whole" bldLvl="1" animBg="1" rev="0" advAuto="0" spid="63" grpId="5"/>
      <p:bldP build="whole" bldLvl="1" animBg="1" rev="0" advAuto="0" spid="67" grpId="4"/>
      <p:bldP build="whole" bldLvl="1" animBg="1" rev="0" advAuto="0" spid="270" grpId="26"/>
      <p:bldP build="whole" bldLvl="1" animBg="1" rev="0" advAuto="0" spid="81" grpId="11"/>
      <p:bldP build="whole" bldLvl="1" animBg="1" rev="0" advAuto="0" spid="76" grpId="7"/>
      <p:bldP build="whole" bldLvl="1" animBg="1" rev="0" advAuto="0" spid="73" grpId="10"/>
      <p:bldP build="whole" bldLvl="1" animBg="1" rev="0" advAuto="0" spid="170" grpId="24"/>
      <p:bldP build="whole" bldLvl="1" animBg="1" rev="0" advAuto="0" spid="69" grpId="12"/>
      <p:bldP build="whole" bldLvl="1" animBg="1" rev="0" advAuto="0" spid="80" grpId="20"/>
      <p:bldP build="whole" bldLvl="1" animBg="1" rev="0" advAuto="0" spid="220" grpId="25"/>
      <p:bldP build="whole" bldLvl="1" animBg="1" rev="0" advAuto="0" spid="65" grpId="13"/>
      <p:bldP build="whole" bldLvl="1" animBg="1" rev="0" advAuto="0" spid="93" grpId="21"/>
      <p:bldP build="whole" bldLvl="1" animBg="1" rev="0" advAuto="0" spid="71" grpId="2"/>
      <p:bldP build="whole" bldLvl="1" animBg="1" rev="0" advAuto="0" spid="104" grpId="22"/>
      <p:bldP build="whole" bldLvl="1" animBg="1" rev="0" advAuto="0" spid="273" grpId="1"/>
      <p:bldP build="whole" bldLvl="1" animBg="1" rev="0" advAuto="0" spid="70" grpId="1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79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0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81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82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3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4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5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6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7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9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91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3"/>
      <p:bldP build="whole" bldLvl="1" animBg="1" rev="0" advAuto="0" spid="291" grpId="4"/>
      <p:bldP build="whole" bldLvl="1" animBg="1" rev="0" advAuto="0" spid="280" grpId="2"/>
      <p:bldP build="whole" bldLvl="1" animBg="1" rev="0" advAuto="0" spid="2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7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27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8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9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30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31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32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33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34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7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0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2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3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5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6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7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9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3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4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5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9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0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1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7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1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3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8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9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0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1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3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4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5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7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1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2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3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4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495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6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7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8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9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00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1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3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4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8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9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1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2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4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5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6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7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9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22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31"/>
      <p:bldP build="whole" bldLvl="1" animBg="1" rev="0" advAuto="0" spid="363" grpId="23"/>
      <p:bldP build="whole" bldLvl="1" animBg="1" rev="0" advAuto="0" spid="510" grpId="15"/>
      <p:bldP build="whole" bldLvl="1" animBg="1" rev="0" advAuto="0" spid="506" grpId="8"/>
      <p:bldP build="whole" bldLvl="1" animBg="1" rev="0" advAuto="0" spid="522" grpId="40"/>
      <p:bldP build="whole" bldLvl="1" animBg="1" rev="0" advAuto="0" spid="515" grpId="29"/>
      <p:bldP build="whole" bldLvl="1" animBg="1" rev="0" advAuto="0" spid="383" grpId="19"/>
      <p:bldP build="whole" bldLvl="1" animBg="1" rev="0" advAuto="0" spid="518" grpId="34"/>
      <p:bldP build="whole" bldLvl="1" animBg="1" rev="0" advAuto="0" spid="382" grpId="14"/>
      <p:bldP build="whole" bldLvl="1" animBg="1" rev="0" advAuto="0" spid="374" grpId="11"/>
      <p:bldP build="whole" bldLvl="1" animBg="1" rev="0" advAuto="0" spid="406" grpId="36"/>
      <p:bldP build="whole" bldLvl="1" animBg="1" rev="0" advAuto="0" spid="362" grpId="2"/>
      <p:bldP build="whole" bldLvl="1" animBg="1" rev="0" advAuto="0" spid="499" grpId="7"/>
      <p:bldP build="whole" bldLvl="1" animBg="1" rev="0" advAuto="0" spid="498" grpId="1"/>
      <p:bldP build="whole" bldLvl="1" animBg="1" rev="0" advAuto="0" spid="370" grpId="6"/>
      <p:bldP build="whole" bldLvl="1" animBg="1" rev="0" advAuto="0" spid="514" grpId="27"/>
      <p:bldP build="whole" bldLvl="1" animBg="1" rev="0" advAuto="0" spid="388" grpId="33"/>
      <p:bldP build="whole" bldLvl="1" animBg="1" rev="0" advAuto="0" spid="499" grpId="22"/>
      <p:bldP build="whole" bldLvl="1" animBg="1" rev="0" advAuto="0" spid="505" grpId="5"/>
      <p:bldP build="whole" bldLvl="1" animBg="1" rev="0" advAuto="0" spid="508" grpId="9"/>
      <p:bldP build="whole" bldLvl="1" animBg="1" rev="0" advAuto="0" spid="509" grpId="12"/>
      <p:bldP build="whole" bldLvl="1" animBg="1" rev="0" advAuto="0" spid="504" grpId="3"/>
      <p:bldP build="whole" bldLvl="1" animBg="1" rev="0" advAuto="0" spid="366" grpId="4"/>
      <p:bldP build="whole" bldLvl="1" animBg="1" rev="0" advAuto="0" spid="371" grpId="28"/>
      <p:bldP build="whole" bldLvl="1" animBg="1" rev="0" advAuto="0" spid="511" grpId="18"/>
      <p:bldP build="whole" bldLvl="1" animBg="1" rev="0" advAuto="0" spid="513" grpId="24"/>
      <p:bldP build="whole" bldLvl="1" animBg="1" rev="0" advAuto="0" spid="367" grpId="26"/>
      <p:bldP build="whole" bldLvl="1" animBg="1" rev="0" advAuto="0" spid="521" grpId="39"/>
      <p:bldP build="whole" bldLvl="1" animBg="1" rev="0" advAuto="0" spid="519" grpId="35"/>
      <p:bldP build="whole" bldLvl="1" animBg="1" rev="0" advAuto="0" spid="376" grpId="30"/>
      <p:bldP build="whole" bldLvl="1" animBg="1" rev="0" advAuto="0" spid="517" grpId="32"/>
      <p:bldP build="whole" bldLvl="1" animBg="1" rev="0" advAuto="0" spid="496" grpId="38"/>
      <p:bldP build="whole" bldLvl="1" animBg="1" rev="0" advAuto="0" spid="422" grpId="17"/>
      <p:bldP build="whole" bldLvl="1" animBg="1" rev="0" advAuto="0" spid="507" grpId="10"/>
      <p:bldP build="whole" bldLvl="1" animBg="1" rev="0" advAuto="0" spid="512" grpId="20"/>
      <p:bldP build="whole" bldLvl="1" animBg="1" rev="0" advAuto="0" spid="497" grpId="16"/>
      <p:bldP build="whole" bldLvl="1" animBg="1" rev="0" advAuto="0" spid="497" grpId="21"/>
      <p:bldP build="whole" bldLvl="1" animBg="1" rev="0" advAuto="0" spid="520" grpId="3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25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one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leaf node is reached,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tate Space: Sub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Sub of Subset problem</a:t>
            </a:r>
          </a:p>
        </p:txBody>
      </p:sp>
      <p:sp>
        <p:nvSpPr>
          <p:cNvPr id="53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5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44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45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46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47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48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0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59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5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60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61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62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63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64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0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2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4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6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8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0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1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2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3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4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5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6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7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8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89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90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7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8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0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2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03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1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2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9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0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2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3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4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5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6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7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8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9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0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31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2"/>
      <p:bldP build="whole" bldLvl="1" animBg="1" rev="0" advAuto="0" spid="546" grpId="5"/>
      <p:bldP build="p" bldLvl="5" animBg="1" rev="0" advAuto="0" spid="531" grpId="1"/>
      <p:bldP build="whole" bldLvl="1" animBg="1" rev="0" advAuto="0" spid="545" grpId="4"/>
      <p:bldP build="whole" bldLvl="1" animBg="1" rev="0" advAuto="0" spid="54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34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8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9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2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3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4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6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47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48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49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50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51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2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3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4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59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62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6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63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64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65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66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67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3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4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5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6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7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8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9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1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3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4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5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6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7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8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9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0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1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92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93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1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2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3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5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06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4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2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3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4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5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6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7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8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9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0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1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2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3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34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35" name="X"/>
          <p:cNvSpPr txBox="1"/>
          <p:nvPr/>
        </p:nvSpPr>
        <p:spPr>
          <a:xfrm>
            <a:off x="1588069" y="3763994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36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37" name="Soln 2={0,0,1.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{0,0,1.1}</a:t>
            </a:r>
          </a:p>
        </p:txBody>
      </p:sp>
      <p:sp>
        <p:nvSpPr>
          <p:cNvPr id="738" name="✔︎"/>
          <p:cNvSpPr txBox="1"/>
          <p:nvPr/>
        </p:nvSpPr>
        <p:spPr>
          <a:xfrm>
            <a:off x="1477009" y="5644869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39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0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1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2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3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4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5" name="✔︎"/>
          <p:cNvSpPr txBox="1"/>
          <p:nvPr/>
        </p:nvSpPr>
        <p:spPr>
          <a:xfrm>
            <a:off x="7428380" y="5637834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46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7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8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9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8" grpId="10"/>
      <p:bldP build="whole" bldLvl="1" animBg="1" rev="0" advAuto="0" spid="656" grpId="15"/>
      <p:bldP build="whole" bldLvl="1" animBg="1" rev="0" advAuto="0" spid="738" grpId="11"/>
      <p:bldP build="whole" bldLvl="1" animBg="1" rev="0" advAuto="0" spid="739" grpId="17"/>
      <p:bldP build="whole" bldLvl="1" animBg="1" rev="0" advAuto="0" spid="742" grpId="26"/>
      <p:bldP build="whole" bldLvl="1" animBg="1" rev="0" advAuto="0" spid="644" grpId="7"/>
      <p:bldP build="whole" bldLvl="1" animBg="1" rev="0" advAuto="0" spid="704" grpId="32"/>
      <p:bldP build="whole" bldLvl="1" animBg="1" rev="0" advAuto="0" spid="676" grpId="18"/>
      <p:bldP build="whole" bldLvl="1" animBg="1" rev="0" advAuto="0" spid="697" grpId="25"/>
      <p:bldP build="whole" bldLvl="1" animBg="1" rev="0" advAuto="0" spid="642" grpId="5"/>
      <p:bldP build="whole" bldLvl="1" animBg="1" rev="0" advAuto="0" spid="747" grpId="41"/>
      <p:bldP build="whole" bldLvl="1" animBg="1" rev="0" advAuto="0" spid="720" grpId="37"/>
      <p:bldP build="whole" bldLvl="1" animBg="1" rev="0" advAuto="0" spid="741" grpId="22"/>
      <p:bldP build="whole" bldLvl="1" animBg="1" rev="0" advAuto="0" spid="737" grpId="36"/>
      <p:bldP build="whole" bldLvl="1" animBg="1" rev="0" advAuto="0" spid="696" grpId="24"/>
      <p:bldP build="whole" bldLvl="1" animBg="1" rev="0" advAuto="0" spid="740" grpId="20"/>
      <p:bldP build="whole" bldLvl="1" animBg="1" rev="0" advAuto="0" spid="744" grpId="31"/>
      <p:bldP build="whole" bldLvl="1" animBg="1" rev="0" advAuto="0" spid="718" grpId="39"/>
      <p:bldP build="whole" bldLvl="1" animBg="1" rev="0" advAuto="0" spid="680" grpId="19"/>
      <p:bldP build="whole" bldLvl="1" animBg="1" rev="0" advAuto="0" spid="646" grpId="1"/>
      <p:bldP build="whole" bldLvl="1" animBg="1" rev="0" advAuto="0" spid="652" grpId="9"/>
      <p:bldP build="whole" bldLvl="1" animBg="1" rev="0" advAuto="0" spid="710" grpId="28"/>
      <p:bldP build="whole" bldLvl="1" animBg="1" rev="0" advAuto="0" spid="736" grpId="12"/>
      <p:bldP build="whole" bldLvl="1" animBg="1" rev="0" advAuto="0" spid="746" grpId="38"/>
      <p:bldP build="whole" bldLvl="1" animBg="1" rev="0" advAuto="0" spid="649" grpId="4"/>
      <p:bldP build="whole" bldLvl="1" animBg="1" rev="0" advAuto="0" spid="745" grpId="35"/>
      <p:bldP build="whole" bldLvl="1" animBg="1" rev="0" advAuto="0" spid="735" grpId="8"/>
      <p:bldP build="whole" bldLvl="1" animBg="1" rev="0" advAuto="0" spid="712" grpId="30"/>
      <p:bldP build="whole" bldLvl="1" animBg="1" rev="0" advAuto="0" spid="682" grpId="21"/>
      <p:bldP build="whole" bldLvl="1" animBg="1" rev="0" advAuto="0" spid="715" grpId="33"/>
      <p:bldP build="whole" bldLvl="1" animBg="1" rev="0" advAuto="0" spid="643" grpId="6"/>
      <p:bldP build="whole" bldLvl="1" animBg="1" rev="0" advAuto="0" spid="647" grpId="2"/>
      <p:bldP build="whole" bldLvl="1" animBg="1" rev="0" advAuto="0" spid="743" grpId="29"/>
      <p:bldP build="whole" bldLvl="1" animBg="1" rev="0" advAuto="0" spid="659" grpId="23"/>
      <p:bldP build="whole" bldLvl="1" animBg="1" rev="0" advAuto="0" spid="670" grpId="13"/>
      <p:bldP build="whole" bldLvl="1" animBg="1" rev="0" advAuto="0" spid="722" grpId="40"/>
      <p:bldP build="whole" bldLvl="1" animBg="1" rev="0" advAuto="0" spid="724" grpId="42"/>
      <p:bldP build="whole" bldLvl="1" animBg="1" rev="0" advAuto="0" spid="673" grpId="16"/>
      <p:bldP build="whole" bldLvl="1" animBg="1" rev="0" advAuto="0" spid="700" grpId="27"/>
      <p:bldP build="whole" bldLvl="1" animBg="1" rev="0" advAuto="0" spid="716" grpId="34"/>
      <p:bldP build="whole" bldLvl="1" animBg="1" rev="0" advAuto="0" spid="648" grpId="3"/>
      <p:bldP build="whole" bldLvl="1" animBg="1" rev="0" advAuto="0" spid="748" grpId="43"/>
      <p:bldP build="whole" bldLvl="1" animBg="1" rev="0" advAuto="0" spid="749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