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Jcnk_hwS08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1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L41: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Backtracking</a:t>
            </a:r>
          </a:p>
        </p:txBody>
      </p:sp>
      <p:sp>
        <p:nvSpPr>
          <p:cNvPr id="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45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9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{11,13,7}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305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11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9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6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7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38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39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0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1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2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3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344" name="Table"/>
          <p:cNvGraphicFramePr/>
          <p:nvPr/>
        </p:nvGraphicFramePr>
        <p:xfrm>
          <a:off x="1036350" y="1244678"/>
          <a:ext cx="5396490" cy="53916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5" name="{3, 5, 2, 8, 1, 7, 4, 6}"/>
          <p:cNvSpPr txBox="1"/>
          <p:nvPr/>
        </p:nvSpPr>
        <p:spPr>
          <a:xfrm>
            <a:off x="755945" y="687895"/>
            <a:ext cx="572843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 5, 2, 8, 1, 7, 4, 6}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4"/>
      <p:bldP build="whole" bldLvl="1" animBg="1" rev="0" advAuto="0" spid="342" grpId="7"/>
      <p:bldP build="whole" bldLvl="1" animBg="1" rev="0" advAuto="0" spid="336" grpId="1"/>
      <p:bldP build="whole" bldLvl="1" animBg="1" rev="0" advAuto="0" spid="343" grpId="8"/>
      <p:bldP build="whole" bldLvl="1" animBg="1" rev="0" advAuto="0" spid="340" grpId="5"/>
      <p:bldP build="whole" bldLvl="1" animBg="1" rev="0" advAuto="0" spid="337" grpId="2"/>
      <p:bldP build="whole" bldLvl="1" animBg="1" rev="0" advAuto="0" spid="338" grpId="3"/>
      <p:bldP build="whole" bldLvl="1" animBg="1" rev="0" advAuto="0" spid="341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48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dimensions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54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7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60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https://www.youtube.com/watch?v=Jcnk_hwS08A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inding a way in M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way in Maze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36" y="1088671"/>
            <a:ext cx="8946536" cy="582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60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8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70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5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6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9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8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10" name="Backtrack to Q7 which…"/>
          <p:cNvSpPr txBox="1"/>
          <p:nvPr/>
        </p:nvSpPr>
        <p:spPr>
          <a:xfrm>
            <a:off x="6517722" y="1755254"/>
            <a:ext cx="3549520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1" name="Backtrack to Q6 which…"/>
          <p:cNvSpPr txBox="1"/>
          <p:nvPr/>
        </p:nvSpPr>
        <p:spPr>
          <a:xfrm>
            <a:off x="6496680" y="2794275"/>
            <a:ext cx="3549521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2" name="Backtrack to Q5 which…"/>
          <p:cNvSpPr txBox="1"/>
          <p:nvPr/>
        </p:nvSpPr>
        <p:spPr>
          <a:xfrm>
            <a:off x="6533825" y="3774855"/>
            <a:ext cx="354952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13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6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7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9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20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5"/>
      <p:bldP build="whole" bldLvl="1" animBg="1" rev="0" advAuto="0" spid="104" grpId="38"/>
      <p:bldP build="whole" bldLvl="1" animBg="1" rev="0" advAuto="0" spid="122" grpId="44"/>
      <p:bldP build="whole" bldLvl="1" animBg="1" rev="0" advAuto="0" spid="98" grpId="14"/>
      <p:bldP build="whole" bldLvl="1" animBg="1" rev="0" advAuto="0" spid="118" grpId="33"/>
      <p:bldP build="whole" bldLvl="1" animBg="1" rev="0" advAuto="0" spid="107" grpId="27"/>
      <p:bldP build="whole" bldLvl="1" animBg="1" rev="0" advAuto="0" spid="100" grpId="19"/>
      <p:bldP build="whole" bldLvl="1" animBg="1" rev="0" advAuto="0" spid="103" grpId="24"/>
      <p:bldP build="whole" bldLvl="1" animBg="1" rev="0" advAuto="0" spid="117" grpId="20"/>
      <p:bldP build="whole" bldLvl="1" animBg="1" rev="0" advAuto="0" spid="123" grpId="45"/>
      <p:bldP build="whole" bldLvl="1" animBg="1" rev="0" advAuto="0" spid="105" grpId="21"/>
      <p:bldP build="whole" bldLvl="1" animBg="1" rev="0" advAuto="0" spid="107" grpId="35"/>
      <p:bldP build="whole" bldLvl="1" animBg="1" rev="0" advAuto="0" spid="96" grpId="12"/>
      <p:bldP build="whole" bldLvl="1" animBg="1" rev="0" advAuto="0" spid="106" grpId="23"/>
      <p:bldP build="whole" bldLvl="1" animBg="1" rev="0" advAuto="0" spid="99" grpId="17"/>
      <p:bldP build="whole" bldLvl="1" animBg="1" rev="0" advAuto="0" spid="103" grpId="40"/>
      <p:bldP build="whole" bldLvl="1" animBg="1" rev="0" advAuto="0" spid="111" grpId="32"/>
      <p:bldP build="whole" bldLvl="1" animBg="1" rev="0" advAuto="0" spid="95" grpId="13"/>
      <p:bldP build="whole" bldLvl="1" animBg="1" rev="0" advAuto="0" spid="115" grpId="10"/>
      <p:bldP build="whole" bldLvl="1" animBg="1" rev="0" advAuto="0" spid="120" grpId="42"/>
      <p:bldP build="whole" bldLvl="1" animBg="1" rev="0" advAuto="0" spid="109" grpId="29"/>
      <p:bldP build="whole" bldLvl="1" animBg="1" rev="0" advAuto="0" spid="102" grpId="16"/>
      <p:bldP build="whole" bldLvl="1" animBg="1" rev="0" advAuto="0" spid="91" grpId="7"/>
      <p:bldP build="whole" bldLvl="1" animBg="1" rev="0" advAuto="0" spid="105" grpId="37"/>
      <p:bldP build="whole" bldLvl="1" animBg="1" rev="0" advAuto="0" spid="108" grpId="26"/>
      <p:bldP build="whole" bldLvl="1" animBg="1" rev="0" advAuto="0" spid="112" grpId="36"/>
      <p:bldP build="whole" bldLvl="1" animBg="1" rev="0" advAuto="0" spid="119" grpId="28"/>
      <p:bldP build="whole" bldLvl="1" animBg="1" rev="0" advAuto="0" spid="106" grpId="39"/>
      <p:bldP build="whole" bldLvl="1" animBg="1" rev="0" advAuto="0" spid="119" grpId="31"/>
      <p:bldP build="whole" bldLvl="1" animBg="1" rev="0" advAuto="0" spid="108" grpId="34"/>
      <p:bldP build="whole" bldLvl="1" animBg="1" rev="0" advAuto="0" spid="93" grpId="6"/>
      <p:bldP build="whole" bldLvl="1" animBg="1" rev="0" advAuto="0" spid="92" grpId="4"/>
      <p:bldP build="whole" bldLvl="1" animBg="1" rev="0" advAuto="0" spid="89" grpId="8"/>
      <p:bldP build="whole" bldLvl="1" animBg="1" rev="0" advAuto="0" spid="101" grpId="18"/>
      <p:bldP build="whole" bldLvl="1" animBg="1" rev="0" advAuto="0" spid="88" grpId="2"/>
      <p:bldP build="whole" bldLvl="1" animBg="1" rev="0" advAuto="0" spid="104" grpId="22"/>
      <p:bldP build="whole" bldLvl="1" animBg="1" rev="0" advAuto="0" spid="90" grpId="3"/>
      <p:bldP build="whole" bldLvl="1" animBg="1" rev="0" advAuto="0" spid="116" grpId="15"/>
      <p:bldP build="whole" bldLvl="1" animBg="1" rev="0" advAuto="0" spid="110" grpId="30"/>
      <p:bldP build="whole" bldLvl="1" animBg="1" rev="0" advAuto="0" spid="94" grpId="9"/>
      <p:bldP build="whole" bldLvl="1" animBg="1" rev="0" advAuto="0" spid="114" grpId="5"/>
      <p:bldP build="whole" bldLvl="1" animBg="1" rev="0" advAuto="0" spid="97" grpId="11"/>
      <p:bldP build="whole" bldLvl="1" animBg="1" rev="0" advAuto="0" spid="113" grpId="1"/>
      <p:bldP build="whole" bldLvl="1" animBg="1" rev="0" advAuto="0" spid="121" grpId="4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63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8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70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71" name="Continue in this way.…"/>
          <p:cNvSpPr txBox="1"/>
          <p:nvPr/>
        </p:nvSpPr>
        <p:spPr>
          <a:xfrm>
            <a:off x="6553002" y="4473052"/>
            <a:ext cx="32308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2" grpId="1"/>
      <p:bldP build="whole" bldLvl="1" animBg="1" rev="0" advAuto="0" spid="171" grpId="5"/>
      <p:bldP build="whole" bldLvl="1" animBg="1" rev="0" advAuto="0" spid="170" grpId="4"/>
      <p:bldP build="whole" bldLvl="1" animBg="1" rev="0" advAuto="0" spid="16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2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4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5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6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Continuing in this way.…"/>
          <p:cNvSpPr txBox="1"/>
          <p:nvPr/>
        </p:nvSpPr>
        <p:spPr>
          <a:xfrm>
            <a:off x="6496680" y="1593077"/>
            <a:ext cx="3461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95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7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8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01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02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200" grpId="7"/>
      <p:bldP build="whole" bldLvl="1" animBg="1" rev="0" advAuto="0" spid="202" grpId="9"/>
      <p:bldP build="whole" bldLvl="1" animBg="1" rev="0" advAuto="0" spid="177" grpId="10"/>
      <p:bldP build="whole" bldLvl="1" animBg="1" rev="0" advAuto="0" spid="197" grpId="4"/>
      <p:bldP build="whole" bldLvl="1" animBg="1" rev="0" advAuto="0" spid="201" grpId="8"/>
      <p:bldP build="whole" bldLvl="1" animBg="1" rev="0" advAuto="0" spid="198" grpId="5"/>
      <p:bldP build="whole" bldLvl="1" animBg="1" rev="0" advAuto="0" spid="199" grpId="6"/>
      <p:bldP build="whole" bldLvl="1" animBg="1" rev="0" advAuto="0" spid="196" grpId="3"/>
      <p:bldP build="whole" bldLvl="1" animBg="1" rev="0" advAuto="0" spid="19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Continuing further…"/>
          <p:cNvSpPr txBox="1"/>
          <p:nvPr/>
        </p:nvSpPr>
        <p:spPr>
          <a:xfrm>
            <a:off x="6496680" y="1389877"/>
            <a:ext cx="31660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7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9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1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2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33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4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5"/>
      <p:bldP build="whole" bldLvl="1" animBg="1" rev="0" advAuto="0" spid="241" grpId="10"/>
      <p:bldP build="whole" bldLvl="1" animBg="1" rev="0" advAuto="0" spid="246" grpId="17"/>
      <p:bldP build="whole" bldLvl="1" animBg="1" rev="0" advAuto="0" spid="235" grpId="4"/>
      <p:bldP build="whole" bldLvl="1" animBg="1" rev="0" advAuto="0" spid="242" grpId="15"/>
      <p:bldP build="whole" bldLvl="1" animBg="1" rev="0" advAuto="0" spid="228" grpId="6"/>
      <p:bldP build="whole" bldLvl="1" animBg="1" rev="0" advAuto="0" spid="252" grpId="25"/>
      <p:bldP build="whole" bldLvl="1" animBg="1" rev="0" advAuto="0" spid="247" grpId="20"/>
      <p:bldP build="whole" bldLvl="1" animBg="1" rev="0" advAuto="0" spid="231" grpId="21"/>
      <p:bldP build="whole" bldLvl="1" animBg="1" rev="0" advAuto="0" spid="248" grpId="18"/>
      <p:bldP build="whole" bldLvl="1" animBg="1" rev="0" advAuto="0" spid="256" grpId="30"/>
      <p:bldP build="whole" bldLvl="1" animBg="1" rev="0" advAuto="0" spid="226" grpId="1"/>
      <p:bldP build="whole" bldLvl="1" animBg="1" rev="0" advAuto="0" spid="257" grpId="28"/>
      <p:bldP build="whole" bldLvl="1" animBg="1" rev="0" advAuto="0" spid="234" grpId="32"/>
      <p:bldP build="whole" bldLvl="1" animBg="1" rev="0" advAuto="0" spid="251" grpId="24"/>
      <p:bldP build="whole" bldLvl="1" animBg="1" rev="0" advAuto="0" spid="249" grpId="19"/>
      <p:bldP build="whole" bldLvl="1" animBg="1" rev="0" advAuto="0" spid="254" grpId="27"/>
      <p:bldP build="whole" bldLvl="1" animBg="1" rev="0" advAuto="0" spid="250" grpId="22"/>
      <p:bldP build="whole" bldLvl="1" animBg="1" rev="0" advAuto="0" spid="227" grpId="2"/>
      <p:bldP build="whole" bldLvl="1" animBg="1" rev="0" advAuto="0" spid="232" grpId="26"/>
      <p:bldP build="whole" bldLvl="1" animBg="1" rev="0" advAuto="0" spid="244" grpId="13"/>
      <p:bldP build="whole" bldLvl="1" animBg="1" rev="0" advAuto="0" spid="238" grpId="9"/>
      <p:bldP build="whole" bldLvl="1" animBg="1" rev="0" advAuto="0" spid="230" grpId="16"/>
      <p:bldP build="whole" bldLvl="1" animBg="1" rev="0" advAuto="0" spid="253" grpId="23"/>
      <p:bldP build="whole" bldLvl="1" animBg="1" rev="0" advAuto="0" spid="243" grpId="12"/>
      <p:bldP build="whole" bldLvl="1" animBg="1" rev="0" advAuto="0" spid="239" grpId="8"/>
      <p:bldP build="whole" bldLvl="1" animBg="1" rev="0" advAuto="0" spid="237" grpId="3"/>
      <p:bldP build="whole" bldLvl="1" animBg="1" rev="0" advAuto="0" spid="240" grpId="7"/>
      <p:bldP build="whole" bldLvl="1" animBg="1" rev="0" advAuto="0" spid="245" grpId="14"/>
      <p:bldP build="whole" bldLvl="1" animBg="1" rev="0" advAuto="0" spid="255" grpId="29"/>
      <p:bldP build="whole" bldLvl="1" animBg="1" rev="0" advAuto="0" spid="233" grpId="31"/>
      <p:bldP build="whole" bldLvl="1" animBg="1" rev="0" advAuto="0" spid="229" grpId="1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63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9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90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93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94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8"/>
      <p:bldP build="p" bldLvl="5" animBg="1" rev="0" advAuto="0" spid="273" grpId="1"/>
      <p:bldP build="whole" bldLvl="1" animBg="1" rev="0" advAuto="0" spid="285" grpId="10"/>
      <p:bldP build="whole" bldLvl="1" animBg="1" rev="0" advAuto="0" spid="290" grpId="11"/>
      <p:bldP build="whole" bldLvl="1" animBg="1" rev="0" advAuto="0" spid="291" grpId="18"/>
      <p:bldP build="whole" bldLvl="1" animBg="1" rev="0" advAuto="0" spid="282" grpId="14"/>
      <p:bldP build="p" bldLvl="5" animBg="1" rev="0" advAuto="0" spid="289" grpId="12"/>
      <p:bldP build="whole" bldLvl="1" animBg="1" rev="0" advAuto="0" spid="287" grpId="6"/>
      <p:bldP build="whole" bldLvl="1" animBg="1" rev="0" advAuto="0" spid="295" grpId="2"/>
      <p:bldP build="whole" bldLvl="1" animBg="1" rev="0" advAuto="0" spid="290" grpId="13"/>
      <p:bldP build="whole" bldLvl="1" animBg="1" rev="0" advAuto="0" spid="284" grpId="15"/>
      <p:bldP build="p" bldLvl="5" animBg="1" rev="0" advAuto="0" spid="288" grpId="9"/>
      <p:bldP build="p" bldLvl="5" animBg="1" rev="0" advAuto="0" spid="293" grpId="20"/>
      <p:bldP build="whole" bldLvl="1" animBg="1" rev="0" advAuto="0" spid="286" grpId="5"/>
      <p:bldP build="p" bldLvl="5" animBg="1" rev="0" advAuto="0" spid="292" grpId="19"/>
      <p:bldP build="whole" bldLvl="1" animBg="1" rev="0" advAuto="0" spid="281" grpId="17"/>
      <p:bldP build="whole" bldLvl="1" animBg="1" rev="0" advAuto="0" spid="283" grpId="16"/>
      <p:bldP build="whole" bldLvl="1" animBg="1" rev="0" advAuto="0" spid="296" grpId="4"/>
      <p:bldP build="whole" bldLvl="1" animBg="1" rev="0" advAuto="0" spid="294" grpId="3"/>
      <p:bldP build="whole" bldLvl="1" animBg="1" rev="0" advAuto="0" spid="282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