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7"/>
  </p:notesMasterIdLst>
  <p:handoutMasterIdLst>
    <p:handoutMasterId r:id="rId48"/>
  </p:handoutMasterIdLst>
  <p:sldIdLst>
    <p:sldId id="332" r:id="rId5"/>
    <p:sldId id="289" r:id="rId6"/>
    <p:sldId id="335" r:id="rId7"/>
    <p:sldId id="333" r:id="rId8"/>
    <p:sldId id="334" r:id="rId9"/>
    <p:sldId id="266" r:id="rId10"/>
    <p:sldId id="292" r:id="rId11"/>
    <p:sldId id="294" r:id="rId12"/>
    <p:sldId id="295" r:id="rId13"/>
    <p:sldId id="296" r:id="rId14"/>
    <p:sldId id="297" r:id="rId15"/>
    <p:sldId id="298" r:id="rId16"/>
    <p:sldId id="299" r:id="rId17"/>
    <p:sldId id="300" r:id="rId18"/>
    <p:sldId id="301" r:id="rId19"/>
    <p:sldId id="302" r:id="rId20"/>
    <p:sldId id="303" r:id="rId21"/>
    <p:sldId id="269" r:id="rId22"/>
    <p:sldId id="304" r:id="rId23"/>
    <p:sldId id="305" r:id="rId24"/>
    <p:sldId id="306" r:id="rId25"/>
    <p:sldId id="325" r:id="rId26"/>
    <p:sldId id="308" r:id="rId27"/>
    <p:sldId id="309" r:id="rId28"/>
    <p:sldId id="310" r:id="rId29"/>
    <p:sldId id="326" r:id="rId30"/>
    <p:sldId id="312" r:id="rId31"/>
    <p:sldId id="313" r:id="rId32"/>
    <p:sldId id="314" r:id="rId33"/>
    <p:sldId id="315" r:id="rId34"/>
    <p:sldId id="316" r:id="rId35"/>
    <p:sldId id="327" r:id="rId36"/>
    <p:sldId id="318" r:id="rId37"/>
    <p:sldId id="330" r:id="rId38"/>
    <p:sldId id="319" r:id="rId39"/>
    <p:sldId id="331" r:id="rId40"/>
    <p:sldId id="320" r:id="rId41"/>
    <p:sldId id="328" r:id="rId42"/>
    <p:sldId id="322" r:id="rId43"/>
    <p:sldId id="323" r:id="rId44"/>
    <p:sldId id="324" r:id="rId45"/>
    <p:sldId id="329"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4281" autoAdjust="0"/>
  </p:normalViewPr>
  <p:slideViewPr>
    <p:cSldViewPr>
      <p:cViewPr varScale="1">
        <p:scale>
          <a:sx n="63" d="100"/>
          <a:sy n="63" d="100"/>
        </p:scale>
        <p:origin x="-204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6/20/2016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6/20/2016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09537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172082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807805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190060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6/20/2016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 id="2147483670"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6/20/2016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4" name="Text Placeholder 3"/>
          <p:cNvSpPr>
            <a:spLocks noGrp="1"/>
          </p:cNvSpPr>
          <p:nvPr>
            <p:ph type="body" sz="quarter" idx="10"/>
          </p:nvPr>
        </p:nvSpPr>
        <p:spPr/>
        <p:txBody>
          <a:bodyPr/>
          <a:lstStyle/>
          <a:p>
            <a:r>
              <a:rPr lang="en-US" dirty="0"/>
              <a:t>Day 1</a:t>
            </a:r>
          </a:p>
          <a:p>
            <a:endParaRPr lang="en-US" dirty="0"/>
          </a:p>
        </p:txBody>
      </p:sp>
      <p:sp>
        <p:nvSpPr>
          <p:cNvPr id="3" name="Text Placeholder 2"/>
          <p:cNvSpPr>
            <a:spLocks noGrp="1"/>
          </p:cNvSpPr>
          <p:nvPr>
            <p:ph type="body" sz="quarter" idx="11"/>
          </p:nvPr>
        </p:nvSpPr>
        <p:spPr/>
        <p:txBody>
          <a:bodyPr/>
          <a:lstStyle/>
          <a:p>
            <a:r>
              <a:rPr lang="en-US" dirty="0" smtClean="0"/>
              <a:t>June 20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smtClean="0">
                <a:latin typeface="Arial" panose="020B0604020202020204" pitchFamily="34" charset="0"/>
                <a:ea typeface="Roboto" pitchFamily="2" charset="0"/>
                <a:cs typeface="Arial" panose="020B0604020202020204" pitchFamily="34" charset="0"/>
              </a:rPr>
              <a:t>We </a:t>
            </a:r>
            <a:r>
              <a:rPr lang="en-US" sz="1800" dirty="0">
                <a:latin typeface="Arial" panose="020B0604020202020204" pitchFamily="34" charset="0"/>
                <a:ea typeface="Roboto" pitchFamily="2" charset="0"/>
                <a:cs typeface="Arial" panose="020B0604020202020204" pitchFamily="34" charset="0"/>
              </a:rPr>
              <a:t>will </a:t>
            </a:r>
            <a:r>
              <a:rPr lang="en-US" sz="1800" dirty="0" smtClean="0">
                <a:latin typeface="Arial" panose="020B0604020202020204" pitchFamily="34" charset="0"/>
                <a:ea typeface="Roboto" pitchFamily="2" charset="0"/>
                <a:cs typeface="Arial" panose="020B0604020202020204" pitchFamily="34" charset="0"/>
              </a:rPr>
              <a:t>get </a:t>
            </a:r>
            <a:r>
              <a:rPr lang="en-US" sz="1800" dirty="0">
                <a:latin typeface="Arial" panose="020B0604020202020204" pitchFamily="34" charset="0"/>
                <a:ea typeface="Roboto" pitchFamily="2" charset="0"/>
                <a:cs typeface="Arial" panose="020B0604020202020204" pitchFamily="34" charset="0"/>
              </a:rPr>
              <a:t>to know their classmates, Instructor, TA's, and Support Team</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smtClean="0">
                <a:latin typeface="Arial" panose="020B0604020202020204" pitchFamily="34" charset="0"/>
                <a:ea typeface="Roboto" pitchFamily="2" charset="0"/>
                <a:cs typeface="Arial" panose="020B0604020202020204" pitchFamily="34" charset="0"/>
              </a:rPr>
              <a:t>We will </a:t>
            </a:r>
            <a:r>
              <a:rPr lang="en-US" sz="1800" dirty="0">
                <a:latin typeface="Arial" panose="020B0604020202020204" pitchFamily="34" charset="0"/>
                <a:ea typeface="Roboto" pitchFamily="2" charset="0"/>
                <a:cs typeface="Arial" panose="020B0604020202020204" pitchFamily="34" charset="0"/>
              </a:rPr>
              <a:t>resolve any issues regarding pre-work </a:t>
            </a:r>
            <a:r>
              <a:rPr lang="en-US" sz="1800" dirty="0" smtClean="0">
                <a:latin typeface="Arial" panose="020B0604020202020204" pitchFamily="34" charset="0"/>
                <a:ea typeface="Roboto" pitchFamily="2" charset="0"/>
                <a:cs typeface="Arial" panose="020B0604020202020204" pitchFamily="34" charset="0"/>
              </a:rPr>
              <a:t>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smtClean="0">
                <a:latin typeface="Arial" panose="020B0604020202020204" pitchFamily="34" charset="0"/>
                <a:ea typeface="Roboto" pitchFamily="2" charset="0"/>
                <a:cs typeface="Arial" panose="020B0604020202020204" pitchFamily="34" charset="0"/>
              </a:rPr>
              <a:t>We will </a:t>
            </a:r>
            <a:r>
              <a:rPr lang="en-US" sz="1800" dirty="0">
                <a:latin typeface="Arial" panose="020B0604020202020204" pitchFamily="34" charset="0"/>
                <a:ea typeface="Roboto" pitchFamily="2" charset="0"/>
                <a:cs typeface="Arial" panose="020B0604020202020204" pitchFamily="34" charset="0"/>
              </a:rPr>
              <a:t>understand the course structure</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smtClean="0">
                <a:latin typeface="Arial" panose="020B0604020202020204" pitchFamily="34" charset="0"/>
                <a:ea typeface="Roboto" pitchFamily="2" charset="0"/>
                <a:cs typeface="Arial" panose="020B0604020202020204" pitchFamily="34" charset="0"/>
              </a:rPr>
              <a:t>We will </a:t>
            </a:r>
            <a:r>
              <a:rPr lang="en-US" sz="1800" dirty="0">
                <a:latin typeface="Arial" panose="020B0604020202020204" pitchFamily="34" charset="0"/>
                <a:ea typeface="Roboto" pitchFamily="2" charset="0"/>
                <a:cs typeface="Arial" panose="020B0604020202020204" pitchFamily="34" charset="0"/>
              </a:rPr>
              <a:t>learn common Terminal (Mac) </a:t>
            </a:r>
            <a:r>
              <a:rPr lang="en-US" sz="1800" dirty="0" smtClean="0">
                <a:latin typeface="Arial" panose="020B0604020202020204" pitchFamily="34" charset="0"/>
                <a:ea typeface="Roboto" pitchFamily="2" charset="0"/>
                <a:cs typeface="Arial" panose="020B0604020202020204" pitchFamily="34" charset="0"/>
              </a:rPr>
              <a:t>/ Git </a:t>
            </a:r>
            <a:r>
              <a:rPr lang="en-US" sz="1800" dirty="0">
                <a:latin typeface="Arial" panose="020B0604020202020204" pitchFamily="34" charset="0"/>
                <a:ea typeface="Roboto" pitchFamily="2" charset="0"/>
                <a:cs typeface="Arial" panose="020B0604020202020204" pitchFamily="34" charset="0"/>
              </a:rPr>
              <a:t>Bash (Windows) commands to set up your </a:t>
            </a:r>
            <a:r>
              <a:rPr lang="en-US" sz="1800" dirty="0" smtClean="0">
                <a:latin typeface="Arial" panose="020B0604020202020204" pitchFamily="34" charset="0"/>
                <a:ea typeface="Roboto" pitchFamily="2" charset="0"/>
                <a:cs typeface="Arial" panose="020B0604020202020204" pitchFamily="34" charset="0"/>
              </a:rPr>
              <a:t>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smtClean="0">
                <a:latin typeface="Arial" panose="020B0604020202020204" pitchFamily="34" charset="0"/>
                <a:ea typeface="Roboto" pitchFamily="2" charset="0"/>
                <a:cs typeface="Arial" panose="020B0604020202020204" pitchFamily="34" charset="0"/>
              </a:rPr>
              <a:t>We will </a:t>
            </a:r>
            <a:r>
              <a:rPr lang="en-US" sz="1800" dirty="0">
                <a:latin typeface="Arial" panose="020B0604020202020204" pitchFamily="34" charset="0"/>
                <a:ea typeface="Roboto" pitchFamily="2" charset="0"/>
                <a:cs typeface="Arial" panose="020B0604020202020204" pitchFamily="34" charset="0"/>
              </a:rPr>
              <a:t>be able to use common Terminal (Mac) / Git Bash (Windows) commands for web development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smtClean="0">
                <a:latin typeface="Arial" panose="020B0604020202020204" pitchFamily="34" charset="0"/>
                <a:ea typeface="Roboto" pitchFamily="2" charset="0"/>
                <a:cs typeface="Arial" panose="020B0604020202020204" pitchFamily="34" charset="0"/>
              </a:rPr>
              <a:t>We will </a:t>
            </a:r>
            <a:r>
              <a:rPr lang="en-US" sz="1800" dirty="0">
                <a:latin typeface="Arial" panose="020B0604020202020204" pitchFamily="34" charset="0"/>
                <a:ea typeface="Roboto" pitchFamily="2" charset="0"/>
                <a:cs typeface="Arial" panose="020B0604020202020204" pitchFamily="34" charset="0"/>
              </a:rPr>
              <a:t>be able to set up a basic HTML document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a:t>
            </a:r>
            <a:r>
              <a:rPr lang="en" sz="2800" dirty="0" smtClean="0">
                <a:latin typeface="Arial" panose="020B0604020202020204" pitchFamily="34" charset="0"/>
                <a:ea typeface="Roboto" panose="02000000000000000000" pitchFamily="2" charset="0"/>
                <a:cs typeface="Arial" panose="020B0604020202020204" pitchFamily="34" charset="0"/>
              </a:rPr>
              <a:t>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53854"/>
          </a:xfrm>
        </p:spPr>
        <p:txBody>
          <a:bodyPr>
            <a:normAutofit/>
          </a:bodyPr>
          <a:lstStyle/>
          <a:p>
            <a:r>
              <a:rPr lang="en-US" dirty="0" smtClean="0"/>
              <a:t>Full-Stack </a:t>
            </a:r>
            <a:r>
              <a:rPr lang="en-US" dirty="0" smtClean="0"/>
              <a:t>Development - Who knows what it is?</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92005"/>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And now for the real source of knowledge…</a:t>
            </a:r>
            <a:endParaRPr lang="en-US" dirty="0"/>
          </a:p>
        </p:txBody>
      </p:sp>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lnSpc>
                <a:spcPct val="300000"/>
              </a:lnSpc>
              <a:spcBef>
                <a:spcPts val="0"/>
              </a:spcBef>
              <a:buNone/>
            </a:pPr>
            <a:r>
              <a:rPr lang="en" sz="8000" dirty="0" smtClean="0">
                <a:latin typeface="Arial" panose="020B0604020202020204" pitchFamily="34" charset="0"/>
                <a:ea typeface="Roboto" pitchFamily="2" charset="0"/>
                <a:cs typeface="Arial" panose="020B0604020202020204" pitchFamily="34" charset="0"/>
              </a:rPr>
              <a:t>TA’s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637269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endParaRPr lang="en-US" sz="2000" dirty="0" smtClean="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smtClean="0">
                <a:latin typeface="Arial" panose="020B0604020202020204" pitchFamily="34" charset="0"/>
                <a:ea typeface="Roboto" pitchFamily="2" charset="0"/>
                <a:cs typeface="Arial" panose="020B0604020202020204" pitchFamily="34" charset="0"/>
              </a:rPr>
              <a:t>first_day.html</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1275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 … ?</a:t>
            </a:r>
            <a:endParaRPr lang="en-US" dirty="0"/>
          </a:p>
        </p:txBody>
      </p:sp>
      <p:sp>
        <p:nvSpPr>
          <p:cNvPr id="5" name="Shape 70"/>
          <p:cNvSpPr txBox="1">
            <a:spLocks/>
          </p:cNvSpPr>
          <p:nvPr/>
        </p:nvSpPr>
        <p:spPr>
          <a:xfrm>
            <a:off x="196850" y="760691"/>
            <a:ext cx="8947150" cy="388751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b="1" u="sng" dirty="0" smtClean="0">
                <a:latin typeface="Arial" panose="020B0604020202020204" pitchFamily="34" charset="0"/>
                <a:ea typeface="Roboto" panose="02000000000000000000" pitchFamily="2" charset="0"/>
                <a:cs typeface="Arial" panose="020B0604020202020204" pitchFamily="34" charset="0"/>
              </a:rPr>
              <a:t>Dan Kaltenbaugh</a:t>
            </a: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dirty="0" smtClean="0">
                <a:latin typeface="Arial" panose="020B0604020202020204" pitchFamily="34" charset="0"/>
                <a:ea typeface="Roboto" panose="02000000000000000000" pitchFamily="2" charset="0"/>
                <a:cs typeface="Arial" panose="020B0604020202020204" pitchFamily="34" charset="0"/>
              </a:rPr>
              <a:t>BS, General Engineering, US Air Force Academy</a:t>
            </a:r>
          </a:p>
          <a:p>
            <a:pPr marL="685800" indent="-457200">
              <a:spcBef>
                <a:spcPts val="0"/>
              </a:spcBef>
            </a:pPr>
            <a:r>
              <a:rPr lang="en" dirty="0" smtClean="0">
                <a:latin typeface="Arial" panose="020B0604020202020204" pitchFamily="34" charset="0"/>
                <a:ea typeface="Roboto" panose="02000000000000000000" pitchFamily="2" charset="0"/>
                <a:cs typeface="Arial" panose="020B0604020202020204" pitchFamily="34" charset="0"/>
              </a:rPr>
              <a:t>Masters in Computer Information Systems, Nova Southeastern University</a:t>
            </a:r>
          </a:p>
          <a:p>
            <a:pPr marL="685800" indent="-457200">
              <a:spcBef>
                <a:spcPts val="0"/>
              </a:spcBef>
            </a:pPr>
            <a:r>
              <a:rPr lang="en" dirty="0" smtClean="0">
                <a:latin typeface="Arial" panose="020B0604020202020204" pitchFamily="34" charset="0"/>
                <a:ea typeface="Roboto" panose="02000000000000000000" pitchFamily="2" charset="0"/>
                <a:cs typeface="Arial" panose="020B0604020202020204" pitchFamily="34" charset="0"/>
              </a:rPr>
              <a:t>Started coding a </a:t>
            </a:r>
            <a:r>
              <a:rPr lang="en" i="1" dirty="0" smtClean="0">
                <a:latin typeface="Arial" panose="020B0604020202020204" pitchFamily="34" charset="0"/>
                <a:ea typeface="Roboto" panose="02000000000000000000" pitchFamily="2" charset="0"/>
                <a:cs typeface="Arial" panose="020B0604020202020204" pitchFamily="34" charset="0"/>
              </a:rPr>
              <a:t>long time ago on a farm far far away..</a:t>
            </a:r>
          </a:p>
          <a:p>
            <a:pPr marL="685800" indent="-457200">
              <a:spcBef>
                <a:spcPts val="0"/>
              </a:spcBef>
            </a:pPr>
            <a:r>
              <a:rPr lang="en" dirty="0" smtClean="0">
                <a:latin typeface="Arial" panose="020B0604020202020204" pitchFamily="34" charset="0"/>
                <a:ea typeface="Roboto" panose="02000000000000000000" pitchFamily="2" charset="0"/>
                <a:cs typeface="Arial" panose="020B0604020202020204" pitchFamily="34" charset="0"/>
              </a:rPr>
              <a:t>Air Force Veteran</a:t>
            </a:r>
          </a:p>
          <a:p>
            <a:pPr marL="985838" lvl="1"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KC-135 Instructor Pilot with more than 2900 hours</a:t>
            </a:r>
          </a:p>
          <a:p>
            <a:pPr marL="985838" lvl="1"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Stationed at the Pentagon, in Japan, England, </a:t>
            </a:r>
          </a:p>
          <a:p>
            <a:pPr marL="528638" lvl="1" indent="0">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and often deployed to the far ends of the Earth</a:t>
            </a:r>
            <a:endParaRPr lang="en" sz="2800" b="1" dirty="0">
              <a:latin typeface="Arial" panose="020B0604020202020204" pitchFamily="34" charset="0"/>
              <a:ea typeface="Roboto" panose="02000000000000000000" pitchFamily="2" charset="0"/>
              <a:cs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495800"/>
            <a:ext cx="2540000" cy="1905000"/>
          </a:xfrm>
          <a:prstGeom prst="rect">
            <a:avLst/>
          </a:prstGeom>
          <a:noFill/>
          <a:ln w="76200" cap="rnd" cmpd="thickThi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196849" y="4277142"/>
            <a:ext cx="6203951" cy="2123658"/>
          </a:xfrm>
          <a:prstGeom prst="rect">
            <a:avLst/>
          </a:prstGeom>
          <a:noFill/>
        </p:spPr>
        <p:txBody>
          <a:bodyPr wrap="square" rtlCol="0">
            <a:spAutoFit/>
          </a:bodyPr>
          <a:lstStyle/>
          <a:p>
            <a:pPr marL="685800" indent="-457200">
              <a:spcBef>
                <a:spcPts val="0"/>
              </a:spcBef>
              <a:buFont typeface="Arial" panose="020B0604020202020204" pitchFamily="34" charset="0"/>
              <a:buChar char="•"/>
            </a:pPr>
            <a:r>
              <a:rPr lang="en-US" dirty="0">
                <a:latin typeface="Arial" panose="020B0604020202020204" pitchFamily="34" charset="0"/>
                <a:ea typeface="Roboto" panose="02000000000000000000" pitchFamily="2" charset="0"/>
                <a:cs typeface="Arial" panose="020B0604020202020204" pitchFamily="34" charset="0"/>
              </a:rPr>
              <a:t>Java and C+ through classroom environment</a:t>
            </a:r>
          </a:p>
          <a:p>
            <a:pPr marL="685800" indent="-457200">
              <a:spcBef>
                <a:spcPts val="0"/>
              </a:spcBef>
              <a:buFont typeface="Arial" panose="020B0604020202020204" pitchFamily="34" charset="0"/>
              <a:buChar char="•"/>
            </a:pPr>
            <a:r>
              <a:rPr lang="en-US" dirty="0">
                <a:latin typeface="Arial" panose="020B0604020202020204" pitchFamily="34" charset="0"/>
                <a:ea typeface="Roboto" panose="02000000000000000000" pitchFamily="2" charset="0"/>
                <a:cs typeface="Arial" panose="020B0604020202020204" pitchFamily="34" charset="0"/>
              </a:rPr>
              <a:t>PHP, HTML, CSS, </a:t>
            </a: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git, et al = self </a:t>
            </a:r>
            <a:r>
              <a:rPr lang="en-US" dirty="0" smtClean="0">
                <a:latin typeface="Arial" panose="020B0604020202020204" pitchFamily="34" charset="0"/>
                <a:ea typeface="Roboto" panose="02000000000000000000" pitchFamily="2" charset="0"/>
                <a:cs typeface="Arial" panose="020B0604020202020204" pitchFamily="34" charset="0"/>
              </a:rPr>
              <a:t>taught</a:t>
            </a:r>
          </a:p>
          <a:p>
            <a:pPr marL="685800" indent="-457200">
              <a:spcBef>
                <a:spcPts val="0"/>
              </a:spcBef>
              <a:buFont typeface="Arial" panose="020B0604020202020204" pitchFamily="34" charset="0"/>
              <a:buChar char="•"/>
            </a:pPr>
            <a:r>
              <a:rPr lang="en-US" dirty="0" smtClean="0">
                <a:latin typeface="Arial" panose="020B0604020202020204" pitchFamily="34" charset="0"/>
                <a:ea typeface="Roboto" panose="02000000000000000000" pitchFamily="2" charset="0"/>
                <a:cs typeface="Arial" panose="020B0604020202020204" pitchFamily="34" charset="0"/>
              </a:rPr>
              <a:t>Taught website development using </a:t>
            </a:r>
            <a:r>
              <a:rPr lang="en-US" dirty="0" err="1" smtClean="0">
                <a:latin typeface="Arial" panose="020B0604020202020204" pitchFamily="34" charset="0"/>
                <a:ea typeface="Roboto" panose="02000000000000000000" pitchFamily="2" charset="0"/>
                <a:cs typeface="Arial" panose="020B0604020202020204" pitchFamily="34" charset="0"/>
              </a:rPr>
              <a:t>php</a:t>
            </a:r>
            <a:r>
              <a:rPr lang="en-US" dirty="0" smtClean="0">
                <a:latin typeface="Arial" panose="020B0604020202020204" pitchFamily="34" charset="0"/>
                <a:ea typeface="Roboto" panose="02000000000000000000" pitchFamily="2" charset="0"/>
                <a:cs typeface="Arial" panose="020B0604020202020204" pitchFamily="34" charset="0"/>
              </a:rPr>
              <a:t> course in  Illinois just east of St. Louis</a:t>
            </a:r>
          </a:p>
          <a:p>
            <a:pPr marL="685800" indent="-457200">
              <a:spcBef>
                <a:spcPts val="0"/>
              </a:spcBef>
              <a:buFont typeface="Arial" panose="020B0604020202020204" pitchFamily="34" charset="0"/>
              <a:buChar char="•"/>
            </a:pPr>
            <a:r>
              <a:rPr lang="en-US" dirty="0" smtClean="0">
                <a:latin typeface="Arial" panose="020B0604020202020204" pitchFamily="34" charset="0"/>
                <a:ea typeface="Roboto" panose="02000000000000000000" pitchFamily="2" charset="0"/>
                <a:cs typeface="Arial" panose="020B0604020202020204" pitchFamily="34" charset="0"/>
              </a:rPr>
              <a:t>Recently moved to Central Florida – Love the area and Love teaching!</a:t>
            </a:r>
            <a:endParaRPr lang="en-US" dirty="0">
              <a:latin typeface="Arial" panose="020B0604020202020204" pitchFamily="34" charset="0"/>
              <a:ea typeface="Roboto" panose="02000000000000000000" pitchFamily="2" charset="0"/>
              <a:cs typeface="Arial" panose="020B0604020202020204" pitchFamily="34" charset="0"/>
            </a:endParaRPr>
          </a:p>
          <a:p>
            <a:endParaRPr lang="en-US" sz="2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27283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a:t>
            </a:r>
            <a:r>
              <a:rPr lang="en-US" dirty="0">
                <a:latin typeface="Arial" panose="020B0604020202020204" pitchFamily="34" charset="0"/>
                <a:ea typeface="Roboto" pitchFamily="2" charset="0"/>
                <a:cs typeface="Arial" panose="020B0604020202020204" pitchFamily="34" charset="0"/>
              </a:rPr>
              <a:t>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err="1">
                <a:latin typeface="Arial" panose="020B0604020202020204" pitchFamily="34" charset="0"/>
                <a:ea typeface="Roboto" pitchFamily="2" charset="0"/>
                <a:cs typeface="Arial" panose="020B0604020202020204" pitchFamily="34" charset="0"/>
              </a:rPr>
              <a:t>Youtube</a:t>
            </a:r>
            <a:r>
              <a:rPr lang="en-US" dirty="0">
                <a:latin typeface="Arial" panose="020B0604020202020204" pitchFamily="34" charset="0"/>
                <a:ea typeface="Roboto" pitchFamily="2" charset="0"/>
                <a:cs typeface="Arial" panose="020B0604020202020204" pitchFamily="34" charset="0"/>
              </a:rPr>
              <a:t>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content.ftpa1-1.fna.fbcdn.net/hphotos-xpf1/v/t1.0-9/1934981_1124196258887_2458961_n.jpg?oh=afea91283e940e9880ee8afd1ec6d525&amp;oe=57983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733424"/>
            <a:ext cx="5753100" cy="5591176"/>
          </a:xfrm>
          <a:prstGeom prst="rect">
            <a:avLst/>
          </a:prstGeom>
          <a:noFill/>
          <a:ln w="63500" cmpd="thickThi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https://scontent.ftpa1-1.fna.fbcdn.net/hphotos-xfp1/v/t1.0-9/22265_1306871385651_5790237_n.jpg?oh=521d58cef6ed548a7436f681b08aa798&amp;oe=578BB8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838200"/>
            <a:ext cx="3034145" cy="2275609"/>
          </a:xfrm>
          <a:prstGeom prst="rect">
            <a:avLst/>
          </a:prstGeom>
          <a:noFill/>
          <a:ln w="63500" cmpd="thickThin">
            <a:solidFill>
              <a:schemeClr val="tx1"/>
            </a:solidFill>
          </a:ln>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838200"/>
            <a:ext cx="1862666" cy="1424940"/>
          </a:xfrm>
          <a:prstGeom prst="rect">
            <a:avLst/>
          </a:prstGeom>
          <a:noFill/>
          <a:ln w="38100" cmpd="thickThi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645" y="4419600"/>
            <a:ext cx="3492500" cy="1638300"/>
          </a:xfrm>
          <a:prstGeom prst="rect">
            <a:avLst/>
          </a:prstGeom>
          <a:noFill/>
          <a:ln w="63500" cmpd="thickThi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499" y="185175"/>
            <a:ext cx="4685145" cy="41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8884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12390</TotalTime>
  <Words>1253</Words>
  <Application>Microsoft Office PowerPoint</Application>
  <PresentationFormat>On-screen Show (4:3)</PresentationFormat>
  <Paragraphs>341</Paragraphs>
  <Slides>42</Slides>
  <Notes>34</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UCF - Theme</vt:lpstr>
      <vt:lpstr>Rutgers - Theme</vt:lpstr>
      <vt:lpstr>Unbranded</vt:lpstr>
      <vt:lpstr>UTAustin</vt:lpstr>
      <vt:lpstr>The Zen of Coding</vt:lpstr>
      <vt:lpstr>Quick Introductions! (30 seconds)</vt:lpstr>
      <vt:lpstr>And now for the real source of knowledge…</vt:lpstr>
      <vt:lpstr>Instructor = … ?</vt:lpstr>
      <vt:lpstr>PowerPoint Presentation</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 - Who knows what it is?</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Dan Kaltenbaugh</cp:lastModifiedBy>
  <cp:revision>1416</cp:revision>
  <cp:lastPrinted>2016-01-30T16:23:56Z</cp:lastPrinted>
  <dcterms:created xsi:type="dcterms:W3CDTF">2015-01-20T17:19:00Z</dcterms:created>
  <dcterms:modified xsi:type="dcterms:W3CDTF">2016-06-20T17:17:22Z</dcterms:modified>
</cp:coreProperties>
</file>