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4" r:id="rId3"/>
    <p:sldMasterId id="2147483668" r:id="rId4"/>
  </p:sldMasterIdLst>
  <p:notesMasterIdLst>
    <p:notesMasterId r:id="rId32"/>
  </p:notesMasterIdLst>
  <p:handoutMasterIdLst>
    <p:handoutMasterId r:id="rId33"/>
  </p:handoutMasterIdLst>
  <p:sldIdLst>
    <p:sldId id="265" r:id="rId5"/>
    <p:sldId id="406" r:id="rId6"/>
    <p:sldId id="407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71" r:id="rId15"/>
    <p:sldId id="470" r:id="rId16"/>
    <p:sldId id="435" r:id="rId17"/>
    <p:sldId id="436" r:id="rId18"/>
    <p:sldId id="472" r:id="rId19"/>
    <p:sldId id="408" r:id="rId20"/>
    <p:sldId id="424" r:id="rId21"/>
    <p:sldId id="425" r:id="rId22"/>
    <p:sldId id="426" r:id="rId23"/>
    <p:sldId id="456" r:id="rId24"/>
    <p:sldId id="457" r:id="rId25"/>
    <p:sldId id="459" r:id="rId26"/>
    <p:sldId id="460" r:id="rId27"/>
    <p:sldId id="461" r:id="rId28"/>
    <p:sldId id="462" r:id="rId29"/>
    <p:sldId id="473" r:id="rId30"/>
    <p:sldId id="474" r:id="rId31"/>
  </p:sldIdLst>
  <p:sldSz cx="9144000" cy="6858000" type="screen4x3"/>
  <p:notesSz cx="7315200" cy="9601200"/>
  <p:embeddedFontLst>
    <p:embeddedFont>
      <p:font typeface="Calibri Light" panose="020B060402020202020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8224" autoAdjust="0"/>
  </p:normalViewPr>
  <p:slideViewPr>
    <p:cSldViewPr>
      <p:cViewPr>
        <p:scale>
          <a:sx n="70" d="100"/>
          <a:sy n="70" d="100"/>
        </p:scale>
        <p:origin x="-3348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3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2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earn.shayhowe.com/html-css/positioning-conten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Heroes of CSS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25th,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953000"/>
            <a:ext cx="4321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Afternoon Slides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none allows elements to be completely hidden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becomes useful because in later sections, we will be selectively activating and de-activating.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(5-CSS_PositionedLayout)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Resource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Another great read for front-end developers (and game designers):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://learn.shayhowe.com/html-css/positioning-content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 will be flexing your newfound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positioning skills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create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another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6-CSS_Positioned_Activity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24400" y="2468658"/>
            <a:ext cx="4267200" cy="2073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this at home. </a:t>
            </a:r>
            <a:r>
              <a:rPr lang="en-US" sz="28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good one to firm up your HTML/CSS skills.</a:t>
            </a:r>
          </a:p>
          <a:p>
            <a:endParaRPr lang="en-US" sz="2800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best way to get good is to PRACTICE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7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>
            <a:spLocks/>
          </p:cNvSpPr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access chrome inspector: Right click on a page then hit “Inspect”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allow you to inspect the HTML, CSS, and more!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Chrome Inspector you can readily edit any webpage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(your own or otherwise) to see the immediate impact of HTML or CSS changes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 the next 15 minutes, take a website that you commonly use (Amazon, Google, Huff Po, etc.) and heavily modify it using the Google Developer Tools.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sure to at least modify: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Send a screenshot to the class’ slack profile when you’re done.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Loading Multiple CSS Files ***(Very Important!!!)***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" y="762000"/>
            <a:ext cx="8545215" cy="3141803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21547" y="3977290"/>
            <a:ext cx="8555263" cy="2271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most powerful aspects of CSS is the ability to deploy multiple CSS files simultaneously.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developers the ability to create complex designs – made up of multiple design elements.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Just remember  the loading </a:t>
            </a:r>
            <a:r>
              <a:rPr lang="en-US" sz="18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order matters!!!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the Browsers</a:t>
            </a:r>
            <a:endParaRPr lang="en-US" dirty="0"/>
          </a:p>
        </p:txBody>
      </p:sp>
      <p:pic>
        <p:nvPicPr>
          <p:cNvPr id="6" name="Picture 2" descr="http://www.blackbaudknowhow.com/wp-content/uploads/2012/11/Web-Browser-W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207"/>
            <a:ext cx="3810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"/>
          <p:cNvSpPr txBox="1">
            <a:spLocks/>
          </p:cNvSpPr>
          <p:nvPr/>
        </p:nvSpPr>
        <p:spPr>
          <a:xfrm>
            <a:off x="4343400" y="1307708"/>
            <a:ext cx="4702174" cy="4114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Under-the hood there are often significant differences between how browsers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webpages.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differences in rendering agents can mean HTML/CSS gets displayed differently in each.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designers/developers, creating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cross-browser compatible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websites is critical.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8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Reset.css (or Normalize.css)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83753"/>
            <a:ext cx="6867525" cy="367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52399" y="4586812"/>
            <a:ext cx="8882743" cy="1813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Reset.css ensures that all browser-specific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has been reset, so it appears the same in all browsers.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means you will have to re-style everything yourself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2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CSS Resets Matter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4495800" y="1307708"/>
            <a:ext cx="4549774" cy="3809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creating browser-compatible websites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an example of using someone else’s CSS in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website!!!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common Front-End Developer Interview question.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cdn.meme.am/instances/52072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1185"/>
            <a:ext cx="3856523" cy="38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the instructions given via slack to incorporate a reset.css file into a basic HTML file.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 the impact the reset file makes after its inclusion.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Reassurances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work!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Your Brain may rest now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nudges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6582"/>
            <a:ext cx="7417401" cy="386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location relevant to first “placed” element </a:t>
            </a:r>
          </a:p>
        </p:txBody>
      </p:sp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83753"/>
            <a:ext cx="8593799" cy="428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placed in absolute coordinates </a:t>
            </a: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11113</TotalTime>
  <Words>541</Words>
  <Application>Microsoft Office PowerPoint</Application>
  <PresentationFormat>On-screen Show (4:3)</PresentationFormat>
  <Paragraphs>100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Heroes of CSS</vt:lpstr>
      <vt:lpstr>PowerPoint Presentation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PowerPoint Presentation</vt:lpstr>
      <vt:lpstr>CSS Resets</vt:lpstr>
      <vt:lpstr>Loading Multiple CSS Files ***(Very Important!!!)***</vt:lpstr>
      <vt:lpstr>Battle of the Browsers</vt:lpstr>
      <vt:lpstr>Reset.css (or Normalize.css)</vt:lpstr>
      <vt:lpstr>PowerPoint Presentation</vt:lpstr>
      <vt:lpstr>PowerPoint Presentation</vt:lpstr>
      <vt:lpstr>Recap + Reassurances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1428</cp:revision>
  <cp:lastPrinted>2016-01-30T16:23:56Z</cp:lastPrinted>
  <dcterms:created xsi:type="dcterms:W3CDTF">2015-01-20T17:19:00Z</dcterms:created>
  <dcterms:modified xsi:type="dcterms:W3CDTF">2016-06-25T19:47:49Z</dcterms:modified>
</cp:coreProperties>
</file>