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7" r:id="rId2"/>
    <p:sldMasterId id="2147483661" r:id="rId3"/>
    <p:sldMasterId id="2147483665" r:id="rId4"/>
  </p:sldMasterIdLst>
  <p:notesMasterIdLst>
    <p:notesMasterId r:id="rId10"/>
  </p:notesMasterIdLst>
  <p:handoutMasterIdLst>
    <p:handoutMasterId r:id="rId11"/>
  </p:handoutMasterIdLst>
  <p:sldIdLst>
    <p:sldId id="662" r:id="rId5"/>
    <p:sldId id="658" r:id="rId6"/>
    <p:sldId id="663" r:id="rId7"/>
    <p:sldId id="664" r:id="rId8"/>
    <p:sldId id="665" r:id="rId9"/>
  </p:sldIdLst>
  <p:sldSz cx="9144000" cy="6858000" type="screen4x3"/>
  <p:notesSz cx="7315200" cy="9601200"/>
  <p:embeddedFontLst>
    <p:embeddedFont>
      <p:font typeface="Calibri" panose="020F0502020204030204" pitchFamily="34" charset="0"/>
      <p:regular r:id="rId12"/>
      <p:bold r:id="rId13"/>
      <p:italic r:id="rId14"/>
      <p:boldItalic r:id="rId15"/>
    </p:embeddedFont>
    <p:embeddedFont>
      <p:font typeface="Calibri Light" panose="020B0604020202020204" charset="0"/>
      <p:regular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3" autoAdjust="0"/>
    <p:restoredTop sz="84255" autoAdjust="0"/>
  </p:normalViewPr>
  <p:slideViewPr>
    <p:cSldViewPr>
      <p:cViewPr varScale="1">
        <p:scale>
          <a:sx n="96" d="100"/>
          <a:sy n="96" d="100"/>
        </p:scale>
        <p:origin x="-858" y="-9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7/9/2016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7/9/2016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32857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21838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704709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7/9/2016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 Resume at </a:t>
            </a:r>
            <a:r>
              <a:rPr lang="en-US" dirty="0" smtClean="0"/>
              <a:t>12:30 </a:t>
            </a:r>
            <a:r>
              <a:rPr lang="en-US" dirty="0" smtClean="0"/>
              <a:t>pm</a:t>
            </a:r>
            <a:endParaRPr lang="en-US" dirty="0"/>
          </a:p>
        </p:txBody>
      </p:sp>
    </p:spTree>
    <p:extLst>
      <p:ext uri="{BB962C8B-B14F-4D97-AF65-F5344CB8AC3E}">
        <p14:creationId xmlns:p14="http://schemas.microsoft.com/office/powerpoint/2010/main" val="367945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3997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bits of code that are relevant on the projector.</a:t>
            </a:r>
            <a:r>
              <a:rPr lang="en-US" sz="2400" dirty="0">
                <a:latin typeface="Arial" panose="020B0604020202020204" pitchFamily="34" charset="0"/>
                <a:ea typeface="Roboto" pitchFamily="2" charset="0"/>
                <a:cs typeface="Arial" panose="020B0604020202020204" pitchFamily="34" charset="0"/>
              </a:rPr>
              <a:t> </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will soon be you…</a:t>
            </a:r>
          </a:p>
        </p:txBody>
      </p:sp>
      <p:pic>
        <p:nvPicPr>
          <p:cNvPr id="1028" name="Picture 4" descr="http://vignette2.wikia.nocookie.net/avengersalliance/images/8/8a/Juggernaut_Dialogue_1.png/revision/latest?cb=20130522022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990600"/>
            <a:ext cx="8893383"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04800" y="4953000"/>
            <a:ext cx="8534400" cy="1524000"/>
          </a:xfrm>
          <a:prstGeom prst="rect">
            <a:avLst/>
          </a:prstGeom>
          <a:ln>
            <a:noFill/>
          </a:ln>
        </p:spPr>
        <p:txBody>
          <a:bodyPr vert="horz" lIns="91440" tIns="45720" rIns="91440" bIns="45720" rtlCol="0" anchor="ctr">
            <a:normAutofit fontScale="92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 Juggernauts.</a:t>
            </a:r>
            <a:endParaRPr lang="en-US" sz="47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3532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right now…</a:t>
            </a:r>
          </a:p>
        </p:txBody>
      </p:sp>
      <p:sp>
        <p:nvSpPr>
          <p:cNvPr id="6" name="Title 1"/>
          <p:cNvSpPr txBox="1">
            <a:spLocks/>
          </p:cNvSpPr>
          <p:nvPr/>
        </p:nvSpPr>
        <p:spPr>
          <a:xfrm>
            <a:off x="304800" y="49530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i="1" dirty="0">
                <a:latin typeface="Arial" panose="020B0604020202020204" pitchFamily="34" charset="0"/>
                <a:ea typeface="Roboto" panose="02000000000000000000" pitchFamily="2" charset="0"/>
                <a:cs typeface="Arial" panose="020B0604020202020204" pitchFamily="34" charset="0"/>
              </a:rPr>
              <a:t>Probably feeling like</a:t>
            </a:r>
          </a:p>
          <a:p>
            <a:r>
              <a:rPr lang="en-US" sz="4800" b="1" i="1" dirty="0" err="1">
                <a:latin typeface="Arial" panose="020B0604020202020204" pitchFamily="34" charset="0"/>
                <a:ea typeface="Roboto" panose="02000000000000000000" pitchFamily="2" charset="0"/>
                <a:cs typeface="Arial" panose="020B0604020202020204" pitchFamily="34" charset="0"/>
              </a:rPr>
              <a:t>Javascript</a:t>
            </a:r>
            <a:r>
              <a:rPr lang="en-US" sz="4800" b="1" i="1" dirty="0">
                <a:latin typeface="Arial" panose="020B0604020202020204" pitchFamily="34" charset="0"/>
                <a:ea typeface="Roboto" panose="02000000000000000000" pitchFamily="2" charset="0"/>
                <a:cs typeface="Arial" panose="020B0604020202020204" pitchFamily="34" charset="0"/>
              </a:rPr>
              <a:t> Jellybeans.</a:t>
            </a:r>
            <a:endParaRPr lang="en-US" sz="4800" i="1" dirty="0">
              <a:latin typeface="Arial" panose="020B0604020202020204" pitchFamily="34" charset="0"/>
              <a:ea typeface="Roboto" panose="02000000000000000000" pitchFamily="2" charset="0"/>
              <a:cs typeface="Arial" panose="020B0604020202020204" pitchFamily="34" charset="0"/>
            </a:endParaRPr>
          </a:p>
        </p:txBody>
      </p:sp>
      <p:pic>
        <p:nvPicPr>
          <p:cNvPr id="2050" name="Picture 2" descr="https://i.ytimg.com/vi/TBp2KUJI0f4/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2793" t="11586" r="2793" b="-1655"/>
          <a:stretch/>
        </p:blipFill>
        <p:spPr bwMode="auto">
          <a:xfrm>
            <a:off x="320040" y="806254"/>
            <a:ext cx="8184792" cy="414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163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to Come</a:t>
            </a:r>
          </a:p>
        </p:txBody>
      </p:sp>
      <p:pic>
        <p:nvPicPr>
          <p:cNvPr id="5" name="Picture 2" descr="https://i.ytimg.com/vi/TBp2KUJI0f4/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66845" t="11586" r="2793" b="11586"/>
          <a:stretch/>
        </p:blipFill>
        <p:spPr bwMode="auto">
          <a:xfrm>
            <a:off x="457200" y="1143000"/>
            <a:ext cx="2485032" cy="35371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vignette2.wikia.nocookie.net/avengersalliance/images/8/8a/Juggernaut_Dialogue_1.png/revision/latest?cb=20130522022640"/>
          <p:cNvPicPr>
            <a:picLocks noChangeAspect="1" noChangeArrowheads="1"/>
          </p:cNvPicPr>
          <p:nvPr/>
        </p:nvPicPr>
        <p:blipFill rotWithShape="1">
          <a:blip r:embed="rId4">
            <a:extLst>
              <a:ext uri="{28A0092B-C50C-407E-A947-70E740481C1C}">
                <a14:useLocalDpi xmlns:a14="http://schemas.microsoft.com/office/drawing/2010/main" val="0"/>
              </a:ext>
            </a:extLst>
          </a:blip>
          <a:srcRect l="24848" r="28826"/>
          <a:stretch/>
        </p:blipFill>
        <p:spPr bwMode="auto">
          <a:xfrm>
            <a:off x="5105400" y="1066800"/>
            <a:ext cx="3756977" cy="36133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Right Arrow 2"/>
          <p:cNvSpPr/>
          <p:nvPr/>
        </p:nvSpPr>
        <p:spPr>
          <a:xfrm>
            <a:off x="3036867" y="2340073"/>
            <a:ext cx="1912937" cy="11430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304800" y="49530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4800" b="1" i="1" dirty="0">
                <a:latin typeface="Arial" panose="020B0604020202020204" pitchFamily="34" charset="0"/>
                <a:ea typeface="Roboto" panose="02000000000000000000" pitchFamily="2" charset="0"/>
                <a:cs typeface="Arial" panose="020B0604020202020204" pitchFamily="34" charset="0"/>
              </a:rPr>
              <a:t>HANG IN THERE!</a:t>
            </a:r>
          </a:p>
        </p:txBody>
      </p:sp>
    </p:spTree>
    <p:extLst>
      <p:ext uri="{BB962C8B-B14F-4D97-AF65-F5344CB8AC3E}">
        <p14:creationId xmlns:p14="http://schemas.microsoft.com/office/powerpoint/2010/main" val="113347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11442</TotalTime>
  <Words>180</Words>
  <Application>Microsoft Office PowerPoint</Application>
  <PresentationFormat>On-screen Show (4:3)</PresentationFormat>
  <Paragraphs>23</Paragraphs>
  <Slides>5</Slides>
  <Notes>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vt:i4>
      </vt:variant>
    </vt:vector>
  </HeadingPairs>
  <TitlesOfParts>
    <vt:vector size="13" baseType="lpstr">
      <vt:lpstr>Arial</vt:lpstr>
      <vt:lpstr>Calibri</vt:lpstr>
      <vt:lpstr>Calibri Light</vt:lpstr>
      <vt:lpstr>Roboto</vt:lpstr>
      <vt:lpstr>UCF - Theme</vt:lpstr>
      <vt:lpstr>Rutgers - Theme</vt:lpstr>
      <vt:lpstr>Unbranded</vt:lpstr>
      <vt:lpstr>UTAustin</vt:lpstr>
      <vt:lpstr>Break – Resume at 12:30 pm</vt:lpstr>
      <vt:lpstr>PowerPoint Presentation</vt:lpstr>
      <vt:lpstr>This will soon be you…</vt:lpstr>
      <vt:lpstr>But right now…</vt:lpstr>
      <vt:lpstr>Transformation to Come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Dan Kaltenbaugh</cp:lastModifiedBy>
  <cp:revision>1509</cp:revision>
  <cp:lastPrinted>2016-01-30T16:23:56Z</cp:lastPrinted>
  <dcterms:created xsi:type="dcterms:W3CDTF">2015-01-20T17:19:00Z</dcterms:created>
  <dcterms:modified xsi:type="dcterms:W3CDTF">2016-07-09T19:26:11Z</dcterms:modified>
</cp:coreProperties>
</file>