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4"/>
  </p:notesMasterIdLst>
  <p:handoutMasterIdLst>
    <p:handoutMasterId r:id="rId35"/>
  </p:handoutMasterIdLst>
  <p:sldIdLst>
    <p:sldId id="265" r:id="rId5"/>
    <p:sldId id="680" r:id="rId6"/>
    <p:sldId id="681" r:id="rId7"/>
    <p:sldId id="682" r:id="rId8"/>
    <p:sldId id="709" r:id="rId9"/>
    <p:sldId id="617" r:id="rId10"/>
    <p:sldId id="683" r:id="rId11"/>
    <p:sldId id="685" r:id="rId12"/>
    <p:sldId id="684" r:id="rId13"/>
    <p:sldId id="687" r:id="rId14"/>
    <p:sldId id="688" r:id="rId15"/>
    <p:sldId id="689" r:id="rId16"/>
    <p:sldId id="690" r:id="rId17"/>
    <p:sldId id="710" r:id="rId18"/>
    <p:sldId id="691" r:id="rId19"/>
    <p:sldId id="692" r:id="rId20"/>
    <p:sldId id="694" r:id="rId21"/>
    <p:sldId id="695" r:id="rId22"/>
    <p:sldId id="697" r:id="rId23"/>
    <p:sldId id="698" r:id="rId24"/>
    <p:sldId id="699" r:id="rId25"/>
    <p:sldId id="700" r:id="rId26"/>
    <p:sldId id="701" r:id="rId27"/>
    <p:sldId id="702" r:id="rId28"/>
    <p:sldId id="693" r:id="rId29"/>
    <p:sldId id="703" r:id="rId30"/>
    <p:sldId id="706" r:id="rId31"/>
    <p:sldId id="708" r:id="rId32"/>
    <p:sldId id="616" r:id="rId3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" panose="02040503050406030204" pitchFamily="18" charset="0"/>
      <p:regular r:id="rId40"/>
      <p:bold r:id="rId41"/>
      <p:italic r:id="rId42"/>
      <p:boldItalic r:id="rId43"/>
    </p:embeddedFont>
    <p:embeddedFont>
      <p:font typeface="Calibri Light" panose="020B0604020202020204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84255" autoAdjust="0"/>
  </p:normalViewPr>
  <p:slideViewPr>
    <p:cSldViewPr>
      <p:cViewPr varScale="1">
        <p:scale>
          <a:sx n="72" d="100"/>
          <a:sy n="72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func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th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11th,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optimize some code!	15 Min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426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Interactive Build</a:t>
            </a:r>
            <a:endParaRPr lang="en-US" sz="36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SuperHeroLogging_NoFunctions.html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by table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minutes to review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Round the room by table</a:t>
            </a:r>
          </a:p>
          <a:p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get to do this all by yourself next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Sublime Text Tips: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Ctrl – Shift – L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Alt – F3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752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2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</a:t>
            </a:r>
            <a:r>
              <a:rPr lang="en-US" sz="2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repetition</a:t>
            </a:r>
          </a:p>
          <a:p>
            <a:endParaRPr lang="en-US" sz="3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5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CARES?  WHY? - - to -+</a:t>
            </a:r>
          </a:p>
          <a:p>
            <a:endParaRPr lang="en-US" sz="3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pairs, use MyFirstFunctions_Unsolved.html and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</a:t>
            </a: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</a:t>
            </a:r>
            <a:r>
              <a:rPr lang="en-US" sz="24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at least one function fully done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Another 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/>
              </a:rPr>
              <a:t>developer.mozilla.org/en-US/docs/Web/JavaScript/Reference/Statements/function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function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logArrays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someArray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 {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	for (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var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= 0;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&lt;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someArray.length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++){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		alert(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someArray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	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}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Break.  Resume at </a:t>
            </a:r>
            <a:r>
              <a:rPr lang="en-US" dirty="0" smtClean="0"/>
              <a:t>8:23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GoodArray.html)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JoanofArcArrays.html)</a:t>
            </a:r>
          </a:p>
          <a:p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Doable?  Yes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Easy to understand &amp; Maintain? No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objects…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</a:t>
            </a:r>
            <a:endParaRPr lang="en-US" sz="36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(JoanofArcObjects.js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Console</a:t>
            </a:r>
          </a:p>
          <a:p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JSFiddle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12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spend the next few moments studying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carObject_Unsolved.html</a:t>
            </a:r>
          </a:p>
          <a:p>
            <a:endParaRPr lang="en-US" sz="12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code to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log the relevant information about the provided `car`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object for each question asked in the comments at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bottom of the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file after `// How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would I log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....`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</a:t>
            </a:r>
            <a:r>
              <a:rPr lang="en-US" sz="24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Slack out a snippet of the code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the class when you are done. Be Creative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Questions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 this?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/>
              </a:rPr>
              <a:t>developer.mozilla.org/en-US/docs/Web/JavaScript/Reference/Operators/this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`As an Object Method` section…  You need to know THIS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Show 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carGame_Solved.html)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carGame_Unsolved.html,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 – {Hint – get keyboard input the same as we did for RPS Saturday}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		</a:t>
            </a:r>
            <a:r>
              <a:rPr lang="en-US" sz="2800" b="0" dirty="0" smtClean="0"/>
              <a:t>{Homework?}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06" y="2590800"/>
            <a:ext cx="8229600" cy="2133600"/>
          </a:xfrm>
        </p:spPr>
        <p:txBody>
          <a:bodyPr/>
          <a:lstStyle/>
          <a:p>
            <a:r>
              <a:rPr lang="en-US" dirty="0"/>
              <a:t>Today’s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3200" b="0" dirty="0" smtClean="0"/>
              <a:t>First a little R.E.S.P.E.C.T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629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Homework timeline 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Assigned Friday and due the following Saturday (8 days)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Make a goal to have it completed on Thursday so we can cover all issues during the Friday hangout – Submit early!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Then you can start looking at the next homework Friday and get a lot more out of the class on Saturday!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5-Point Star 4"/>
          <p:cNvSpPr/>
          <p:nvPr/>
        </p:nvSpPr>
        <p:spPr>
          <a:xfrm rot="20700000">
            <a:off x="43019" y="3887065"/>
            <a:ext cx="685800" cy="685800"/>
          </a:xfrm>
          <a:prstGeom prst="star5">
            <a:avLst/>
          </a:prstGeom>
          <a:solidFill>
            <a:srgbClr val="FFFF00">
              <a:alpha val="43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Open LoopTV_Unsolved.html in Chrome. 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in your IDE (Sublime Text).  In other words,  replace the question marks - ???? with comments that explain what the following line of code accomplishes.  Don’t miss the one in the for loop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!  -- Round the room when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fini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11685</TotalTime>
  <Words>991</Words>
  <Application>Microsoft Office PowerPoint</Application>
  <PresentationFormat>On-screen Show (4:3)</PresentationFormat>
  <Paragraphs>235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Wingdings</vt:lpstr>
      <vt:lpstr>Calibri</vt:lpstr>
      <vt:lpstr>Cambria</vt:lpstr>
      <vt:lpstr>Roboto</vt:lpstr>
      <vt:lpstr>Calibri Light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    First a little R.E.S.P.E.C.T</vt:lpstr>
      <vt:lpstr>Objectives</vt:lpstr>
      <vt:lpstr>Juggernauts be Born </vt:lpstr>
      <vt:lpstr>Functions!</vt:lpstr>
      <vt:lpstr>PowerPoint Presentation</vt:lpstr>
      <vt:lpstr>Mondo Repetitive…</vt:lpstr>
      <vt:lpstr>Let’s optimize some code! 15 Min</vt:lpstr>
      <vt:lpstr>Much Better with Functions!</vt:lpstr>
      <vt:lpstr>PowerPoint Presentation</vt:lpstr>
      <vt:lpstr>Break.  Resume at 8:23</vt:lpstr>
      <vt:lpstr>Objects!</vt:lpstr>
      <vt:lpstr>Demo Time</vt:lpstr>
      <vt:lpstr>Demo Time</vt:lpstr>
      <vt:lpstr>Associated Data ==/== Arrays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Fun with objects…</vt:lpstr>
      <vt:lpstr>PowerPoint Presentation</vt:lpstr>
      <vt:lpstr>Demo Time</vt:lpstr>
      <vt:lpstr>PowerPoint Presentation</vt:lpstr>
      <vt:lpstr>PowerPoint Presentation</vt:lpstr>
      <vt:lpstr>Questions   {Homework?}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1533</cp:revision>
  <cp:lastPrinted>2016-01-30T16:23:56Z</cp:lastPrinted>
  <dcterms:created xsi:type="dcterms:W3CDTF">2015-01-20T17:19:00Z</dcterms:created>
  <dcterms:modified xsi:type="dcterms:W3CDTF">2016-07-12T00:08:52Z</dcterms:modified>
</cp:coreProperties>
</file>