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11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1" r:id="rId24"/>
    <p:sldId id="732" r:id="rId25"/>
    <p:sldId id="734" r:id="rId26"/>
    <p:sldId id="735" r:id="rId27"/>
    <p:sldId id="733" r:id="rId28"/>
    <p:sldId id="616" r:id="rId29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B0604020202020204" charset="0"/>
      <p:regular r:id="rId36"/>
      <p: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84255" autoAdjust="0"/>
  </p:normalViewPr>
  <p:slideViewPr>
    <p:cSldViewPr>
      <p:cViewPr>
        <p:scale>
          <a:sx n="100" d="100"/>
          <a:sy n="100" d="100"/>
        </p:scale>
        <p:origin x="-2220" y="-7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$(Begins)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July 12th,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 through 5.html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1-JSGenerators)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DrinkList_Unsolved.html as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- 15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jQuery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easier client-side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Helper Library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…</a:t>
            </a:r>
            <a:r>
              <a:rPr lang="en-US" sz="2000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”</a:t>
            </a:r>
            <a:r>
              <a:rPr lang="en-US" sz="2000" i="1" dirty="0" smtClean="0"/>
              <a:t>$</a:t>
            </a:r>
            <a:r>
              <a:rPr lang="en-US" sz="2000" i="1" dirty="0"/>
              <a:t> is simply an alias for </a:t>
            </a:r>
            <a:r>
              <a:rPr lang="en-US" sz="2000" i="1" dirty="0"/>
              <a:t>jQuery</a:t>
            </a:r>
            <a:r>
              <a:rPr lang="en-US" sz="2000" i="1" dirty="0"/>
              <a:t> and it's often employed because it's shorter and faster to </a:t>
            </a:r>
            <a:r>
              <a:rPr lang="en-US" sz="2000" i="1" dirty="0" smtClean="0"/>
              <a:t>write”</a:t>
            </a:r>
            <a:endParaRPr lang="en-US" sz="2400" i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91" y="360050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 through 3.html 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| 3-jQueryGenerators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Inspect #3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Elements -&gt; Properties -&gt; </a:t>
            </a:r>
            <a:r>
              <a:rPr lang="en-US" sz="20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div.fancy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 attributes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jQueryDrinkList_Unsolved.html as starter code and r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e-factor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(re-write) your previous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</a:t>
            </a:r>
            <a:r>
              <a:rPr lang="en-US" sz="24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</a:t>
            </a:r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Event Listeners, Anonymous Functions and Callbacks - oh my.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the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missing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in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SandwichClick_Unsolved.html 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variables (as in count 1, 2, 3… not as in counter-offensive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sym typeface="Wingdings" panose="05000000000000000000" pitchFamily="2" charset="2"/>
              </a:rPr>
              <a:t>)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-SandwichClick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missing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in TriggerRandom_UNSOLVED.html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such that clicking the big blue button triggers a random number (between 1 and 1000) to be selected and prominently displayed in the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Way to Learn Coding</a:t>
            </a:r>
            <a:endParaRPr lang="en-US" dirty="0"/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Way to Learn Coding</a:t>
            </a:r>
            <a:endParaRPr lang="en-US" dirty="0"/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Era of Class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315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the “DOM</a:t>
            </a:r>
            <a:r>
              <a:rPr lang="en-US" dirty="0" smtClean="0"/>
              <a:t>”  -- INSPECT IT!!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5730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Basic Example: </a:t>
            </a:r>
            <a:r>
              <a:rPr lang="en-US" dirty="0" smtClean="0"/>
              <a:t>http</a:t>
            </a:r>
            <a:r>
              <a:rPr lang="en-US" dirty="0"/>
              <a:t>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12294</TotalTime>
  <Words>794</Words>
  <Application>Microsoft Office PowerPoint</Application>
  <PresentationFormat>On-screen Show (4:3)</PresentationFormat>
  <Paragraphs>149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Wingdings</vt:lpstr>
      <vt:lpstr>Roboto</vt:lpstr>
      <vt:lpstr>Calibri Light</vt:lpstr>
      <vt:lpstr>UCF - Theme</vt:lpstr>
      <vt:lpstr>Rutgers - Theme</vt:lpstr>
      <vt:lpstr>Unbranded</vt:lpstr>
      <vt:lpstr>UTAustin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  -- INSPECT IT!!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Dan Kaltenbaugh</cp:lastModifiedBy>
  <cp:revision>1519</cp:revision>
  <cp:lastPrinted>2016-01-30T16:23:56Z</cp:lastPrinted>
  <dcterms:created xsi:type="dcterms:W3CDTF">2015-01-20T17:19:00Z</dcterms:created>
  <dcterms:modified xsi:type="dcterms:W3CDTF">2016-07-13T14:49:32Z</dcterms:modified>
</cp:coreProperties>
</file>