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18"/>
  </p:notesMasterIdLst>
  <p:handoutMasterIdLst>
    <p:handoutMasterId r:id="rId19"/>
  </p:handoutMasterIdLst>
  <p:sldIdLst>
    <p:sldId id="265" r:id="rId5"/>
    <p:sldId id="617" r:id="rId6"/>
    <p:sldId id="618" r:id="rId7"/>
    <p:sldId id="619" r:id="rId8"/>
    <p:sldId id="620" r:id="rId9"/>
    <p:sldId id="616" r:id="rId10"/>
    <p:sldId id="621" r:id="rId11"/>
    <p:sldId id="622" r:id="rId12"/>
    <p:sldId id="623" r:id="rId13"/>
    <p:sldId id="624" r:id="rId14"/>
    <p:sldId id="625" r:id="rId15"/>
    <p:sldId id="626" r:id="rId16"/>
    <p:sldId id="627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 autoAdjust="0"/>
    <p:restoredTop sz="84254" autoAdjust="0"/>
  </p:normalViewPr>
  <p:slideViewPr>
    <p:cSldViewPr>
      <p:cViewPr>
        <p:scale>
          <a:sx n="115" d="100"/>
          <a:sy n="115" d="100"/>
        </p:scale>
        <p:origin x="-1800" y="630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Catch Up!</a:t>
            </a:r>
            <a:endParaRPr lang="en-US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15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July 20</a:t>
            </a:r>
            <a:r>
              <a:rPr lang="en-US" baseline="30000" dirty="0" smtClean="0"/>
              <a:t>th</a:t>
            </a:r>
            <a:r>
              <a:rPr lang="en-US" dirty="0" smtClean="0"/>
              <a:t> , 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18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continued…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capture key 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generate random numbers.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</a:t>
            </a:r>
            <a:r>
              <a:rPr lang="en-US" b="1" i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looking over the important topics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could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Work!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group… </a:t>
            </a:r>
          </a:p>
          <a:p>
            <a:pPr indent="0">
              <a:spcBef>
                <a:spcPts val="0"/>
              </a:spcBef>
              <a:buNone/>
            </a:pPr>
            <a:endParaRPr lang="en-US" sz="18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Hangman Game (HW 3) from scratch?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Hangman.</a:t>
            </a:r>
          </a:p>
          <a:p>
            <a:pPr marL="742950" indent="-514350"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“Captain Planet The Game” works?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Captain Planet the Game.</a:t>
            </a:r>
          </a:p>
          <a:p>
            <a:pPr marL="528638" lvl="1" indent="0">
              <a:spcBef>
                <a:spcPts val="0"/>
              </a:spcBef>
              <a:buNone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Twitter Bootstrap?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Twitter Bootstrap Assignment.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Today’s Plan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699664"/>
            <a:ext cx="8882743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b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will go over any lingering questions. </a:t>
            </a:r>
            <a:r>
              <a:rPr lang="en-US" sz="20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(15 mins) 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z="20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will outline the most important topics through today. </a:t>
            </a:r>
            <a:r>
              <a:rPr lang="en-US" sz="20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(30-40 mins)</a:t>
            </a: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endParaRPr lang="en-US" sz="2000" b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Break into groups for a heavily supported coding session. </a:t>
            </a:r>
            <a:r>
              <a:rPr lang="en-US" sz="2400" b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(2 hours)</a:t>
            </a:r>
          </a:p>
        </p:txBody>
      </p:sp>
      <p:pic>
        <p:nvPicPr>
          <p:cNvPr id="5" name="Picture 2" descr="http://s2.quickmeme.com/img/4a/4affbe170b263556a03db432b6c0c2267adf36449441f436b03cdf812497801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94" y="2719906"/>
            <a:ext cx="5261870" cy="34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Subjects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</a:t>
            </a:r>
            <a:r>
              <a:rPr lang="en-US" sz="18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doctype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&gt;, &lt;p&gt;, &lt;h1&gt;,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u="sng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u="sng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</a:t>
            </a:r>
            <a:r>
              <a:rPr lang="en-US" sz="18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</a:t>
            </a:r>
            <a:r>
              <a:rPr lang="en-US" sz="18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Bash or Terminal to perform basic </a:t>
            </a:r>
            <a:r>
              <a:rPr lang="en-US" sz="18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</a:t>
            </a:r>
            <a:r>
              <a:rPr lang="en-US" sz="18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clone, add/commit, push.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branching via </a:t>
            </a:r>
            <a:r>
              <a:rPr lang="en-US" sz="18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branch, checkout and pull-requests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panels, </a:t>
            </a:r>
            <a:r>
              <a:rPr lang="en-US" sz="18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Jumbotron</a:t>
            </a: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navigation bars, and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Layouts!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ROWS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Layouts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Total Not relevant</a:t>
              </a:r>
              <a:endParaRPr lang="en-US" sz="12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 and containers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err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</a:t>
            </a: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Alerts, Confirms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11359</TotalTime>
  <Words>625</Words>
  <Application>Microsoft Office PowerPoint</Application>
  <PresentationFormat>On-screen Show (4:3)</PresentationFormat>
  <Paragraphs>149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UCF - Theme</vt:lpstr>
      <vt:lpstr>Rutgers - Theme</vt:lpstr>
      <vt:lpstr>Unbranded</vt:lpstr>
      <vt:lpstr>UTAustin</vt:lpstr>
      <vt:lpstr>JS Catch Up!</vt:lpstr>
      <vt:lpstr>PowerPoint Presentation</vt:lpstr>
      <vt:lpstr>Recap of Subjects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Dan Kaltenbaugh</cp:lastModifiedBy>
  <cp:revision>1523</cp:revision>
  <cp:lastPrinted>2016-01-30T16:23:56Z</cp:lastPrinted>
  <dcterms:created xsi:type="dcterms:W3CDTF">2015-01-20T17:19:00Z</dcterms:created>
  <dcterms:modified xsi:type="dcterms:W3CDTF">2016-07-20T15:39:08Z</dcterms:modified>
</cp:coreProperties>
</file>