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</p:sldMasterIdLst>
  <p:notesMasterIdLst>
    <p:notesMasterId r:id="rId23"/>
  </p:notesMasterIdLst>
  <p:handoutMasterIdLst>
    <p:handoutMasterId r:id="rId24"/>
  </p:handoutMasterIdLst>
  <p:sldIdLst>
    <p:sldId id="265" r:id="rId3"/>
    <p:sldId id="261" r:id="rId4"/>
    <p:sldId id="267" r:id="rId5"/>
    <p:sldId id="268" r:id="rId6"/>
    <p:sldId id="269" r:id="rId7"/>
    <p:sldId id="270" r:id="rId8"/>
    <p:sldId id="273" r:id="rId9"/>
    <p:sldId id="274" r:id="rId10"/>
    <p:sldId id="275" r:id="rId11"/>
    <p:sldId id="276" r:id="rId12"/>
    <p:sldId id="277" r:id="rId13"/>
    <p:sldId id="278" r:id="rId14"/>
    <p:sldId id="289" r:id="rId15"/>
    <p:sldId id="280" r:id="rId16"/>
    <p:sldId id="281" r:id="rId17"/>
    <p:sldId id="282" r:id="rId18"/>
    <p:sldId id="283" r:id="rId19"/>
    <p:sldId id="286" r:id="rId20"/>
    <p:sldId id="287" r:id="rId21"/>
    <p:sldId id="290" r:id="rId22"/>
  </p:sldIdLst>
  <p:sldSz cx="9144000" cy="6858000" type="screen4x3"/>
  <p:notesSz cx="7315200" cy="9601200"/>
  <p:embeddedFontLst>
    <p:embeddedFont>
      <p:font typeface="Calibri Light" panose="020B0604020202020204" charset="0"/>
      <p:regular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CC00"/>
    <a:srgbClr val="F8F8F8"/>
    <a:srgbClr val="EEECE1"/>
    <a:srgbClr val="C0504D"/>
    <a:srgbClr val="D11034"/>
    <a:srgbClr val="5F6A72"/>
    <a:srgbClr val="782C2C"/>
    <a:srgbClr val="993939"/>
    <a:srgbClr val="AD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2" autoAdjust="0"/>
    <p:restoredTop sz="84255" autoAdjust="0"/>
  </p:normalViewPr>
  <p:slideViewPr>
    <p:cSldViewPr>
      <p:cViewPr varScale="1">
        <p:scale>
          <a:sx n="61" d="100"/>
          <a:sy n="61" d="100"/>
        </p:scale>
        <p:origin x="-20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cylonjs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developers.meethue.com/" TargetMode="External"/><Relationship Id="rId5" Type="http://schemas.openxmlformats.org/officeDocument/2006/relationships/hyperlink" Target="https://developer.nest.com/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smtClean="0"/>
              <a:t>and APIs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17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July 29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3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 JSON?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 stands for </a:t>
            </a:r>
            <a:r>
              <a:rPr lang="en-US" sz="3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 Notation and is nothing more than simple </a:t>
            </a:r>
            <a:r>
              <a:rPr lang="en-US" sz="3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Objects used as a “</a:t>
            </a:r>
            <a:r>
              <a:rPr lang="en-US" sz="34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interchange format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”. </a:t>
            </a:r>
            <a:endParaRPr lang="en-US" sz="3400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5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768513"/>
            <a:ext cx="8112543" cy="51087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9727" y="5976056"/>
            <a:ext cx="9130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JSON is a lightweight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data-interchange format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to correlate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anose="02000000000000000000" pitchFamily="2" charset="0"/>
              </a:rPr>
              <a:t>Getting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7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jQuery method do we use to retrieve data from a URL database?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" y="2058823"/>
            <a:ext cx="8583814" cy="120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AJAX!!!!!</a:t>
            </a:r>
            <a:endParaRPr lang="en" sz="6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://www.colgate.com/PDP/Ajax_v13/US/EN/locale-assets/images/heros/hero_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22" y="3140708"/>
            <a:ext cx="1458889" cy="34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5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two parameters do we pass into AJAX to retrieve data from online?</a:t>
            </a:r>
            <a:endParaRPr lang="en" sz="3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" y="2133600"/>
            <a:ext cx="9100511" cy="24931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Url</a:t>
            </a:r>
            <a:r>
              <a:rPr lang="en-US" sz="2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</a:t>
            </a:r>
            <a:r>
              <a:rPr lang="en-US" sz="2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method: ‘get’</a:t>
            </a:r>
            <a:endParaRPr lang="en-US" sz="34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581400"/>
            <a:ext cx="1066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3581400"/>
            <a:ext cx="1447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096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“Full-Stack” Development</a:t>
            </a:r>
            <a:endParaRPr lang="en-US" dirty="0"/>
          </a:p>
        </p:txBody>
      </p:sp>
      <p:pic>
        <p:nvPicPr>
          <p:cNvPr id="4" name="Picture 3" descr="C:\Users\ahaque89\Downloads\MEAN Deployment Strategy - Page 1 (2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3635" r="3151" b="5248"/>
          <a:stretch/>
        </p:blipFill>
        <p:spPr bwMode="auto">
          <a:xfrm>
            <a:off x="57398" y="982468"/>
            <a:ext cx="8948716" cy="42120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5150480"/>
            <a:ext cx="9155741" cy="1199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842" y="5257800"/>
            <a:ext cx="87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Full-Stack Development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the concept of building </a:t>
            </a:r>
            <a:r>
              <a:rPr lang="en-US" sz="2000" b="1" i="1" u="sng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aspect of the web application – from the visuals and interactions, to the data transfer and processing.</a:t>
            </a:r>
            <a:endParaRPr lang="en-US" sz="2000" b="1" u="sng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852064"/>
            <a:ext cx="8583814" cy="47867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this point, you should…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an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is.</a:t>
            </a:r>
            <a:endParaRPr lang="en-US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means.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Realize that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 Methods 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are used for retrieving data in databases.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Know how to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create a basic AJAX GET Request 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jQuery. (i.e. include URL and “GET”)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ea typeface="Roboto" panose="02000000000000000000" pitchFamily="2" charset="0"/>
              </a:rPr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1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4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an API?</a:t>
            </a:r>
            <a:endParaRPr lang="en" sz="6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Application Programming Interface (API) offers a set of </a:t>
            </a:r>
            <a:r>
              <a:rPr lang="en-US" sz="34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pre-defined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routines, code snippets, and tools for building software applications”</a:t>
            </a: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Questions</a:t>
            </a:r>
            <a:endParaRPr lang="en-US" dirty="0"/>
          </a:p>
        </p:txBody>
      </p:sp>
      <p:pic>
        <p:nvPicPr>
          <p:cNvPr id="5" name="Picture 2" descr="https://www.akana.com/images/solutions/APIGate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3854"/>
            <a:ext cx="4874160" cy="55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76800" y="1782223"/>
            <a:ext cx="3971174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software development APIs are often the </a:t>
            </a:r>
            <a:r>
              <a:rPr lang="en-US" sz="3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bridge</a:t>
            </a:r>
            <a:r>
              <a:rPr lang="en-US" sz="3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between different components </a:t>
            </a:r>
            <a:br>
              <a:rPr lang="en-US" sz="3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3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Use Cases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1329" y="827435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Three Common Use-Cases for APIs: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pre-built code for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getting and sending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data to a centralized database (e.g. Weather Data, IMDB Movie Data).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provide pre-build code for creating or utilizing other software components (e.g. Google Maps, Spotify Tools).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interface with </a:t>
            </a:r>
            <a:r>
              <a:rPr lang="en-US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physical sensors or hardware </a:t>
            </a:r>
            <a:r>
              <a:rPr lang="en-US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devices. (e.g. Nest Thermostat, Phillips Hue)</a:t>
            </a:r>
            <a:endParaRPr lang="en-US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</a:t>
            </a:r>
            <a:r>
              <a:rPr lang="en-US" dirty="0" smtClean="0"/>
              <a:t> </a:t>
            </a:r>
            <a:r>
              <a:rPr lang="en-US" dirty="0"/>
              <a:t>– Controlling Physical Hardware</a:t>
            </a:r>
          </a:p>
        </p:txBody>
      </p:sp>
      <p:pic>
        <p:nvPicPr>
          <p:cNvPr id="6" name="Picture 4" descr="http://ecx.images-amazon.com/images/I/51c0TJpNkwL._SX450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/>
          <a:stretch/>
        </p:blipFill>
        <p:spPr bwMode="auto">
          <a:xfrm>
            <a:off x="2895600" y="1020562"/>
            <a:ext cx="3806325" cy="28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london.nodebots.io/images/catbo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8" r="8935"/>
          <a:stretch/>
        </p:blipFill>
        <p:spPr bwMode="auto">
          <a:xfrm>
            <a:off x="6520543" y="1313159"/>
            <a:ext cx="2514600" cy="212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droidcentral.com/sites/androidcentral.com/files/styles/large/public/topic_images/2014/nest-stock-image-1.png?itok=UEkMM4_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1" y="996550"/>
            <a:ext cx="2901471" cy="29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4076854"/>
            <a:ext cx="8583814" cy="260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Nest Smart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Thermostat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5"/>
              </a:rPr>
              <a:t>https://developer.nest.com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5"/>
              </a:rPr>
              <a:t>/</a:t>
            </a: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Phillips Hue API: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http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://www.developers.meethue.com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6"/>
              </a:rPr>
              <a:t>/</a:t>
            </a: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r>
              <a:rPr lang="en-US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NodeBots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(Ceylon) API: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7"/>
              </a:rPr>
              <a:t>https://cylonjs.com</a:t>
            </a:r>
            <a:r>
              <a:rPr lang="en-US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hlinkClick r:id="rId7"/>
              </a:rPr>
              <a:t>/</a:t>
            </a: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4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1" y="763232"/>
            <a:ext cx="8503920" cy="48413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5281" y="5669868"/>
            <a:ext cx="850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HueCraft</a:t>
            </a:r>
            <a:r>
              <a:rPr lang="en-US" b="1" dirty="0" smtClean="0"/>
              <a:t>: </a:t>
            </a:r>
            <a:r>
              <a:rPr lang="en-US" dirty="0" smtClean="0"/>
              <a:t>https</a:t>
            </a:r>
            <a:r>
              <a:rPr lang="en-US" dirty="0"/>
              <a:t>://www.youtube.com/watch?v=ovYORLkO5bQ</a:t>
            </a:r>
          </a:p>
        </p:txBody>
      </p:sp>
    </p:spTree>
    <p:extLst>
      <p:ext uri="{BB962C8B-B14F-4D97-AF65-F5344CB8AC3E}">
        <p14:creationId xmlns:p14="http://schemas.microsoft.com/office/powerpoint/2010/main" val="361494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9717</TotalTime>
  <Words>393</Words>
  <Application>Microsoft Office PowerPoint</Application>
  <PresentationFormat>On-screen Show (4:3)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Roboto</vt:lpstr>
      <vt:lpstr>Calibri Light</vt:lpstr>
      <vt:lpstr>Calibri</vt:lpstr>
      <vt:lpstr>UCF - Theme</vt:lpstr>
      <vt:lpstr>Rutgers - Theme</vt:lpstr>
      <vt:lpstr>AJAX and APIs</vt:lpstr>
      <vt:lpstr>Recap Questions</vt:lpstr>
      <vt:lpstr>Recap Questions</vt:lpstr>
      <vt:lpstr>Recap Questions</vt:lpstr>
      <vt:lpstr>API Use Cases</vt:lpstr>
      <vt:lpstr>API Use Cases</vt:lpstr>
      <vt:lpstr>Use Case  – Controlling Physical Hardware</vt:lpstr>
      <vt:lpstr>Use Case #3 – Controlling Physical Hardware</vt:lpstr>
      <vt:lpstr>JSON Recap</vt:lpstr>
      <vt:lpstr>Recap Questions</vt:lpstr>
      <vt:lpstr>Recap Questions</vt:lpstr>
      <vt:lpstr>Recap Questions</vt:lpstr>
      <vt:lpstr>Getting Data</vt:lpstr>
      <vt:lpstr>Recap Questions</vt:lpstr>
      <vt:lpstr>Recap Questions</vt:lpstr>
      <vt:lpstr>Recap Questions</vt:lpstr>
      <vt:lpstr>Recap Questions</vt:lpstr>
      <vt:lpstr>Welcome to “Full-Stack” Development</vt:lpstr>
      <vt:lpstr>Overview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Dan Kaltenbaugh</cp:lastModifiedBy>
  <cp:revision>1361</cp:revision>
  <cp:lastPrinted>2016-01-30T16:23:56Z</cp:lastPrinted>
  <dcterms:created xsi:type="dcterms:W3CDTF">2015-01-20T17:19:00Z</dcterms:created>
  <dcterms:modified xsi:type="dcterms:W3CDTF">2016-07-30T15:59:03Z</dcterms:modified>
</cp:coreProperties>
</file>