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EECD"/>
          </a:solidFill>
        </a:fill>
      </a:tcStyle>
    </a:wholeTbl>
    <a:band2H>
      <a:tcTxStyle/>
      <a:tcStyle>
        <a:tcBdr/>
        <a:fill>
          <a:solidFill>
            <a:srgbClr val="FEF7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0D6"/>
          </a:solidFill>
        </a:fill>
      </a:tcStyle>
    </a:wholeTbl>
    <a:band2H>
      <a:tcTxStyle/>
      <a:tcStyle>
        <a:tcBdr/>
        <a:fill>
          <a:solidFill>
            <a:srgbClr val="E7E9EC"/>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DD0"/>
          </a:solidFill>
        </a:fill>
      </a:tcStyle>
    </a:wholeTbl>
    <a:band2H>
      <a:tcTxStyle/>
      <a:tcStyle>
        <a:tcBdr/>
        <a:fill>
          <a:solidFill>
            <a:srgbClr val="F4EFE9"/>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900"/>
  </p:normalViewPr>
  <p:slideViewPr>
    <p:cSldViewPr snapToGrid="0" snapToObjects="1">
      <p:cViewPr>
        <p:scale>
          <a:sx n="87" d="100"/>
          <a:sy n="87" d="100"/>
        </p:scale>
        <p:origin x="153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1143000" y="685800"/>
            <a:ext cx="4572000" cy="3429000"/>
          </a:xfrm>
          <a:prstGeom prst="rect">
            <a:avLst/>
          </a:prstGeom>
        </p:spPr>
        <p:txBody>
          <a:bodyPr/>
          <a:lstStyle/>
          <a:p>
            <a:endParaRPr/>
          </a:p>
        </p:txBody>
      </p:sp>
      <p:sp>
        <p:nvSpPr>
          <p:cNvPr id="276" name="Shape 27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4881013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noRot="1" noChangeAspect="1"/>
          </p:cNvSpPr>
          <p:nvPr>
            <p:ph type="sldImg"/>
          </p:nvPr>
        </p:nvSpPr>
        <p:spPr>
          <a:xfrm>
            <a:off x="381000" y="685800"/>
            <a:ext cx="6096000" cy="3429000"/>
          </a:xfrm>
          <a:prstGeom prst="rect">
            <a:avLst/>
          </a:prstGeom>
        </p:spPr>
        <p:txBody>
          <a:bodyPr/>
          <a:lstStyle/>
          <a:p>
            <a:endParaRPr/>
          </a:p>
        </p:txBody>
      </p:sp>
      <p:sp>
        <p:nvSpPr>
          <p:cNvPr id="290" name="Shape 290"/>
          <p:cNvSpPr>
            <a:spLocks noGrp="1"/>
          </p:cNvSpPr>
          <p:nvPr>
            <p:ph type="body" sz="quarter" idx="1"/>
          </p:nvPr>
        </p:nvSpPr>
        <p:spPr>
          <a:prstGeom prst="rect">
            <a:avLst/>
          </a:prstGeom>
        </p:spPr>
        <p:txBody>
          <a:bodyPr/>
          <a:lstStyle/>
          <a:p>
            <a:r>
              <a:t>Speaker: Todd - welcomes students to UCF, background (3 to 5 mins)</a:t>
            </a:r>
          </a:p>
        </p:txBody>
      </p:sp>
    </p:spTree>
    <p:extLst>
      <p:ext uri="{BB962C8B-B14F-4D97-AF65-F5344CB8AC3E}">
        <p14:creationId xmlns:p14="http://schemas.microsoft.com/office/powerpoint/2010/main" val="1189286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hape 387"/>
          <p:cNvSpPr>
            <a:spLocks noGrp="1" noRot="1" noChangeAspect="1"/>
          </p:cNvSpPr>
          <p:nvPr>
            <p:ph type="sldImg"/>
          </p:nvPr>
        </p:nvSpPr>
        <p:spPr>
          <a:prstGeom prst="rect">
            <a:avLst/>
          </a:prstGeom>
        </p:spPr>
        <p:txBody>
          <a:bodyPr/>
          <a:lstStyle/>
          <a:p>
            <a:endParaRPr/>
          </a:p>
        </p:txBody>
      </p:sp>
      <p:sp>
        <p:nvSpPr>
          <p:cNvPr id="388" name="Shape 388"/>
          <p:cNvSpPr>
            <a:spLocks noGrp="1"/>
          </p:cNvSpPr>
          <p:nvPr>
            <p:ph type="body" sz="quarter" idx="1"/>
          </p:nvPr>
        </p:nvSpPr>
        <p:spPr>
          <a:prstGeom prst="rect">
            <a:avLst/>
          </a:prstGeom>
        </p:spPr>
        <p:txBody>
          <a:bodyPr/>
          <a:lstStyle>
            <a:lvl1pPr>
              <a:defRPr b="1"/>
            </a:lvl1pPr>
          </a:lstStyle>
          <a:p>
            <a:r>
              <a:t>Intro to CLO - Pavan </a:t>
            </a:r>
          </a:p>
        </p:txBody>
      </p:sp>
    </p:spTree>
    <p:extLst>
      <p:ext uri="{BB962C8B-B14F-4D97-AF65-F5344CB8AC3E}">
        <p14:creationId xmlns:p14="http://schemas.microsoft.com/office/powerpoint/2010/main" val="101349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Shape 393"/>
          <p:cNvSpPr>
            <a:spLocks noGrp="1" noRot="1" noChangeAspect="1"/>
          </p:cNvSpPr>
          <p:nvPr>
            <p:ph type="sldImg"/>
          </p:nvPr>
        </p:nvSpPr>
        <p:spPr>
          <a:xfrm>
            <a:off x="381000" y="685800"/>
            <a:ext cx="6096000" cy="3429000"/>
          </a:xfrm>
          <a:prstGeom prst="rect">
            <a:avLst/>
          </a:prstGeom>
        </p:spPr>
        <p:txBody>
          <a:bodyPr/>
          <a:lstStyle/>
          <a:p>
            <a:endParaRPr/>
          </a:p>
        </p:txBody>
      </p:sp>
      <p:sp>
        <p:nvSpPr>
          <p:cNvPr id="394" name="Shape 394"/>
          <p:cNvSpPr>
            <a:spLocks noGrp="1"/>
          </p:cNvSpPr>
          <p:nvPr>
            <p:ph type="body" sz="quarter" idx="1"/>
          </p:nvPr>
        </p:nvSpPr>
        <p:spPr>
          <a:prstGeom prst="rect">
            <a:avLst/>
          </a:prstGeom>
        </p:spPr>
        <p:txBody>
          <a:bodyPr/>
          <a:lstStyle/>
          <a:p>
            <a:r>
              <a:rPr dirty="0"/>
              <a:t>Browser Based Technologies</a:t>
            </a:r>
          </a:p>
          <a:p>
            <a:r>
              <a:rPr dirty="0"/>
              <a:t>Deployment</a:t>
            </a:r>
          </a:p>
          <a:p>
            <a:r>
              <a:rPr dirty="0"/>
              <a:t>Database</a:t>
            </a:r>
          </a:p>
          <a:p>
            <a:r>
              <a:rPr dirty="0"/>
              <a:t>Service Side Development (Node.js &amp; PHP)</a:t>
            </a:r>
          </a:p>
          <a:p>
            <a:r>
              <a:rPr dirty="0"/>
              <a:t>Computer Science applied to JavaScript</a:t>
            </a:r>
          </a:p>
          <a:p>
            <a:r>
              <a:rPr dirty="0"/>
              <a:t>Quality Assurance</a:t>
            </a:r>
          </a:p>
          <a:p>
            <a:r>
              <a:rPr dirty="0"/>
              <a:t>SEO</a:t>
            </a:r>
          </a:p>
        </p:txBody>
      </p:sp>
    </p:spTree>
    <p:extLst>
      <p:ext uri="{BB962C8B-B14F-4D97-AF65-F5344CB8AC3E}">
        <p14:creationId xmlns:p14="http://schemas.microsoft.com/office/powerpoint/2010/main" val="3046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381000" y="685800"/>
            <a:ext cx="6096000" cy="3429000"/>
          </a:xfrm>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p>
            <a:pPr>
              <a:defRPr sz="1300" b="1"/>
            </a:pPr>
            <a:r>
              <a:rPr dirty="0"/>
              <a:t>Speaker: Jonathan</a:t>
            </a:r>
          </a:p>
          <a:p>
            <a:r>
              <a:rPr dirty="0"/>
              <a:t>- My job is to make you successful</a:t>
            </a:r>
          </a:p>
          <a:p>
            <a:pPr marL="120315" indent="-120315">
              <a:buSzPct val="100000"/>
              <a:buChar char="-"/>
            </a:pPr>
            <a:r>
              <a:rPr dirty="0"/>
              <a:t>Student success will be handling all logistical questions for this class, we'll talk about what you'll do if you miss a class, if you aren't sure who to talk to about a question you have or aren't </a:t>
            </a:r>
          </a:p>
          <a:p>
            <a:pPr marL="120315" indent="-120315">
              <a:buSzPct val="100000"/>
              <a:buChar char="-"/>
            </a:pPr>
            <a:r>
              <a:rPr dirty="0"/>
              <a:t>Career director responsible for all career placement and employer engagement</a:t>
            </a:r>
          </a:p>
        </p:txBody>
      </p:sp>
    </p:spTree>
    <p:extLst>
      <p:ext uri="{BB962C8B-B14F-4D97-AF65-F5344CB8AC3E}">
        <p14:creationId xmlns:p14="http://schemas.microsoft.com/office/powerpoint/2010/main" val="171035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pPr>
              <a:defRPr sz="1300" b="1"/>
            </a:pPr>
            <a:r>
              <a:t>Speaker: Jonathan</a:t>
            </a:r>
          </a:p>
          <a:p>
            <a:pPr>
              <a:defRPr sz="1300"/>
            </a:pPr>
            <a:r>
              <a:t>Talking points: This is the part where we have to be real serious</a:t>
            </a:r>
          </a:p>
          <a:p>
            <a:pPr marL="228600" indent="-228600">
              <a:buSzPct val="100000"/>
              <a:buChar char="•"/>
              <a:defRPr sz="1300"/>
            </a:pPr>
            <a:r>
              <a:t>Attendance policy = we believe you’ll learn through being in class, that’s why we’re going to be here teaching class. If you don’t come to class, you’re not going to learn </a:t>
            </a:r>
          </a:p>
          <a:p>
            <a:pPr marL="228600" indent="-228600">
              <a:buSzPct val="100000"/>
              <a:buChar char="•"/>
              <a:defRPr sz="1300"/>
            </a:pPr>
            <a:r>
              <a:t>Weather = above all, be safe. I will be slacking updates if we ever think weather is going to be a problem but we’ll take it on a case-by-case basis and it will be specific for this class. </a:t>
            </a:r>
          </a:p>
          <a:p>
            <a:pPr marL="228600" indent="-228600">
              <a:buSzPct val="100000"/>
              <a:buChar char="•"/>
              <a:defRPr sz="1300"/>
            </a:pPr>
            <a:r>
              <a:t>Homework policy = do your homework, practice what you’ve studied in class, without doing the coding you won’t become a coder</a:t>
            </a:r>
          </a:p>
          <a:p>
            <a:pPr marL="228600" indent="-228600">
              <a:buSzPct val="100000"/>
              <a:buChar char="•"/>
              <a:defRPr sz="1300"/>
            </a:pPr>
            <a:r>
              <a:t>Projects = Your portfolio is going to be the bread and butter of getting hired, when you go into a coding interview and you say you’re a coder, you can’t BS that. You either have stuff to show for it or you don’t. Do your projects so that you have stuff to show for it. </a:t>
            </a:r>
          </a:p>
        </p:txBody>
      </p:sp>
    </p:spTree>
    <p:extLst>
      <p:ext uri="{BB962C8B-B14F-4D97-AF65-F5344CB8AC3E}">
        <p14:creationId xmlns:p14="http://schemas.microsoft.com/office/powerpoint/2010/main" val="1896324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381000" y="685800"/>
            <a:ext cx="6096000" cy="3429000"/>
          </a:xfrm>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a:defRPr sz="1300" b="1"/>
            </a:pPr>
            <a:r>
              <a:rPr dirty="0"/>
              <a:t>Speaker: Jonathan</a:t>
            </a:r>
          </a:p>
          <a:p>
            <a:endParaRPr dirty="0"/>
          </a:p>
        </p:txBody>
      </p:sp>
    </p:spTree>
    <p:extLst>
      <p:ext uri="{BB962C8B-B14F-4D97-AF65-F5344CB8AC3E}">
        <p14:creationId xmlns:p14="http://schemas.microsoft.com/office/powerpoint/2010/main" val="71528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xfrm>
            <a:off x="381000" y="685800"/>
            <a:ext cx="6096000" cy="3429000"/>
          </a:xfrm>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pPr>
              <a:defRPr sz="1300" b="1"/>
            </a:pPr>
            <a:r>
              <a:t>Speaker: Jonathan</a:t>
            </a:r>
          </a:p>
          <a:p>
            <a:r>
              <a:t>You are given the opportunity to participate in experiential learning with employers providing access to new employment opportunities.</a:t>
            </a:r>
          </a:p>
          <a:p>
            <a:r>
              <a:t>You’ll have access to career coaching, recruitment support, and an engaged network of hiring partners.</a:t>
            </a:r>
          </a:p>
          <a:p>
            <a:endParaRPr/>
          </a:p>
          <a:p>
            <a:r>
              <a:t>We have a real world approach - You’ll use of tools like GitHub, Slack, Trello, and more throughout the course</a:t>
            </a:r>
          </a:p>
          <a:p>
            <a:r>
              <a:t>CS Fundamentals (not just coding, but how to think) – Dictated by our employer partners</a:t>
            </a:r>
          </a:p>
          <a:p>
            <a:endParaRPr/>
          </a:p>
        </p:txBody>
      </p:sp>
    </p:spTree>
    <p:extLst>
      <p:ext uri="{BB962C8B-B14F-4D97-AF65-F5344CB8AC3E}">
        <p14:creationId xmlns:p14="http://schemas.microsoft.com/office/powerpoint/2010/main" val="177589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lvl1pPr>
              <a:defRPr sz="1300" b="1"/>
            </a:lvl1pPr>
          </a:lstStyle>
          <a:p>
            <a:r>
              <a:t>Speaker: Jonathan</a:t>
            </a:r>
          </a:p>
        </p:txBody>
      </p:sp>
    </p:spTree>
    <p:extLst>
      <p:ext uri="{BB962C8B-B14F-4D97-AF65-F5344CB8AC3E}">
        <p14:creationId xmlns:p14="http://schemas.microsoft.com/office/powerpoint/2010/main" val="189108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xfrm>
            <a:off x="381000" y="685800"/>
            <a:ext cx="6096000" cy="3429000"/>
          </a:xfrm>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dirty="0"/>
              <a:t>Trello is the most often used software </a:t>
            </a:r>
            <a:r>
              <a:rPr lang="en-US" dirty="0" smtClean="0"/>
              <a:t>by </a:t>
            </a:r>
            <a:r>
              <a:rPr dirty="0" smtClean="0"/>
              <a:t>tech </a:t>
            </a:r>
            <a:r>
              <a:rPr dirty="0"/>
              <a:t>companies to track projects and process flows.  </a:t>
            </a:r>
            <a:endParaRPr lang="en-US" dirty="0" smtClean="0"/>
          </a:p>
          <a:p>
            <a:endParaRPr lang="en-US" dirty="0" smtClean="0"/>
          </a:p>
          <a:p>
            <a:r>
              <a:rPr dirty="0" smtClean="0"/>
              <a:t>We </a:t>
            </a:r>
            <a:r>
              <a:rPr dirty="0"/>
              <a:t>get you used to it by using this for yourt job search.</a:t>
            </a:r>
          </a:p>
          <a:p>
            <a:endParaRPr dirty="0"/>
          </a:p>
          <a:p>
            <a:r>
              <a:rPr dirty="0"/>
              <a:t>Slack is most often used communication tool – we use this for office hours, etc.</a:t>
            </a:r>
          </a:p>
        </p:txBody>
      </p:sp>
    </p:spTree>
    <p:extLst>
      <p:ext uri="{BB962C8B-B14F-4D97-AF65-F5344CB8AC3E}">
        <p14:creationId xmlns:p14="http://schemas.microsoft.com/office/powerpoint/2010/main" val="68509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prstGeom prst="rect">
            <a:avLst/>
          </a:prstGeom>
        </p:spPr>
        <p:txBody>
          <a:bodyPr/>
          <a:lstStyle/>
          <a:p>
            <a:endParaRPr/>
          </a:p>
        </p:txBody>
      </p:sp>
      <p:sp>
        <p:nvSpPr>
          <p:cNvPr id="375" name="Shape 375"/>
          <p:cNvSpPr>
            <a:spLocks noGrp="1"/>
          </p:cNvSpPr>
          <p:nvPr>
            <p:ph type="body" sz="quarter" idx="1"/>
          </p:nvPr>
        </p:nvSpPr>
        <p:spPr>
          <a:prstGeom prst="rect">
            <a:avLst/>
          </a:prstGeom>
        </p:spPr>
        <p:txBody>
          <a:bodyPr/>
          <a:lstStyle/>
          <a:p>
            <a:r>
              <a:t>Our engaged employer network</a:t>
            </a:r>
          </a:p>
        </p:txBody>
      </p:sp>
    </p:spTree>
    <p:extLst>
      <p:ext uri="{BB962C8B-B14F-4D97-AF65-F5344CB8AC3E}">
        <p14:creationId xmlns:p14="http://schemas.microsoft.com/office/powerpoint/2010/main" val="178259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hape 381"/>
          <p:cNvSpPr>
            <a:spLocks noGrp="1" noRot="1" noChangeAspect="1"/>
          </p:cNvSpPr>
          <p:nvPr>
            <p:ph type="sldImg"/>
          </p:nvPr>
        </p:nvSpPr>
        <p:spPr>
          <a:xfrm>
            <a:off x="381000" y="685800"/>
            <a:ext cx="6096000" cy="3429000"/>
          </a:xfrm>
          <a:prstGeom prst="rect">
            <a:avLst/>
          </a:prstGeom>
        </p:spPr>
        <p:txBody>
          <a:bodyPr/>
          <a:lstStyle/>
          <a:p>
            <a:endParaRPr/>
          </a:p>
        </p:txBody>
      </p:sp>
      <p:sp>
        <p:nvSpPr>
          <p:cNvPr id="382" name="Shape 382"/>
          <p:cNvSpPr>
            <a:spLocks noGrp="1"/>
          </p:cNvSpPr>
          <p:nvPr>
            <p:ph type="body" sz="quarter" idx="1"/>
          </p:nvPr>
        </p:nvSpPr>
        <p:spPr>
          <a:prstGeom prst="rect">
            <a:avLst/>
          </a:prstGeom>
        </p:spPr>
        <p:txBody>
          <a:bodyPr/>
          <a:lstStyle/>
          <a:p>
            <a:r>
              <a:rPr dirty="0"/>
              <a:t>We will teach soft skills such as interviewing, how to build and develop your social profile, resume, GitHub profile, and more. He/She will also help you to connect with our network of employers once you have the skills necessary to qualify for opportunities. We will provide support after graduation to help you land your job. We will provide tools, templates and more.</a:t>
            </a:r>
          </a:p>
        </p:txBody>
      </p:sp>
    </p:spTree>
    <p:extLst>
      <p:ext uri="{BB962C8B-B14F-4D97-AF65-F5344CB8AC3E}">
        <p14:creationId xmlns:p14="http://schemas.microsoft.com/office/powerpoint/2010/main" val="544374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4" name="image1.png" descr="hashOverlay-FullResolve.png"/>
          <p:cNvPicPr>
            <a:picLocks noChangeAspect="1"/>
          </p:cNvPicPr>
          <p:nvPr/>
        </p:nvPicPr>
        <p:blipFill>
          <a:blip r:embed="rId2">
            <a:alphaModFix amt="10000"/>
            <a:extLst/>
          </a:blip>
          <a:stretch>
            <a:fillRect/>
          </a:stretch>
        </p:blipFill>
        <p:spPr>
          <a:xfrm>
            <a:off x="0" y="0"/>
            <a:ext cx="12192000" cy="6858000"/>
          </a:xfrm>
          <a:prstGeom prst="rect">
            <a:avLst/>
          </a:prstGeom>
          <a:ln w="12700">
            <a:miter lim="400000"/>
          </a:ln>
        </p:spPr>
      </p:pic>
      <p:pic>
        <p:nvPicPr>
          <p:cNvPr id="15" name="image2.png" descr="HD-ShadowLong.png"/>
          <p:cNvPicPr>
            <a:picLocks noChangeAspect="1"/>
          </p:cNvPicPr>
          <p:nvPr/>
        </p:nvPicPr>
        <p:blipFill>
          <a:blip r:embed="rId3">
            <a:extLst/>
          </a:blip>
          <a:stretch>
            <a:fillRect/>
          </a:stretch>
        </p:blipFill>
        <p:spPr>
          <a:xfrm>
            <a:off x="1" y="4242851"/>
            <a:ext cx="8968085" cy="275943"/>
          </a:xfrm>
          <a:prstGeom prst="rect">
            <a:avLst/>
          </a:prstGeom>
          <a:ln w="12700">
            <a:miter lim="400000"/>
          </a:ln>
        </p:spPr>
      </p:pic>
      <p:pic>
        <p:nvPicPr>
          <p:cNvPr id="16" name="image3.png" descr="HD-ShadowShort.png"/>
          <p:cNvPicPr>
            <a:picLocks noChangeAspect="1"/>
          </p:cNvPicPr>
          <p:nvPr/>
        </p:nvPicPr>
        <p:blipFill>
          <a:blip r:embed="rId4">
            <a:extLst/>
          </a:blip>
          <a:stretch>
            <a:fillRect/>
          </a:stretch>
        </p:blipFill>
        <p:spPr>
          <a:xfrm>
            <a:off x="9111715" y="4243844"/>
            <a:ext cx="3077109" cy="276941"/>
          </a:xfrm>
          <a:prstGeom prst="rect">
            <a:avLst/>
          </a:prstGeom>
          <a:ln w="12700">
            <a:miter lim="400000"/>
          </a:ln>
        </p:spPr>
      </p:pic>
      <p:sp>
        <p:nvSpPr>
          <p:cNvPr id="17" name="Shape 17"/>
          <p:cNvSpPr/>
          <p:nvPr/>
        </p:nvSpPr>
        <p:spPr>
          <a:xfrm>
            <a:off x="-1" y="2590077"/>
            <a:ext cx="8968087" cy="1660333"/>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8" name="Shape 18"/>
          <p:cNvSpPr/>
          <p:nvPr/>
        </p:nvSpPr>
        <p:spPr>
          <a:xfrm>
            <a:off x="9111715" y="2590077"/>
            <a:ext cx="3077110" cy="1660333"/>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9" name="Shape 19"/>
          <p:cNvSpPr>
            <a:spLocks noGrp="1"/>
          </p:cNvSpPr>
          <p:nvPr>
            <p:ph type="title"/>
          </p:nvPr>
        </p:nvSpPr>
        <p:spPr>
          <a:xfrm>
            <a:off x="680321" y="2733708"/>
            <a:ext cx="8144135" cy="1373071"/>
          </a:xfrm>
          <a:prstGeom prst="rect">
            <a:avLst/>
          </a:prstGeom>
        </p:spPr>
        <p:txBody>
          <a:bodyPr anchor="b"/>
          <a:lstStyle>
            <a:lvl1pPr algn="r">
              <a:defRPr sz="5400"/>
            </a:lvl1pPr>
          </a:lstStyle>
          <a:p>
            <a:r>
              <a:t>Title Text</a:t>
            </a:r>
          </a:p>
        </p:txBody>
      </p:sp>
      <p:sp>
        <p:nvSpPr>
          <p:cNvPr id="20" name="Shape 20"/>
          <p:cNvSpPr>
            <a:spLocks noGrp="1"/>
          </p:cNvSpPr>
          <p:nvPr>
            <p:ph type="body" sz="quarter" idx="1"/>
          </p:nvPr>
        </p:nvSpPr>
        <p:spPr>
          <a:xfrm>
            <a:off x="680321" y="4394039"/>
            <a:ext cx="8144135" cy="1117688"/>
          </a:xfrm>
          <a:prstGeom prst="rect">
            <a:avLst/>
          </a:prstGeom>
        </p:spPr>
        <p:txBody>
          <a:bodyPr/>
          <a:lstStyle>
            <a:lvl1pPr marL="0" indent="0" algn="r">
              <a:buSzTx/>
              <a:buFontTx/>
              <a:buNone/>
              <a:defRPr sz="2000"/>
            </a:lvl1pPr>
            <a:lvl2pPr marL="0" indent="457200" algn="r">
              <a:buSzTx/>
              <a:buFontTx/>
              <a:buNone/>
              <a:defRPr sz="2000"/>
            </a:lvl2pPr>
            <a:lvl3pPr marL="0" indent="914400" algn="r">
              <a:buSzTx/>
              <a:buFontTx/>
              <a:buNone/>
              <a:defRPr sz="2000"/>
            </a:lvl3pPr>
            <a:lvl4pPr marL="0" indent="1371600" algn="r">
              <a:buSzTx/>
              <a:buFontTx/>
              <a:buNone/>
              <a:defRPr sz="2000"/>
            </a:lvl4pPr>
            <a:lvl5pPr marL="0" indent="1828800" algn="r">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21" name="Shape 21"/>
          <p:cNvSpPr>
            <a:spLocks noGrp="1"/>
          </p:cNvSpPr>
          <p:nvPr>
            <p:ph type="sldNum" sz="quarter" idx="2"/>
          </p:nvPr>
        </p:nvSpPr>
        <p:spPr>
          <a:xfrm>
            <a:off x="9255345" y="3116138"/>
            <a:ext cx="583666"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35"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36" name="image2.png" descr="HD-ShadowLong.png"/>
          <p:cNvPicPr>
            <a:picLocks noChangeAspect="1"/>
          </p:cNvPicPr>
          <p:nvPr/>
        </p:nvPicPr>
        <p:blipFill>
          <a:blip r:embed="rId3">
            <a:extLst/>
          </a:blip>
          <a:stretch>
            <a:fillRect/>
          </a:stretch>
        </p:blipFill>
        <p:spPr>
          <a:xfrm>
            <a:off x="1" y="5928628"/>
            <a:ext cx="10437812" cy="321165"/>
          </a:xfrm>
          <a:prstGeom prst="rect">
            <a:avLst/>
          </a:prstGeom>
          <a:ln w="12700">
            <a:miter lim="400000"/>
          </a:ln>
        </p:spPr>
      </p:pic>
      <p:pic>
        <p:nvPicPr>
          <p:cNvPr id="137" name="image4.png" descr="HD-ShadowShort.png"/>
          <p:cNvPicPr>
            <a:picLocks noChangeAspect="1"/>
          </p:cNvPicPr>
          <p:nvPr/>
        </p:nvPicPr>
        <p:blipFill>
          <a:blip r:embed="rId4">
            <a:extLst/>
          </a:blip>
          <a:stretch>
            <a:fillRect/>
          </a:stretch>
        </p:blipFill>
        <p:spPr>
          <a:xfrm>
            <a:off x="10585825" y="5929622"/>
            <a:ext cx="1602998" cy="144271"/>
          </a:xfrm>
          <a:prstGeom prst="rect">
            <a:avLst/>
          </a:prstGeom>
          <a:ln w="12700">
            <a:miter lim="400000"/>
          </a:ln>
        </p:spPr>
      </p:pic>
      <p:sp>
        <p:nvSpPr>
          <p:cNvPr id="138" name="Shape 138"/>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39" name="Shape 139"/>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40" name="Shape 140"/>
          <p:cNvSpPr>
            <a:spLocks noGrp="1"/>
          </p:cNvSpPr>
          <p:nvPr>
            <p:ph type="title"/>
          </p:nvPr>
        </p:nvSpPr>
        <p:spPr>
          <a:xfrm>
            <a:off x="680321" y="4711615"/>
            <a:ext cx="9613860" cy="453052"/>
          </a:xfrm>
          <a:prstGeom prst="rect">
            <a:avLst/>
          </a:prstGeom>
        </p:spPr>
        <p:txBody>
          <a:bodyPr anchor="b"/>
          <a:lstStyle>
            <a:lvl1pPr>
              <a:defRPr sz="2400"/>
            </a:lvl1pPr>
          </a:lstStyle>
          <a:p>
            <a:r>
              <a:t>Title Text</a:t>
            </a:r>
          </a:p>
        </p:txBody>
      </p:sp>
      <p:sp>
        <p:nvSpPr>
          <p:cNvPr id="141" name="Shape 141"/>
          <p:cNvSpPr>
            <a:spLocks noGrp="1"/>
          </p:cNvSpPr>
          <p:nvPr>
            <p:ph type="pic" idx="13"/>
          </p:nvPr>
        </p:nvSpPr>
        <p:spPr>
          <a:xfrm>
            <a:off x="680321" y="609596"/>
            <a:ext cx="9613860" cy="3589577"/>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142" name="Shape 142"/>
          <p:cNvSpPr>
            <a:spLocks noGrp="1"/>
          </p:cNvSpPr>
          <p:nvPr>
            <p:ph type="body" sz="quarter" idx="1"/>
          </p:nvPr>
        </p:nvSpPr>
        <p:spPr>
          <a:xfrm>
            <a:off x="680318" y="5169582"/>
            <a:ext cx="9613864" cy="622972"/>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43" name="Shape 143"/>
          <p:cNvSpPr>
            <a:spLocks noGrp="1"/>
          </p:cNvSpPr>
          <p:nvPr>
            <p:ph type="sldNum" sz="quarter" idx="2"/>
          </p:nvPr>
        </p:nvSpPr>
        <p:spPr>
          <a:xfrm>
            <a:off x="10729455" y="4944283"/>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50"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51" name="image2.png" descr="HD-ShadowLong.png"/>
          <p:cNvPicPr>
            <a:picLocks noChangeAspect="1"/>
          </p:cNvPicPr>
          <p:nvPr/>
        </p:nvPicPr>
        <p:blipFill>
          <a:blip r:embed="rId3">
            <a:extLst/>
          </a:blip>
          <a:stretch>
            <a:fillRect/>
          </a:stretch>
        </p:blipFill>
        <p:spPr>
          <a:xfrm>
            <a:off x="1" y="5928628"/>
            <a:ext cx="10437812" cy="321165"/>
          </a:xfrm>
          <a:prstGeom prst="rect">
            <a:avLst/>
          </a:prstGeom>
          <a:ln w="12700">
            <a:miter lim="400000"/>
          </a:ln>
        </p:spPr>
      </p:pic>
      <p:pic>
        <p:nvPicPr>
          <p:cNvPr id="152" name="image4.png" descr="HD-ShadowShort.png"/>
          <p:cNvPicPr>
            <a:picLocks noChangeAspect="1"/>
          </p:cNvPicPr>
          <p:nvPr/>
        </p:nvPicPr>
        <p:blipFill>
          <a:blip r:embed="rId4">
            <a:extLst/>
          </a:blip>
          <a:stretch>
            <a:fillRect/>
          </a:stretch>
        </p:blipFill>
        <p:spPr>
          <a:xfrm>
            <a:off x="10585825" y="5929622"/>
            <a:ext cx="1602998" cy="144271"/>
          </a:xfrm>
          <a:prstGeom prst="rect">
            <a:avLst/>
          </a:prstGeom>
          <a:ln w="12700">
            <a:miter lim="400000"/>
          </a:ln>
        </p:spPr>
      </p:pic>
      <p:sp>
        <p:nvSpPr>
          <p:cNvPr id="153" name="Shape 153"/>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54" name="Shape 154"/>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55" name="Shape 155"/>
          <p:cNvSpPr>
            <a:spLocks noGrp="1"/>
          </p:cNvSpPr>
          <p:nvPr>
            <p:ph type="title"/>
          </p:nvPr>
        </p:nvSpPr>
        <p:spPr>
          <a:xfrm>
            <a:off x="680321" y="609596"/>
            <a:ext cx="9613860" cy="3592752"/>
          </a:xfrm>
          <a:prstGeom prst="rect">
            <a:avLst/>
          </a:prstGeom>
        </p:spPr>
        <p:txBody>
          <a:bodyPr/>
          <a:lstStyle>
            <a:lvl1pPr>
              <a:defRPr sz="3200"/>
            </a:lvl1pPr>
          </a:lstStyle>
          <a:p>
            <a:r>
              <a:t>Title Text</a:t>
            </a:r>
          </a:p>
        </p:txBody>
      </p:sp>
      <p:sp>
        <p:nvSpPr>
          <p:cNvPr id="156" name="Shape 156"/>
          <p:cNvSpPr>
            <a:spLocks noGrp="1"/>
          </p:cNvSpPr>
          <p:nvPr>
            <p:ph type="body" sz="quarter" idx="1"/>
          </p:nvPr>
        </p:nvSpPr>
        <p:spPr>
          <a:xfrm>
            <a:off x="680321" y="4711615"/>
            <a:ext cx="9613860" cy="1090790"/>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57" name="Shape 157"/>
          <p:cNvSpPr>
            <a:spLocks noGrp="1"/>
          </p:cNvSpPr>
          <p:nvPr>
            <p:ph type="sldNum" sz="quarter" idx="2"/>
          </p:nvPr>
        </p:nvSpPr>
        <p:spPr>
          <a:xfrm>
            <a:off x="10729455" y="494458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64"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65" name="image2.png" descr="HD-ShadowLong.png"/>
          <p:cNvPicPr>
            <a:picLocks noChangeAspect="1"/>
          </p:cNvPicPr>
          <p:nvPr/>
        </p:nvPicPr>
        <p:blipFill>
          <a:blip r:embed="rId3">
            <a:extLst/>
          </a:blip>
          <a:stretch>
            <a:fillRect/>
          </a:stretch>
        </p:blipFill>
        <p:spPr>
          <a:xfrm>
            <a:off x="1" y="5928628"/>
            <a:ext cx="10437812" cy="321165"/>
          </a:xfrm>
          <a:prstGeom prst="rect">
            <a:avLst/>
          </a:prstGeom>
          <a:ln w="12700">
            <a:miter lim="400000"/>
          </a:ln>
        </p:spPr>
      </p:pic>
      <p:pic>
        <p:nvPicPr>
          <p:cNvPr id="166" name="image4.png" descr="HD-ShadowShort.png"/>
          <p:cNvPicPr>
            <a:picLocks noChangeAspect="1"/>
          </p:cNvPicPr>
          <p:nvPr/>
        </p:nvPicPr>
        <p:blipFill>
          <a:blip r:embed="rId4">
            <a:extLst/>
          </a:blip>
          <a:stretch>
            <a:fillRect/>
          </a:stretch>
        </p:blipFill>
        <p:spPr>
          <a:xfrm>
            <a:off x="10585825" y="5929622"/>
            <a:ext cx="1602998" cy="144271"/>
          </a:xfrm>
          <a:prstGeom prst="rect">
            <a:avLst/>
          </a:prstGeom>
          <a:ln w="12700">
            <a:miter lim="400000"/>
          </a:ln>
        </p:spPr>
      </p:pic>
      <p:sp>
        <p:nvSpPr>
          <p:cNvPr id="167" name="Shape 167"/>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68" name="Shape 168"/>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69" name="Shape 169"/>
          <p:cNvSpPr>
            <a:spLocks noGrp="1"/>
          </p:cNvSpPr>
          <p:nvPr>
            <p:ph type="title"/>
          </p:nvPr>
        </p:nvSpPr>
        <p:spPr>
          <a:xfrm>
            <a:off x="1127855" y="609598"/>
            <a:ext cx="8718879" cy="3036062"/>
          </a:xfrm>
          <a:prstGeom prst="rect">
            <a:avLst/>
          </a:prstGeom>
        </p:spPr>
        <p:txBody>
          <a:bodyPr/>
          <a:lstStyle>
            <a:lvl1pPr>
              <a:defRPr sz="3200"/>
            </a:lvl1pPr>
          </a:lstStyle>
          <a:p>
            <a:r>
              <a:t>Title Text</a:t>
            </a:r>
          </a:p>
        </p:txBody>
      </p:sp>
      <p:sp>
        <p:nvSpPr>
          <p:cNvPr id="170" name="Shape 170"/>
          <p:cNvSpPr>
            <a:spLocks noGrp="1"/>
          </p:cNvSpPr>
          <p:nvPr>
            <p:ph type="body" sz="quarter" idx="1"/>
          </p:nvPr>
        </p:nvSpPr>
        <p:spPr>
          <a:xfrm>
            <a:off x="1402287" y="3653378"/>
            <a:ext cx="8156580" cy="548969"/>
          </a:xfrm>
          <a:prstGeom prst="rect">
            <a:avLst/>
          </a:prstGeom>
        </p:spPr>
        <p:txBody>
          <a:bodyPr/>
          <a:lstStyle>
            <a:lvl1pPr marL="0" indent="0">
              <a:buSzTx/>
              <a:buFontTx/>
              <a:buNone/>
              <a:defRPr sz="1400"/>
            </a:lvl1pPr>
            <a:lvl2pPr marL="0" indent="457200">
              <a:buSzTx/>
              <a:buFontTx/>
              <a:buNone/>
              <a:defRPr sz="1400"/>
            </a:lvl2pPr>
            <a:lvl3pPr marL="0" indent="914400">
              <a:buSzTx/>
              <a:buFontTx/>
              <a:buNone/>
              <a:defRPr sz="1400"/>
            </a:lvl3pPr>
            <a:lvl4pPr marL="0" indent="1371600">
              <a:buSzTx/>
              <a:buFontTx/>
              <a:buNone/>
              <a:defRPr sz="1400"/>
            </a:lvl4pPr>
            <a:lvl5pPr marL="0" indent="1828800">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71" name="Shape 171"/>
          <p:cNvSpPr>
            <a:spLocks noGrp="1"/>
          </p:cNvSpPr>
          <p:nvPr>
            <p:ph type="body" sz="quarter" idx="13"/>
          </p:nvPr>
        </p:nvSpPr>
        <p:spPr>
          <a:xfrm>
            <a:off x="680322" y="4711615"/>
            <a:ext cx="9613859" cy="1090790"/>
          </a:xfrm>
          <a:prstGeom prst="rect">
            <a:avLst/>
          </a:prstGeom>
        </p:spPr>
        <p:txBody>
          <a:bodyPr anchor="ctr"/>
          <a:lstStyle/>
          <a:p>
            <a:pPr marL="0" indent="0">
              <a:buSzTx/>
              <a:buFontTx/>
              <a:buNone/>
              <a:defRPr sz="1600"/>
            </a:pPr>
            <a:endParaRPr/>
          </a:p>
        </p:txBody>
      </p:sp>
      <p:sp>
        <p:nvSpPr>
          <p:cNvPr id="172" name="Shape 172"/>
          <p:cNvSpPr/>
          <p:nvPr/>
        </p:nvSpPr>
        <p:spPr>
          <a:xfrm>
            <a:off x="583571" y="461384"/>
            <a:ext cx="609601" cy="1158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7200" cap="all">
                <a:solidFill>
                  <a:srgbClr val="FFFFFF"/>
                </a:solidFill>
              </a:defRPr>
            </a:lvl1pPr>
          </a:lstStyle>
          <a:p>
            <a:r>
              <a:t>“</a:t>
            </a:r>
          </a:p>
        </p:txBody>
      </p:sp>
      <p:sp>
        <p:nvSpPr>
          <p:cNvPr id="173" name="Shape 173"/>
          <p:cNvSpPr/>
          <p:nvPr/>
        </p:nvSpPr>
        <p:spPr>
          <a:xfrm>
            <a:off x="9662808" y="2746792"/>
            <a:ext cx="609601" cy="1158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7200" cap="all">
                <a:solidFill>
                  <a:srgbClr val="FFFFFF"/>
                </a:solidFill>
              </a:defRPr>
            </a:lvl1pPr>
          </a:lstStyle>
          <a:p>
            <a:r>
              <a:t>”</a:t>
            </a:r>
          </a:p>
        </p:txBody>
      </p:sp>
      <p:sp>
        <p:nvSpPr>
          <p:cNvPr id="174" name="Shape 174"/>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81"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82" name="image2.png" descr="HD-ShadowLong.png"/>
          <p:cNvPicPr>
            <a:picLocks noChangeAspect="1"/>
          </p:cNvPicPr>
          <p:nvPr/>
        </p:nvPicPr>
        <p:blipFill>
          <a:blip r:embed="rId3">
            <a:extLst/>
          </a:blip>
          <a:stretch>
            <a:fillRect/>
          </a:stretch>
        </p:blipFill>
        <p:spPr>
          <a:xfrm>
            <a:off x="1" y="5928628"/>
            <a:ext cx="10437812" cy="321165"/>
          </a:xfrm>
          <a:prstGeom prst="rect">
            <a:avLst/>
          </a:prstGeom>
          <a:ln w="12700">
            <a:miter lim="400000"/>
          </a:ln>
        </p:spPr>
      </p:pic>
      <p:pic>
        <p:nvPicPr>
          <p:cNvPr id="183" name="image4.png" descr="HD-ShadowShort.png"/>
          <p:cNvPicPr>
            <a:picLocks noChangeAspect="1"/>
          </p:cNvPicPr>
          <p:nvPr/>
        </p:nvPicPr>
        <p:blipFill>
          <a:blip r:embed="rId4">
            <a:extLst/>
          </a:blip>
          <a:stretch>
            <a:fillRect/>
          </a:stretch>
        </p:blipFill>
        <p:spPr>
          <a:xfrm>
            <a:off x="10585825" y="5929622"/>
            <a:ext cx="1602998" cy="144271"/>
          </a:xfrm>
          <a:prstGeom prst="rect">
            <a:avLst/>
          </a:prstGeom>
          <a:ln w="12700">
            <a:miter lim="400000"/>
          </a:ln>
        </p:spPr>
      </p:pic>
      <p:sp>
        <p:nvSpPr>
          <p:cNvPr id="184" name="Shape 184"/>
          <p:cNvSpPr/>
          <p:nvPr/>
        </p:nvSpPr>
        <p:spPr>
          <a:xfrm>
            <a:off x="-1" y="4567987"/>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85" name="Shape 185"/>
          <p:cNvSpPr/>
          <p:nvPr/>
        </p:nvSpPr>
        <p:spPr>
          <a:xfrm>
            <a:off x="10585826" y="4567987"/>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86" name="Shape 186"/>
          <p:cNvSpPr>
            <a:spLocks noGrp="1"/>
          </p:cNvSpPr>
          <p:nvPr>
            <p:ph type="title"/>
          </p:nvPr>
        </p:nvSpPr>
        <p:spPr>
          <a:xfrm>
            <a:off x="680318" y="4711615"/>
            <a:ext cx="9613864" cy="588536"/>
          </a:xfrm>
          <a:prstGeom prst="rect">
            <a:avLst/>
          </a:prstGeom>
        </p:spPr>
        <p:txBody>
          <a:bodyPr anchor="b"/>
          <a:lstStyle>
            <a:lvl1pPr>
              <a:defRPr sz="3200"/>
            </a:lvl1pPr>
          </a:lstStyle>
          <a:p>
            <a:r>
              <a:t>Title Text</a:t>
            </a:r>
          </a:p>
        </p:txBody>
      </p:sp>
      <p:sp>
        <p:nvSpPr>
          <p:cNvPr id="187" name="Shape 187"/>
          <p:cNvSpPr>
            <a:spLocks noGrp="1"/>
          </p:cNvSpPr>
          <p:nvPr>
            <p:ph type="body" sz="quarter" idx="1"/>
          </p:nvPr>
        </p:nvSpPr>
        <p:spPr>
          <a:xfrm>
            <a:off x="680320" y="5300148"/>
            <a:ext cx="9613863" cy="50225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8" name="Shape 188"/>
          <p:cNvSpPr>
            <a:spLocks noGrp="1"/>
          </p:cNvSpPr>
          <p:nvPr>
            <p:ph type="sldNum" sz="quarter" idx="2"/>
          </p:nvPr>
        </p:nvSpPr>
        <p:spPr>
          <a:xfrm>
            <a:off x="10729455" y="494289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195"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96"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197"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198" name="Shape 19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99" name="Shape 199"/>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00" name="Shape 200"/>
          <p:cNvSpPr>
            <a:spLocks noGrp="1"/>
          </p:cNvSpPr>
          <p:nvPr>
            <p:ph type="title"/>
          </p:nvPr>
        </p:nvSpPr>
        <p:spPr>
          <a:xfrm>
            <a:off x="669221" y="753228"/>
            <a:ext cx="9624961" cy="1080938"/>
          </a:xfrm>
          <a:prstGeom prst="rect">
            <a:avLst/>
          </a:prstGeom>
        </p:spPr>
        <p:txBody>
          <a:bodyPr/>
          <a:lstStyle/>
          <a:p>
            <a:r>
              <a:t>Title Text</a:t>
            </a:r>
          </a:p>
        </p:txBody>
      </p:sp>
      <p:sp>
        <p:nvSpPr>
          <p:cNvPr id="201" name="Shape 201"/>
          <p:cNvSpPr>
            <a:spLocks noGrp="1"/>
          </p:cNvSpPr>
          <p:nvPr>
            <p:ph type="body" sz="quarter" idx="1"/>
          </p:nvPr>
        </p:nvSpPr>
        <p:spPr>
          <a:xfrm>
            <a:off x="660945" y="2336873"/>
            <a:ext cx="307003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202" name="Shape 202"/>
          <p:cNvSpPr>
            <a:spLocks noGrp="1"/>
          </p:cNvSpPr>
          <p:nvPr>
            <p:ph type="body" sz="quarter" idx="13"/>
          </p:nvPr>
        </p:nvSpPr>
        <p:spPr>
          <a:xfrm>
            <a:off x="680321" y="3022673"/>
            <a:ext cx="3049704" cy="2913514"/>
          </a:xfrm>
          <a:prstGeom prst="rect">
            <a:avLst/>
          </a:prstGeom>
        </p:spPr>
        <p:txBody>
          <a:bodyPr/>
          <a:lstStyle/>
          <a:p>
            <a:pPr marL="0" indent="0">
              <a:buSzTx/>
              <a:buFontTx/>
              <a:buNone/>
              <a:defRPr sz="1400"/>
            </a:pPr>
            <a:endParaRPr/>
          </a:p>
        </p:txBody>
      </p:sp>
      <p:sp>
        <p:nvSpPr>
          <p:cNvPr id="203" name="Shape 203"/>
          <p:cNvSpPr>
            <a:spLocks noGrp="1"/>
          </p:cNvSpPr>
          <p:nvPr>
            <p:ph type="body" sz="quarter" idx="14"/>
          </p:nvPr>
        </p:nvSpPr>
        <p:spPr>
          <a:xfrm>
            <a:off x="3956024" y="2336873"/>
            <a:ext cx="3063241" cy="576263"/>
          </a:xfrm>
          <a:prstGeom prst="rect">
            <a:avLst/>
          </a:prstGeom>
        </p:spPr>
        <p:txBody>
          <a:bodyPr anchor="b"/>
          <a:lstStyle/>
          <a:p>
            <a:pPr marL="0" indent="0">
              <a:buSzTx/>
              <a:buFontTx/>
              <a:buNone/>
            </a:pPr>
            <a:endParaRPr/>
          </a:p>
        </p:txBody>
      </p:sp>
      <p:sp>
        <p:nvSpPr>
          <p:cNvPr id="204" name="Shape 204"/>
          <p:cNvSpPr>
            <a:spLocks noGrp="1"/>
          </p:cNvSpPr>
          <p:nvPr>
            <p:ph type="body" sz="quarter" idx="15"/>
          </p:nvPr>
        </p:nvSpPr>
        <p:spPr>
          <a:xfrm>
            <a:off x="3945470" y="3022673"/>
            <a:ext cx="3063240" cy="2913514"/>
          </a:xfrm>
          <a:prstGeom prst="rect">
            <a:avLst/>
          </a:prstGeom>
        </p:spPr>
        <p:txBody>
          <a:bodyPr/>
          <a:lstStyle/>
          <a:p>
            <a:pPr marL="0" indent="0">
              <a:buSzTx/>
              <a:buFontTx/>
              <a:buNone/>
              <a:defRPr sz="1400"/>
            </a:pPr>
            <a:endParaRPr/>
          </a:p>
        </p:txBody>
      </p:sp>
      <p:sp>
        <p:nvSpPr>
          <p:cNvPr id="205" name="Shape 205"/>
          <p:cNvSpPr>
            <a:spLocks noGrp="1"/>
          </p:cNvSpPr>
          <p:nvPr>
            <p:ph type="body" sz="quarter" idx="16"/>
          </p:nvPr>
        </p:nvSpPr>
        <p:spPr>
          <a:xfrm>
            <a:off x="7224155" y="2336873"/>
            <a:ext cx="3070026" cy="576263"/>
          </a:xfrm>
          <a:prstGeom prst="rect">
            <a:avLst/>
          </a:prstGeom>
        </p:spPr>
        <p:txBody>
          <a:bodyPr anchor="b"/>
          <a:lstStyle/>
          <a:p>
            <a:pPr marL="0" indent="0">
              <a:buSzTx/>
              <a:buFontTx/>
              <a:buNone/>
            </a:pPr>
            <a:endParaRPr/>
          </a:p>
        </p:txBody>
      </p:sp>
      <p:sp>
        <p:nvSpPr>
          <p:cNvPr id="206" name="Shape 206"/>
          <p:cNvSpPr>
            <a:spLocks noGrp="1"/>
          </p:cNvSpPr>
          <p:nvPr>
            <p:ph type="body" sz="quarter" idx="17"/>
          </p:nvPr>
        </p:nvSpPr>
        <p:spPr>
          <a:xfrm>
            <a:off x="7224155" y="3022673"/>
            <a:ext cx="3070026" cy="2913514"/>
          </a:xfrm>
          <a:prstGeom prst="rect">
            <a:avLst/>
          </a:prstGeom>
        </p:spPr>
        <p:txBody>
          <a:bodyPr/>
          <a:lstStyle/>
          <a:p>
            <a:pPr marL="0" indent="0">
              <a:buSzTx/>
              <a:buFontTx/>
              <a:buNone/>
              <a:defRPr sz="1400"/>
            </a:pPr>
            <a:endParaRPr/>
          </a:p>
        </p:txBody>
      </p:sp>
      <p:sp>
        <p:nvSpPr>
          <p:cNvPr id="207" name="Shape 20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214"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15"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216"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217" name="Shape 217"/>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18" name="Shape 218"/>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19" name="Shape 219"/>
          <p:cNvSpPr>
            <a:spLocks noGrp="1"/>
          </p:cNvSpPr>
          <p:nvPr>
            <p:ph type="title"/>
          </p:nvPr>
        </p:nvSpPr>
        <p:spPr>
          <a:xfrm>
            <a:off x="680321" y="753228"/>
            <a:ext cx="9613861" cy="1080938"/>
          </a:xfrm>
          <a:prstGeom prst="rect">
            <a:avLst/>
          </a:prstGeom>
        </p:spPr>
        <p:txBody>
          <a:bodyPr/>
          <a:lstStyle/>
          <a:p>
            <a:r>
              <a:t>Title Text</a:t>
            </a:r>
          </a:p>
        </p:txBody>
      </p:sp>
      <p:sp>
        <p:nvSpPr>
          <p:cNvPr id="220" name="Shape 220"/>
          <p:cNvSpPr>
            <a:spLocks noGrp="1"/>
          </p:cNvSpPr>
          <p:nvPr>
            <p:ph type="body" sz="quarter" idx="1"/>
          </p:nvPr>
        </p:nvSpPr>
        <p:spPr>
          <a:xfrm>
            <a:off x="680318" y="4297503"/>
            <a:ext cx="3049705" cy="576263"/>
          </a:xfrm>
          <a:prstGeom prst="rect">
            <a:avLst/>
          </a:prstGeom>
        </p:spPr>
        <p:txBody>
          <a:bodyPr anchor="b"/>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221" name="Shape 221"/>
          <p:cNvSpPr>
            <a:spLocks noGrp="1"/>
          </p:cNvSpPr>
          <p:nvPr>
            <p:ph type="pic" sz="quarter" idx="13"/>
          </p:nvPr>
        </p:nvSpPr>
        <p:spPr>
          <a:xfrm>
            <a:off x="680317" y="2336873"/>
            <a:ext cx="3049707"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22" name="Shape 222"/>
          <p:cNvSpPr>
            <a:spLocks noGrp="1"/>
          </p:cNvSpPr>
          <p:nvPr>
            <p:ph type="body" sz="quarter" idx="14"/>
          </p:nvPr>
        </p:nvSpPr>
        <p:spPr>
          <a:xfrm>
            <a:off x="680317" y="4873764"/>
            <a:ext cx="3049707" cy="1062423"/>
          </a:xfrm>
          <a:prstGeom prst="rect">
            <a:avLst/>
          </a:prstGeom>
        </p:spPr>
        <p:txBody>
          <a:bodyPr/>
          <a:lstStyle/>
          <a:p>
            <a:pPr marL="0" indent="0">
              <a:buSzTx/>
              <a:buFontTx/>
              <a:buNone/>
              <a:defRPr sz="1400"/>
            </a:pPr>
            <a:endParaRPr/>
          </a:p>
        </p:txBody>
      </p:sp>
      <p:sp>
        <p:nvSpPr>
          <p:cNvPr id="223" name="Shape 223"/>
          <p:cNvSpPr>
            <a:spLocks noGrp="1"/>
          </p:cNvSpPr>
          <p:nvPr>
            <p:ph type="body" sz="quarter" idx="15"/>
          </p:nvPr>
        </p:nvSpPr>
        <p:spPr>
          <a:xfrm>
            <a:off x="3945471" y="4297503"/>
            <a:ext cx="3063241" cy="576263"/>
          </a:xfrm>
          <a:prstGeom prst="rect">
            <a:avLst/>
          </a:prstGeom>
        </p:spPr>
        <p:txBody>
          <a:bodyPr anchor="b"/>
          <a:lstStyle/>
          <a:p>
            <a:pPr marL="0" indent="0">
              <a:buSzTx/>
              <a:buFontTx/>
              <a:buNone/>
            </a:pPr>
            <a:endParaRPr/>
          </a:p>
        </p:txBody>
      </p:sp>
      <p:sp>
        <p:nvSpPr>
          <p:cNvPr id="224" name="Shape 224"/>
          <p:cNvSpPr>
            <a:spLocks noGrp="1"/>
          </p:cNvSpPr>
          <p:nvPr>
            <p:ph type="pic" sz="quarter" idx="16"/>
          </p:nvPr>
        </p:nvSpPr>
        <p:spPr>
          <a:xfrm>
            <a:off x="3945470" y="2336873"/>
            <a:ext cx="3063240"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25" name="Shape 225"/>
          <p:cNvSpPr>
            <a:spLocks noGrp="1"/>
          </p:cNvSpPr>
          <p:nvPr>
            <p:ph type="body" sz="quarter" idx="17"/>
          </p:nvPr>
        </p:nvSpPr>
        <p:spPr>
          <a:xfrm>
            <a:off x="3944117" y="4873764"/>
            <a:ext cx="3067298" cy="1062423"/>
          </a:xfrm>
          <a:prstGeom prst="rect">
            <a:avLst/>
          </a:prstGeom>
        </p:spPr>
        <p:txBody>
          <a:bodyPr/>
          <a:lstStyle/>
          <a:p>
            <a:pPr marL="0" indent="0">
              <a:buSzTx/>
              <a:buFontTx/>
              <a:buNone/>
              <a:defRPr sz="1400"/>
            </a:pPr>
            <a:endParaRPr/>
          </a:p>
        </p:txBody>
      </p:sp>
      <p:sp>
        <p:nvSpPr>
          <p:cNvPr id="226" name="Shape 226"/>
          <p:cNvSpPr>
            <a:spLocks noGrp="1"/>
          </p:cNvSpPr>
          <p:nvPr>
            <p:ph type="body" sz="quarter" idx="18"/>
          </p:nvPr>
        </p:nvSpPr>
        <p:spPr>
          <a:xfrm>
            <a:off x="7230678" y="4297503"/>
            <a:ext cx="3063506" cy="576263"/>
          </a:xfrm>
          <a:prstGeom prst="rect">
            <a:avLst/>
          </a:prstGeom>
        </p:spPr>
        <p:txBody>
          <a:bodyPr anchor="b"/>
          <a:lstStyle/>
          <a:p>
            <a:pPr marL="0" indent="0">
              <a:buSzTx/>
              <a:buFontTx/>
              <a:buNone/>
            </a:pPr>
            <a:endParaRPr/>
          </a:p>
        </p:txBody>
      </p:sp>
      <p:sp>
        <p:nvSpPr>
          <p:cNvPr id="227" name="Shape 227"/>
          <p:cNvSpPr>
            <a:spLocks noGrp="1"/>
          </p:cNvSpPr>
          <p:nvPr>
            <p:ph type="pic" sz="quarter" idx="19"/>
          </p:nvPr>
        </p:nvSpPr>
        <p:spPr>
          <a:xfrm>
            <a:off x="7230677" y="2336873"/>
            <a:ext cx="3063506" cy="152400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28" name="Shape 228"/>
          <p:cNvSpPr>
            <a:spLocks noGrp="1"/>
          </p:cNvSpPr>
          <p:nvPr>
            <p:ph type="body" sz="quarter" idx="20"/>
          </p:nvPr>
        </p:nvSpPr>
        <p:spPr>
          <a:xfrm>
            <a:off x="7230553" y="4873761"/>
            <a:ext cx="3067564" cy="1062423"/>
          </a:xfrm>
          <a:prstGeom prst="rect">
            <a:avLst/>
          </a:prstGeom>
        </p:spPr>
        <p:txBody>
          <a:bodyPr/>
          <a:lstStyle/>
          <a:p>
            <a:pPr marL="0" indent="0">
              <a:buSzTx/>
              <a:buFontTx/>
              <a:buNone/>
              <a:defRPr sz="1400"/>
            </a:pPr>
            <a:endParaRPr/>
          </a:p>
        </p:txBody>
      </p:sp>
      <p:sp>
        <p:nvSpPr>
          <p:cNvPr id="229" name="Shape 2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236"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37"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238"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239" name="Shape 23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40" name="Shape 240"/>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41" name="Shape 241"/>
          <p:cNvSpPr>
            <a:spLocks noGrp="1"/>
          </p:cNvSpPr>
          <p:nvPr>
            <p:ph type="title"/>
          </p:nvPr>
        </p:nvSpPr>
        <p:spPr>
          <a:xfrm>
            <a:off x="680321" y="753228"/>
            <a:ext cx="9613862" cy="1080938"/>
          </a:xfrm>
          <a:prstGeom prst="rect">
            <a:avLst/>
          </a:prstGeom>
        </p:spPr>
        <p:txBody>
          <a:bodyPr/>
          <a:lstStyle>
            <a:lvl1pPr algn="r"/>
          </a:lstStyle>
          <a:p>
            <a:r>
              <a:t>Title Text</a:t>
            </a:r>
          </a:p>
        </p:txBody>
      </p:sp>
      <p:sp>
        <p:nvSpPr>
          <p:cNvPr id="242" name="Shape 242"/>
          <p:cNvSpPr>
            <a:spLocks noGrp="1"/>
          </p:cNvSpPr>
          <p:nvPr>
            <p:ph type="body" idx="1"/>
          </p:nvPr>
        </p:nvSpPr>
        <p:spPr>
          <a:xfrm>
            <a:off x="680321" y="2336873"/>
            <a:ext cx="9613862" cy="359931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3" name="Shape 24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250"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51" name="Shape 251"/>
          <p:cNvSpPr/>
          <p:nvPr/>
        </p:nvSpPr>
        <p:spPr>
          <a:xfrm rot="5400000">
            <a:off x="8116206" y="1869395"/>
            <a:ext cx="5106989"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52" name="Shape 252"/>
          <p:cNvSpPr/>
          <p:nvPr/>
        </p:nvSpPr>
        <p:spPr>
          <a:xfrm rot="5400000">
            <a:off x="9868202" y="5372403"/>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53" name="Shape 253"/>
          <p:cNvSpPr>
            <a:spLocks noGrp="1"/>
          </p:cNvSpPr>
          <p:nvPr>
            <p:ph type="title"/>
          </p:nvPr>
        </p:nvSpPr>
        <p:spPr>
          <a:xfrm>
            <a:off x="10129231" y="609596"/>
            <a:ext cx="1073803" cy="4353761"/>
          </a:xfrm>
          <a:prstGeom prst="rect">
            <a:avLst/>
          </a:prstGeom>
        </p:spPr>
        <p:txBody>
          <a:bodyPr/>
          <a:lstStyle/>
          <a:p>
            <a:r>
              <a:t>Title Text</a:t>
            </a:r>
          </a:p>
        </p:txBody>
      </p:sp>
      <p:sp>
        <p:nvSpPr>
          <p:cNvPr id="254" name="Shape 254"/>
          <p:cNvSpPr>
            <a:spLocks noGrp="1"/>
          </p:cNvSpPr>
          <p:nvPr>
            <p:ph type="body" idx="1"/>
          </p:nvPr>
        </p:nvSpPr>
        <p:spPr>
          <a:xfrm>
            <a:off x="680321" y="609596"/>
            <a:ext cx="8870006" cy="532659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55" name="Shape 255"/>
          <p:cNvSpPr>
            <a:spLocks noGrp="1"/>
          </p:cNvSpPr>
          <p:nvPr>
            <p:ph type="sldNum" sz="quarter" idx="2"/>
          </p:nvPr>
        </p:nvSpPr>
        <p:spPr>
          <a:xfrm>
            <a:off x="10382793" y="5398632"/>
            <a:ext cx="583666" cy="624841"/>
          </a:xfrm>
          <a:prstGeom prst="rect">
            <a:avLst/>
          </a:prstGeom>
        </p:spPr>
        <p:txBody>
          <a:bodyPr anchor="t"/>
          <a:lstStyle>
            <a:lvl1pPr algn="ct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262"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63"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264"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265" name="Shape 265"/>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266" name="Shape 266"/>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267" name="Shape 267"/>
          <p:cNvSpPr>
            <a:spLocks noGrp="1"/>
          </p:cNvSpPr>
          <p:nvPr>
            <p:ph type="title"/>
          </p:nvPr>
        </p:nvSpPr>
        <p:spPr>
          <a:xfrm>
            <a:off x="680321" y="753228"/>
            <a:ext cx="9613862" cy="1080938"/>
          </a:xfrm>
          <a:prstGeom prst="rect">
            <a:avLst/>
          </a:prstGeom>
        </p:spPr>
        <p:txBody>
          <a:bodyPr/>
          <a:lstStyle/>
          <a:p>
            <a:r>
              <a:t>Title Text</a:t>
            </a:r>
          </a:p>
        </p:txBody>
      </p:sp>
      <p:sp>
        <p:nvSpPr>
          <p:cNvPr id="268" name="Shape 268"/>
          <p:cNvSpPr>
            <a:spLocks noGrp="1"/>
          </p:cNvSpPr>
          <p:nvPr>
            <p:ph type="body" sz="half" idx="1"/>
          </p:nvPr>
        </p:nvSpPr>
        <p:spPr>
          <a:xfrm>
            <a:off x="680320" y="2336873"/>
            <a:ext cx="4698359" cy="359931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9" name="Shape 2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28"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29"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30"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31" name="Shape 31"/>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32" name="Shape 32"/>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33" name="Shape 33"/>
          <p:cNvSpPr>
            <a:spLocks noGrp="1"/>
          </p:cNvSpPr>
          <p:nvPr>
            <p:ph type="title"/>
          </p:nvPr>
        </p:nvSpPr>
        <p:spPr>
          <a:xfrm>
            <a:off x="680321" y="753228"/>
            <a:ext cx="9613862" cy="1080938"/>
          </a:xfrm>
          <a:prstGeom prst="rect">
            <a:avLst/>
          </a:prstGeom>
        </p:spPr>
        <p:txBody>
          <a:bodyPr/>
          <a:lstStyle/>
          <a:p>
            <a:r>
              <a:t>Title Text</a:t>
            </a:r>
          </a:p>
        </p:txBody>
      </p:sp>
      <p:sp>
        <p:nvSpPr>
          <p:cNvPr id="34" name="Shape 34"/>
          <p:cNvSpPr>
            <a:spLocks noGrp="1"/>
          </p:cNvSpPr>
          <p:nvPr>
            <p:ph type="body" idx="1"/>
          </p:nvPr>
        </p:nvSpPr>
        <p:spPr>
          <a:xfrm>
            <a:off x="680321" y="2336873"/>
            <a:ext cx="9613862" cy="359931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2"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43" name="image2.png" descr="HD-ShadowLong.png"/>
          <p:cNvPicPr>
            <a:picLocks noChangeAspect="1"/>
          </p:cNvPicPr>
          <p:nvPr/>
        </p:nvPicPr>
        <p:blipFill>
          <a:blip r:embed="rId3">
            <a:extLst/>
          </a:blip>
          <a:stretch>
            <a:fillRect/>
          </a:stretch>
        </p:blipFill>
        <p:spPr>
          <a:xfrm>
            <a:off x="-2" y="4086907"/>
            <a:ext cx="10437813" cy="321165"/>
          </a:xfrm>
          <a:prstGeom prst="rect">
            <a:avLst/>
          </a:prstGeom>
          <a:ln w="12700">
            <a:miter lim="400000"/>
          </a:ln>
        </p:spPr>
      </p:pic>
      <p:pic>
        <p:nvPicPr>
          <p:cNvPr id="44" name="image4.png" descr="HD-ShadowShort.png"/>
          <p:cNvPicPr>
            <a:picLocks noChangeAspect="1"/>
          </p:cNvPicPr>
          <p:nvPr/>
        </p:nvPicPr>
        <p:blipFill>
          <a:blip r:embed="rId4">
            <a:extLst/>
          </a:blip>
          <a:stretch>
            <a:fillRect/>
          </a:stretch>
        </p:blipFill>
        <p:spPr>
          <a:xfrm>
            <a:off x="10585823" y="4087900"/>
            <a:ext cx="1602998" cy="144271"/>
          </a:xfrm>
          <a:prstGeom prst="rect">
            <a:avLst/>
          </a:prstGeom>
          <a:ln w="12700">
            <a:miter lim="400000"/>
          </a:ln>
        </p:spPr>
      </p:pic>
      <p:sp>
        <p:nvSpPr>
          <p:cNvPr id="45" name="Shape 45"/>
          <p:cNvSpPr/>
          <p:nvPr/>
        </p:nvSpPr>
        <p:spPr>
          <a:xfrm>
            <a:off x="-3" y="2726266"/>
            <a:ext cx="10437814" cy="1368199"/>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46" name="Shape 46"/>
          <p:cNvSpPr/>
          <p:nvPr/>
        </p:nvSpPr>
        <p:spPr>
          <a:xfrm>
            <a:off x="10585825" y="2726266"/>
            <a:ext cx="1602998" cy="1368199"/>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47" name="Shape 47"/>
          <p:cNvSpPr>
            <a:spLocks noGrp="1"/>
          </p:cNvSpPr>
          <p:nvPr>
            <p:ph type="title"/>
          </p:nvPr>
        </p:nvSpPr>
        <p:spPr>
          <a:xfrm>
            <a:off x="680321" y="2869894"/>
            <a:ext cx="9613861" cy="1090789"/>
          </a:xfrm>
          <a:prstGeom prst="rect">
            <a:avLst/>
          </a:prstGeom>
        </p:spPr>
        <p:txBody>
          <a:bodyPr/>
          <a:lstStyle>
            <a:lvl1pPr algn="r"/>
          </a:lstStyle>
          <a:p>
            <a:r>
              <a:t>Title Text</a:t>
            </a:r>
          </a:p>
        </p:txBody>
      </p:sp>
      <p:sp>
        <p:nvSpPr>
          <p:cNvPr id="48" name="Shape 48"/>
          <p:cNvSpPr>
            <a:spLocks noGrp="1"/>
          </p:cNvSpPr>
          <p:nvPr>
            <p:ph type="body" sz="quarter" idx="1"/>
          </p:nvPr>
        </p:nvSpPr>
        <p:spPr>
          <a:xfrm>
            <a:off x="680321" y="4232171"/>
            <a:ext cx="9613861" cy="1704018"/>
          </a:xfrm>
          <a:prstGeom prst="rect">
            <a:avLst/>
          </a:prstGeom>
        </p:spPr>
        <p:txBody>
          <a:bodyPr/>
          <a:lstStyle>
            <a:lvl1pPr marL="0" indent="0" algn="r">
              <a:buSzTx/>
              <a:buFontTx/>
              <a:buNone/>
              <a:defRPr sz="2000"/>
            </a:lvl1pPr>
            <a:lvl2pPr marL="0" indent="457200" algn="r">
              <a:buSzTx/>
              <a:buFontTx/>
              <a:buNone/>
              <a:defRPr sz="2000"/>
            </a:lvl2pPr>
            <a:lvl3pPr marL="0" indent="914400" algn="r">
              <a:buSzTx/>
              <a:buFontTx/>
              <a:buNone/>
              <a:defRPr sz="2000"/>
            </a:lvl3pPr>
            <a:lvl4pPr marL="0" indent="1371600" algn="r">
              <a:buSzTx/>
              <a:buFontTx/>
              <a:buNone/>
              <a:defRPr sz="2000"/>
            </a:lvl4pPr>
            <a:lvl5pPr marL="0" indent="1828800" algn="r">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sldNum" sz="quarter" idx="2"/>
          </p:nvPr>
        </p:nvSpPr>
        <p:spPr>
          <a:xfrm>
            <a:off x="10729455" y="3102869"/>
            <a:ext cx="583665" cy="6248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56"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57"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58"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59" name="Shape 59"/>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60" name="Shape 60"/>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61" name="Shape 61"/>
          <p:cNvSpPr>
            <a:spLocks noGrp="1"/>
          </p:cNvSpPr>
          <p:nvPr>
            <p:ph type="title"/>
          </p:nvPr>
        </p:nvSpPr>
        <p:spPr>
          <a:xfrm>
            <a:off x="680321" y="753228"/>
            <a:ext cx="9613862" cy="1080938"/>
          </a:xfrm>
          <a:prstGeom prst="rect">
            <a:avLst/>
          </a:prstGeom>
        </p:spPr>
        <p:txBody>
          <a:bodyPr/>
          <a:lstStyle/>
          <a:p>
            <a:r>
              <a:t>Title Text</a:t>
            </a:r>
          </a:p>
        </p:txBody>
      </p:sp>
      <p:sp>
        <p:nvSpPr>
          <p:cNvPr id="62" name="Shape 62"/>
          <p:cNvSpPr>
            <a:spLocks noGrp="1"/>
          </p:cNvSpPr>
          <p:nvPr>
            <p:ph type="body" sz="half" idx="1"/>
          </p:nvPr>
        </p:nvSpPr>
        <p:spPr>
          <a:xfrm>
            <a:off x="680320" y="2336873"/>
            <a:ext cx="4698359" cy="359931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70"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71"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72"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73" name="Shape 73"/>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74" name="Shape 74"/>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75" name="Shape 75"/>
          <p:cNvSpPr>
            <a:spLocks noGrp="1"/>
          </p:cNvSpPr>
          <p:nvPr>
            <p:ph type="title"/>
          </p:nvPr>
        </p:nvSpPr>
        <p:spPr>
          <a:xfrm>
            <a:off x="680318" y="753229"/>
            <a:ext cx="9613864" cy="1080938"/>
          </a:xfrm>
          <a:prstGeom prst="rect">
            <a:avLst/>
          </a:prstGeom>
        </p:spPr>
        <p:txBody>
          <a:bodyPr/>
          <a:lstStyle/>
          <a:p>
            <a:r>
              <a:t>Title Text</a:t>
            </a:r>
          </a:p>
        </p:txBody>
      </p:sp>
      <p:sp>
        <p:nvSpPr>
          <p:cNvPr id="76" name="Shape 76"/>
          <p:cNvSpPr>
            <a:spLocks noGrp="1"/>
          </p:cNvSpPr>
          <p:nvPr>
            <p:ph type="body" sz="quarter" idx="1"/>
          </p:nvPr>
        </p:nvSpPr>
        <p:spPr>
          <a:xfrm>
            <a:off x="906350" y="2336873"/>
            <a:ext cx="4472328" cy="693136"/>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body" sz="quarter" idx="13"/>
          </p:nvPr>
        </p:nvSpPr>
        <p:spPr>
          <a:xfrm>
            <a:off x="5820154" y="2336873"/>
            <a:ext cx="4474029" cy="692077"/>
          </a:xfrm>
          <a:prstGeom prst="rect">
            <a:avLst/>
          </a:prstGeom>
        </p:spPr>
        <p:txBody>
          <a:bodyPr anchor="b"/>
          <a:lstStyle/>
          <a:p>
            <a:pPr marL="0" indent="0">
              <a:buSzTx/>
              <a:buFontTx/>
              <a:buNone/>
              <a:defRPr b="1"/>
            </a:pPr>
            <a:endParaRP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85"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86"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87"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88" name="Shape 8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89" name="Shape 89"/>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90" name="Shape 90"/>
          <p:cNvSpPr>
            <a:spLocks noGrp="1"/>
          </p:cNvSpPr>
          <p:nvPr>
            <p:ph type="title"/>
          </p:nvPr>
        </p:nvSpPr>
        <p:spPr>
          <a:xfrm>
            <a:off x="680321" y="753228"/>
            <a:ext cx="9613862" cy="1080938"/>
          </a:xfrm>
          <a:prstGeom prst="rect">
            <a:avLst/>
          </a:prstGeom>
        </p:spPr>
        <p:txBody>
          <a:bodyPr/>
          <a:lstStyle/>
          <a:p>
            <a:r>
              <a:t>Title Text</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8" name="Shape 9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05"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06"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107"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108" name="Shape 108"/>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09" name="Shape 109"/>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10" name="Shape 110"/>
          <p:cNvSpPr>
            <a:spLocks noGrp="1"/>
          </p:cNvSpPr>
          <p:nvPr>
            <p:ph type="title"/>
          </p:nvPr>
        </p:nvSpPr>
        <p:spPr>
          <a:xfrm>
            <a:off x="680321" y="753226"/>
            <a:ext cx="9613859" cy="1080942"/>
          </a:xfrm>
          <a:prstGeom prst="rect">
            <a:avLst/>
          </a:prstGeom>
        </p:spPr>
        <p:txBody>
          <a:bodyPr/>
          <a:lstStyle/>
          <a:p>
            <a:r>
              <a:t>Title Text</a:t>
            </a:r>
          </a:p>
        </p:txBody>
      </p:sp>
      <p:sp>
        <p:nvSpPr>
          <p:cNvPr id="111" name="Shape 111"/>
          <p:cNvSpPr>
            <a:spLocks noGrp="1"/>
          </p:cNvSpPr>
          <p:nvPr>
            <p:ph type="body" sz="half" idx="1"/>
          </p:nvPr>
        </p:nvSpPr>
        <p:spPr>
          <a:xfrm>
            <a:off x="4685846" y="2336873"/>
            <a:ext cx="5608337" cy="35993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body" sz="quarter" idx="13"/>
          </p:nvPr>
        </p:nvSpPr>
        <p:spPr>
          <a:xfrm>
            <a:off x="680321" y="2336872"/>
            <a:ext cx="3790079" cy="3599318"/>
          </a:xfrm>
          <a:prstGeom prst="rect">
            <a:avLst/>
          </a:prstGeom>
        </p:spPr>
        <p:txBody>
          <a:bodyPr anchor="ctr"/>
          <a:lstStyle/>
          <a:p>
            <a:pPr marL="0" indent="0">
              <a:buSzTx/>
              <a:buFontTx/>
              <a:buNone/>
              <a:defRPr sz="1600"/>
            </a:pPr>
            <a:endParaRPr/>
          </a:p>
        </p:txBody>
      </p:sp>
      <p:sp>
        <p:nvSpPr>
          <p:cNvPr id="113" name="Shape 1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20" name="image1.png" descr="hashOverlay-FullResolve.png"/>
          <p:cNvPicPr>
            <a:picLocks noChangeAspect="1"/>
          </p:cNvPicPr>
          <p:nvPr/>
        </p:nvPicPr>
        <p:blipFill>
          <a:blip r:embed="rId2">
            <a:extLst/>
          </a:blip>
          <a:stretch>
            <a:fillRect/>
          </a:stretch>
        </p:blipFill>
        <p:spPr>
          <a:xfrm>
            <a:off x="0" y="0"/>
            <a:ext cx="12192000" cy="6858000"/>
          </a:xfrm>
          <a:prstGeom prst="rect">
            <a:avLst/>
          </a:prstGeom>
          <a:ln w="12700">
            <a:miter lim="400000"/>
          </a:ln>
        </p:spPr>
      </p:pic>
      <p:pic>
        <p:nvPicPr>
          <p:cNvPr id="121" name="image2.png" descr="HD-ShadowLong.png"/>
          <p:cNvPicPr>
            <a:picLocks noChangeAspect="1"/>
          </p:cNvPicPr>
          <p:nvPr/>
        </p:nvPicPr>
        <p:blipFill>
          <a:blip r:embed="rId3">
            <a:extLst/>
          </a:blip>
          <a:stretch>
            <a:fillRect/>
          </a:stretch>
        </p:blipFill>
        <p:spPr>
          <a:xfrm>
            <a:off x="1" y="1970240"/>
            <a:ext cx="10437812" cy="321165"/>
          </a:xfrm>
          <a:prstGeom prst="rect">
            <a:avLst/>
          </a:prstGeom>
          <a:ln w="12700">
            <a:miter lim="400000"/>
          </a:ln>
        </p:spPr>
      </p:pic>
      <p:pic>
        <p:nvPicPr>
          <p:cNvPr id="122" name="image4.png" descr="HD-ShadowShort.png"/>
          <p:cNvPicPr>
            <a:picLocks noChangeAspect="1"/>
          </p:cNvPicPr>
          <p:nvPr/>
        </p:nvPicPr>
        <p:blipFill>
          <a:blip r:embed="rId4">
            <a:extLst/>
          </a:blip>
          <a:stretch>
            <a:fillRect/>
          </a:stretch>
        </p:blipFill>
        <p:spPr>
          <a:xfrm>
            <a:off x="10585825" y="1971233"/>
            <a:ext cx="1602998" cy="144271"/>
          </a:xfrm>
          <a:prstGeom prst="rect">
            <a:avLst/>
          </a:prstGeom>
          <a:ln w="12700">
            <a:miter lim="400000"/>
          </a:ln>
        </p:spPr>
      </p:pic>
      <p:sp>
        <p:nvSpPr>
          <p:cNvPr id="123" name="Shape 123"/>
          <p:cNvSpPr/>
          <p:nvPr/>
        </p:nvSpPr>
        <p:spPr>
          <a:xfrm>
            <a:off x="-1" y="609600"/>
            <a:ext cx="10437814" cy="1368198"/>
          </a:xfrm>
          <a:prstGeom prst="rect">
            <a:avLst/>
          </a:prstGeom>
          <a:solidFill>
            <a:srgbClr val="262626"/>
          </a:solidFill>
          <a:ln w="12700">
            <a:miter lim="400000"/>
          </a:ln>
        </p:spPr>
        <p:txBody>
          <a:bodyPr lIns="45719" rIns="45719"/>
          <a:lstStyle/>
          <a:p>
            <a:pPr>
              <a:defRPr>
                <a:solidFill>
                  <a:srgbClr val="FFFFFF"/>
                </a:solidFill>
              </a:defRPr>
            </a:pPr>
            <a:endParaRPr/>
          </a:p>
        </p:txBody>
      </p:sp>
      <p:sp>
        <p:nvSpPr>
          <p:cNvPr id="124" name="Shape 124"/>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25" name="Shape 125"/>
          <p:cNvSpPr>
            <a:spLocks noGrp="1"/>
          </p:cNvSpPr>
          <p:nvPr>
            <p:ph type="title"/>
          </p:nvPr>
        </p:nvSpPr>
        <p:spPr>
          <a:xfrm>
            <a:off x="680323" y="753228"/>
            <a:ext cx="9613858" cy="1080938"/>
          </a:xfrm>
          <a:prstGeom prst="rect">
            <a:avLst/>
          </a:prstGeom>
        </p:spPr>
        <p:txBody>
          <a:bodyPr/>
          <a:lstStyle/>
          <a:p>
            <a:r>
              <a:t>Title Text</a:t>
            </a:r>
          </a:p>
        </p:txBody>
      </p:sp>
      <p:sp>
        <p:nvSpPr>
          <p:cNvPr id="126" name="Shape 126"/>
          <p:cNvSpPr>
            <a:spLocks noGrp="1"/>
          </p:cNvSpPr>
          <p:nvPr>
            <p:ph type="pic" sz="half" idx="13"/>
          </p:nvPr>
        </p:nvSpPr>
        <p:spPr>
          <a:xfrm>
            <a:off x="4868333" y="2336874"/>
            <a:ext cx="5425850" cy="3599313"/>
          </a:xfrm>
          <a:prstGeom prst="rect">
            <a:avLst/>
          </a:prstGeom>
          <a:effectLst>
            <a:outerShdw blurRad="76200" dist="63500" dir="5040000" rotWithShape="0">
              <a:srgbClr val="000000">
                <a:alpha val="41000"/>
              </a:srgbClr>
            </a:outerShdw>
          </a:effectLst>
        </p:spPr>
        <p:txBody>
          <a:bodyPr lIns="91439" rIns="91439">
            <a:noAutofit/>
          </a:bodyPr>
          <a:lstStyle/>
          <a:p>
            <a:endParaRPr/>
          </a:p>
        </p:txBody>
      </p:sp>
      <p:sp>
        <p:nvSpPr>
          <p:cNvPr id="127" name="Shape 127"/>
          <p:cNvSpPr>
            <a:spLocks noGrp="1"/>
          </p:cNvSpPr>
          <p:nvPr>
            <p:ph type="body" sz="quarter" idx="1"/>
          </p:nvPr>
        </p:nvSpPr>
        <p:spPr>
          <a:xfrm>
            <a:off x="680323" y="2336873"/>
            <a:ext cx="3876257" cy="3599316"/>
          </a:xfrm>
          <a:prstGeom prst="rect">
            <a:avLst/>
          </a:prstGeom>
        </p:spPr>
        <p:txBody>
          <a:bodyPr anchor="ct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F5F5F"/>
            </a:gs>
            <a:gs pos="50000">
              <a:srgbClr val="414141"/>
            </a:gs>
            <a:gs pos="100000">
              <a:srgbClr val="1F1F1F"/>
            </a:gs>
          </a:gsLst>
          <a:lin ang="2519999" scaled="0"/>
        </a:gradFill>
        <a:effectLst/>
      </p:bgPr>
    </p:bg>
    <p:spTree>
      <p:nvGrpSpPr>
        <p:cNvPr id="1" name=""/>
        <p:cNvGrpSpPr/>
        <p:nvPr/>
      </p:nvGrpSpPr>
      <p:grpSpPr>
        <a:xfrm>
          <a:off x="0" y="0"/>
          <a:ext cx="0" cy="0"/>
          <a:chOff x="0" y="0"/>
          <a:chExt cx="0" cy="0"/>
        </a:xfrm>
      </p:grpSpPr>
      <p:pic>
        <p:nvPicPr>
          <p:cNvPr id="2" name="image1.png" descr="hashOverlay-FullResolve.png"/>
          <p:cNvPicPr>
            <a:picLocks noChangeAspect="1"/>
          </p:cNvPicPr>
          <p:nvPr/>
        </p:nvPicPr>
        <p:blipFill>
          <a:blip r:embed="rId20">
            <a:extLst/>
          </a:blip>
          <a:stretch>
            <a:fillRect/>
          </a:stretch>
        </p:blipFill>
        <p:spPr>
          <a:xfrm>
            <a:off x="0" y="0"/>
            <a:ext cx="12192000" cy="6858000"/>
          </a:xfrm>
          <a:prstGeom prst="rect">
            <a:avLst/>
          </a:prstGeom>
          <a:ln w="12700">
            <a:miter lim="400000"/>
          </a:ln>
        </p:spPr>
      </p:pic>
      <p:pic>
        <p:nvPicPr>
          <p:cNvPr id="3" name="image4.png" descr="HD-ShadowShort.png"/>
          <p:cNvPicPr>
            <a:picLocks noChangeAspect="1"/>
          </p:cNvPicPr>
          <p:nvPr/>
        </p:nvPicPr>
        <p:blipFill>
          <a:blip r:embed="rId21">
            <a:extLst/>
          </a:blip>
          <a:stretch>
            <a:fillRect/>
          </a:stretch>
        </p:blipFill>
        <p:spPr>
          <a:xfrm>
            <a:off x="10585825" y="1971233"/>
            <a:ext cx="1602998" cy="144271"/>
          </a:xfrm>
          <a:prstGeom prst="rect">
            <a:avLst/>
          </a:prstGeom>
          <a:ln w="12700">
            <a:miter lim="400000"/>
          </a:ln>
        </p:spPr>
      </p:pic>
      <p:sp>
        <p:nvSpPr>
          <p:cNvPr id="4" name="Shape 4"/>
          <p:cNvSpPr/>
          <p:nvPr/>
        </p:nvSpPr>
        <p:spPr>
          <a:xfrm>
            <a:off x="10585826" y="609600"/>
            <a:ext cx="1602998" cy="1368198"/>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5" name="Shape 5"/>
          <p:cNvSpPr>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6" name="Shape 6"/>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10729455" y="986201"/>
            <a:ext cx="583665" cy="624841"/>
          </a:xfrm>
          <a:prstGeom prst="rect">
            <a:avLst/>
          </a:prstGeom>
          <a:ln w="12700">
            <a:miter lim="400000"/>
          </a:ln>
        </p:spPr>
        <p:txBody>
          <a:bodyPr wrap="none" lIns="45719" rIns="45719" anchor="ctr">
            <a:spAutoFit/>
          </a:bodyPr>
          <a:lstStyle>
            <a:lvl1pPr>
              <a:defRPr sz="36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1pPr>
      <a:lvl2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2pPr>
      <a:lvl3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3pPr>
      <a:lvl4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4pPr>
      <a:lvl5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5pPr>
      <a:lvl6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6pPr>
      <a:lvl7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7pPr>
      <a:lvl8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8pPr>
      <a:lvl9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FFFFFF"/>
          </a:solidFill>
          <a:uFillTx/>
          <a:latin typeface="Trebuchet MS"/>
          <a:ea typeface="Trebuchet MS"/>
          <a:cs typeface="Trebuchet MS"/>
          <a:sym typeface="Trebuchet MS"/>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1pPr>
      <a:lvl2pPr marL="731519" marR="0" indent="-274319"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2pPr>
      <a:lvl3pPr marL="1219200" marR="0" indent="-3048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3pPr>
      <a:lvl4pPr marL="17145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4pPr>
      <a:lvl5pPr marL="2171700" marR="0" indent="-342900"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5pPr>
      <a:lvl6pPr marL="26778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6pPr>
      <a:lvl7pPr marL="31350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7pPr>
      <a:lvl8pPr marL="35922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8pPr>
      <a:lvl9pPr marL="4049485" marR="0" indent="-391885" algn="l" defTabSz="914400" rtl="0" latinLnBrk="0">
        <a:lnSpc>
          <a:spcPct val="90000"/>
        </a:lnSpc>
        <a:spcBef>
          <a:spcPts val="1000"/>
        </a:spcBef>
        <a:spcAft>
          <a:spcPts val="0"/>
        </a:spcAft>
        <a:buClrTx/>
        <a:buSzPct val="100000"/>
        <a:buFont typeface="Arial"/>
        <a:buChar char="•"/>
        <a:tabLst/>
        <a:defRPr sz="2400" b="0" i="0" u="none" strike="noStrike" cap="none" spc="0" baseline="0">
          <a:ln>
            <a:noFill/>
          </a:ln>
          <a:solidFill>
            <a:srgbClr val="FFFFFF"/>
          </a:solidFill>
          <a:uFillTx/>
          <a:latin typeface="Trebuchet MS"/>
          <a:ea typeface="Trebuchet MS"/>
          <a:cs typeface="Trebuchet MS"/>
          <a:sym typeface="Trebuchet MS"/>
        </a:defRPr>
      </a:lvl9pPr>
    </p:bodyStyle>
    <p:otherStyle>
      <a:lvl1pPr marL="0" marR="0" indent="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1pPr>
      <a:lvl2pPr marL="0" marR="0" indent="4572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2pPr>
      <a:lvl3pPr marL="0" marR="0" indent="9144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3pPr>
      <a:lvl4pPr marL="0" marR="0" indent="13716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4pPr>
      <a:lvl5pPr marL="0" marR="0" indent="18288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5pPr>
      <a:lvl6pPr marL="0" marR="0" indent="22860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6pPr>
      <a:lvl7pPr marL="0" marR="0" indent="27432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7pPr>
      <a:lvl8pPr marL="0" marR="0" indent="32004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8pPr>
      <a:lvl9pPr marL="0" marR="0" indent="3657600" algn="l" defTabSz="914400"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image" Target="../media/image18.png"/><Relationship Id="rId20" Type="http://schemas.openxmlformats.org/officeDocument/2006/relationships/image" Target="../media/image29.png"/><Relationship Id="rId21" Type="http://schemas.openxmlformats.org/officeDocument/2006/relationships/image" Target="../media/image30.jpeg"/><Relationship Id="rId22" Type="http://schemas.openxmlformats.org/officeDocument/2006/relationships/image" Target="../media/image31.png"/><Relationship Id="rId23" Type="http://schemas.openxmlformats.org/officeDocument/2006/relationships/image" Target="../media/image32.png"/><Relationship Id="rId24" Type="http://schemas.openxmlformats.org/officeDocument/2006/relationships/image" Target="../media/image33.png"/><Relationship Id="rId25" Type="http://schemas.openxmlformats.org/officeDocument/2006/relationships/image" Target="../media/image34.jpeg"/><Relationship Id="rId26" Type="http://schemas.openxmlformats.org/officeDocument/2006/relationships/image" Target="../media/image35.jpeg"/><Relationship Id="rId27" Type="http://schemas.openxmlformats.org/officeDocument/2006/relationships/image" Target="../media/image36.png"/><Relationship Id="rId28" Type="http://schemas.openxmlformats.org/officeDocument/2006/relationships/image" Target="../media/image37.png"/><Relationship Id="rId29" Type="http://schemas.openxmlformats.org/officeDocument/2006/relationships/image" Target="../media/image38.jpeg"/><Relationship Id="rId30" Type="http://schemas.openxmlformats.org/officeDocument/2006/relationships/image" Target="../media/image39.png"/><Relationship Id="rId10" Type="http://schemas.openxmlformats.org/officeDocument/2006/relationships/image" Target="../media/image19.png"/><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gif"/><Relationship Id="rId16" Type="http://schemas.openxmlformats.org/officeDocument/2006/relationships/image" Target="../media/image25.png"/><Relationship Id="rId17" Type="http://schemas.openxmlformats.org/officeDocument/2006/relationships/image" Target="../media/image26.png"/><Relationship Id="rId18" Type="http://schemas.openxmlformats.org/officeDocument/2006/relationships/image" Target="../media/image27.jpeg"/><Relationship Id="rId19"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9.jpe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ctrTitle"/>
          </p:nvPr>
        </p:nvSpPr>
        <p:spPr>
          <a:xfrm>
            <a:off x="680322" y="2733708"/>
            <a:ext cx="8144134" cy="1373071"/>
          </a:xfrm>
          <a:prstGeom prst="rect">
            <a:avLst/>
          </a:prstGeom>
        </p:spPr>
        <p:txBody>
          <a:bodyPr/>
          <a:lstStyle/>
          <a:p>
            <a:r>
              <a:t>UCF Coding Boot Camp</a:t>
            </a:r>
          </a:p>
        </p:txBody>
      </p:sp>
      <p:sp>
        <p:nvSpPr>
          <p:cNvPr id="279" name="Shape 279"/>
          <p:cNvSpPr>
            <a:spLocks noGrp="1"/>
          </p:cNvSpPr>
          <p:nvPr>
            <p:ph type="subTitle" sz="quarter" idx="1"/>
          </p:nvPr>
        </p:nvSpPr>
        <p:spPr>
          <a:xfrm>
            <a:off x="680322" y="4394039"/>
            <a:ext cx="8144134" cy="1802046"/>
          </a:xfrm>
          <a:prstGeom prst="rect">
            <a:avLst/>
          </a:prstGeom>
        </p:spPr>
        <p:txBody>
          <a:bodyPr/>
          <a:lstStyle/>
          <a:p>
            <a:pPr>
              <a:lnSpc>
                <a:spcPct val="81000"/>
              </a:lnSpc>
              <a:defRPr sz="1800"/>
            </a:pPr>
            <a:r>
              <a:rPr dirty="0"/>
              <a:t>March 2016-September 2016</a:t>
            </a:r>
          </a:p>
          <a:p>
            <a:pPr>
              <a:lnSpc>
                <a:spcPct val="81000"/>
              </a:lnSpc>
              <a:defRPr sz="1800"/>
            </a:pPr>
            <a:r>
              <a:rPr dirty="0"/>
              <a:t>UCF0328FSF (M/W) 6:30pm</a:t>
            </a:r>
          </a:p>
          <a:p>
            <a:pPr>
              <a:lnSpc>
                <a:spcPct val="81000"/>
              </a:lnSpc>
              <a:defRPr sz="1800"/>
            </a:pPr>
            <a:r>
              <a:rPr dirty="0"/>
              <a:t>UCF0329FSF (T/TH) 6:30pm</a:t>
            </a:r>
          </a:p>
          <a:p>
            <a:pPr>
              <a:lnSpc>
                <a:spcPct val="81000"/>
              </a:lnSpc>
              <a:defRPr sz="1800"/>
            </a:pPr>
            <a:r>
              <a:rPr dirty="0"/>
              <a:t>ALL (Saturday) </a:t>
            </a:r>
            <a:r>
              <a:rPr dirty="0" smtClean="0"/>
              <a:t>10:00am</a:t>
            </a:r>
            <a:endParaRPr lang="en-US" dirty="0" smtClean="0"/>
          </a:p>
          <a:p>
            <a:pPr>
              <a:lnSpc>
                <a:spcPct val="81000"/>
              </a:lnSpc>
              <a:defRPr sz="1800"/>
            </a:pPr>
            <a:endParaRPr dirty="0"/>
          </a:p>
        </p:txBody>
      </p:sp>
      <p:pic>
        <p:nvPicPr>
          <p:cNvPr id="280" name="Screen Shot 2016-03-08 at 7.18.39 PM.png"/>
          <p:cNvPicPr>
            <a:picLocks noChangeAspect="1"/>
          </p:cNvPicPr>
          <p:nvPr/>
        </p:nvPicPr>
        <p:blipFill>
          <a:blip r:embed="rId2">
            <a:extLst/>
          </a:blip>
          <a:stretch>
            <a:fillRect/>
          </a:stretch>
        </p:blipFill>
        <p:spPr>
          <a:xfrm>
            <a:off x="-12129" y="-9546"/>
            <a:ext cx="4091759" cy="1778779"/>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xfrm>
            <a:off x="680320" y="753228"/>
            <a:ext cx="9613863" cy="1080938"/>
          </a:xfrm>
          <a:prstGeom prst="rect">
            <a:avLst/>
          </a:prstGeom>
        </p:spPr>
        <p:txBody>
          <a:bodyPr/>
          <a:lstStyle>
            <a:lvl1pPr>
              <a:defRPr sz="3200"/>
            </a:lvl1pPr>
          </a:lstStyle>
          <a:p>
            <a:r>
              <a:t>Tools That Work</a:t>
            </a:r>
          </a:p>
        </p:txBody>
      </p:sp>
      <p:pic>
        <p:nvPicPr>
          <p:cNvPr id="327"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328" name="Shape 328"/>
          <p:cNvSpPr/>
          <p:nvPr/>
        </p:nvSpPr>
        <p:spPr>
          <a:xfrm>
            <a:off x="7973910" y="2094736"/>
            <a:ext cx="2845952"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FFFF"/>
                </a:solidFill>
              </a:defRPr>
            </a:lvl1pPr>
          </a:lstStyle>
          <a:p>
            <a:r>
              <a:t>Stack Overflow</a:t>
            </a:r>
          </a:p>
        </p:txBody>
      </p:sp>
      <p:sp>
        <p:nvSpPr>
          <p:cNvPr id="329" name="Shape 329"/>
          <p:cNvSpPr/>
          <p:nvPr/>
        </p:nvSpPr>
        <p:spPr>
          <a:xfrm>
            <a:off x="5170056" y="2099053"/>
            <a:ext cx="1039179"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FFFF"/>
                </a:solidFill>
              </a:defRPr>
            </a:lvl1pPr>
          </a:lstStyle>
          <a:p>
            <a:r>
              <a:t>Slack</a:t>
            </a:r>
          </a:p>
        </p:txBody>
      </p:sp>
      <p:sp>
        <p:nvSpPr>
          <p:cNvPr id="330" name="Shape 330"/>
          <p:cNvSpPr/>
          <p:nvPr/>
        </p:nvSpPr>
        <p:spPr>
          <a:xfrm>
            <a:off x="1415785" y="2099053"/>
            <a:ext cx="1132841"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FFFF"/>
                </a:solidFill>
              </a:defRPr>
            </a:lvl1pPr>
          </a:lstStyle>
          <a:p>
            <a:r>
              <a:t>Trello</a:t>
            </a:r>
          </a:p>
        </p:txBody>
      </p:sp>
      <p:pic>
        <p:nvPicPr>
          <p:cNvPr id="331" name="pasted-image.pdf"/>
          <p:cNvPicPr>
            <a:picLocks noChangeAspect="1"/>
          </p:cNvPicPr>
          <p:nvPr/>
        </p:nvPicPr>
        <p:blipFill>
          <a:blip r:embed="rId4">
            <a:extLst/>
          </a:blip>
          <a:stretch>
            <a:fillRect/>
          </a:stretch>
        </p:blipFill>
        <p:spPr>
          <a:xfrm>
            <a:off x="350520" y="2662082"/>
            <a:ext cx="3148509" cy="3511458"/>
          </a:xfrm>
          <a:prstGeom prst="rect">
            <a:avLst/>
          </a:prstGeom>
          <a:ln w="12700">
            <a:miter lim="400000"/>
          </a:ln>
        </p:spPr>
      </p:pic>
      <p:pic>
        <p:nvPicPr>
          <p:cNvPr id="332" name="pasted-image.pdf"/>
          <p:cNvPicPr>
            <a:picLocks noChangeAspect="1"/>
          </p:cNvPicPr>
          <p:nvPr/>
        </p:nvPicPr>
        <p:blipFill>
          <a:blip r:embed="rId5">
            <a:extLst/>
          </a:blip>
          <a:stretch>
            <a:fillRect/>
          </a:stretch>
        </p:blipFill>
        <p:spPr>
          <a:xfrm>
            <a:off x="8052893" y="2656077"/>
            <a:ext cx="3581625" cy="3517463"/>
          </a:xfrm>
          <a:prstGeom prst="rect">
            <a:avLst/>
          </a:prstGeom>
          <a:ln w="12700">
            <a:miter lim="400000"/>
          </a:ln>
        </p:spPr>
      </p:pic>
      <p:pic>
        <p:nvPicPr>
          <p:cNvPr id="333" name="Screen Shot 2016-03-14 at 2.41.18 PM.png"/>
          <p:cNvPicPr>
            <a:picLocks noChangeAspect="1"/>
          </p:cNvPicPr>
          <p:nvPr/>
        </p:nvPicPr>
        <p:blipFill>
          <a:blip r:embed="rId6">
            <a:extLst/>
          </a:blip>
          <a:stretch>
            <a:fillRect/>
          </a:stretch>
        </p:blipFill>
        <p:spPr>
          <a:xfrm>
            <a:off x="3947161" y="2656077"/>
            <a:ext cx="3657600" cy="3517463"/>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p:cNvSpPr>
          <p:nvPr>
            <p:ph type="title"/>
          </p:nvPr>
        </p:nvSpPr>
        <p:spPr>
          <a:xfrm>
            <a:off x="680320" y="753228"/>
            <a:ext cx="9613863" cy="1080938"/>
          </a:xfrm>
          <a:prstGeom prst="rect">
            <a:avLst/>
          </a:prstGeom>
        </p:spPr>
        <p:txBody>
          <a:bodyPr/>
          <a:lstStyle/>
          <a:p>
            <a:r>
              <a:t>Hidden Job Market</a:t>
            </a:r>
          </a:p>
        </p:txBody>
      </p:sp>
      <p:sp>
        <p:nvSpPr>
          <p:cNvPr id="338" name="Shape 338"/>
          <p:cNvSpPr>
            <a:spLocks noGrp="1"/>
          </p:cNvSpPr>
          <p:nvPr>
            <p:ph type="body" idx="1"/>
          </p:nvPr>
        </p:nvSpPr>
        <p:spPr>
          <a:xfrm>
            <a:off x="1007887" y="1987318"/>
            <a:ext cx="10176226" cy="4856337"/>
          </a:xfrm>
          <a:prstGeom prst="rect">
            <a:avLst/>
          </a:prstGeom>
        </p:spPr>
        <p:txBody>
          <a:bodyPr/>
          <a:lstStyle/>
          <a:p>
            <a:pPr>
              <a:lnSpc>
                <a:spcPct val="150000"/>
              </a:lnSpc>
              <a:buFont typeface="Courier New"/>
              <a:buChar char="o"/>
              <a:defRPr sz="2800"/>
            </a:pPr>
            <a:r>
              <a:t>Job seekers </a:t>
            </a:r>
            <a:r>
              <a:rPr b="1"/>
              <a:t>must</a:t>
            </a:r>
            <a:r>
              <a:t> go beyond traditional job posting sites</a:t>
            </a:r>
          </a:p>
          <a:p>
            <a:pPr>
              <a:lnSpc>
                <a:spcPct val="150000"/>
              </a:lnSpc>
              <a:buFont typeface="Courier New"/>
              <a:buChar char="o"/>
              <a:defRPr sz="2800"/>
            </a:pPr>
            <a:r>
              <a:t>80% of job openings are filled by referrals</a:t>
            </a:r>
          </a:p>
          <a:p>
            <a:pPr>
              <a:lnSpc>
                <a:spcPct val="150000"/>
              </a:lnSpc>
              <a:buFont typeface="Courier New"/>
              <a:buChar char="o"/>
              <a:defRPr sz="2800"/>
            </a:pPr>
            <a:r>
              <a:t>Attacking this ‘hidden market’ will get you the most leads</a:t>
            </a:r>
          </a:p>
          <a:p>
            <a:pPr>
              <a:lnSpc>
                <a:spcPct val="150000"/>
              </a:lnSpc>
              <a:buFont typeface="Courier New"/>
              <a:buChar char="o"/>
              <a:defRPr sz="2800"/>
            </a:pPr>
            <a:r>
              <a:t>Referrals &gt; Leads &gt; Interviews &gt; Employment</a:t>
            </a:r>
          </a:p>
          <a:p>
            <a:pPr>
              <a:lnSpc>
                <a:spcPct val="150000"/>
              </a:lnSpc>
              <a:buFont typeface="Courier New"/>
              <a:buChar char="o"/>
              <a:defRPr sz="2800"/>
            </a:pPr>
            <a:r>
              <a:t>Our Employer Network will be a resource to you and serve as your potential gateway to that ‘Hidden Market’.</a:t>
            </a:r>
          </a:p>
        </p:txBody>
      </p:sp>
      <p:pic>
        <p:nvPicPr>
          <p:cNvPr id="339" name="image5.png"/>
          <p:cNvPicPr>
            <a:picLocks noChangeAspect="1"/>
          </p:cNvPicPr>
          <p:nvPr/>
        </p:nvPicPr>
        <p:blipFill>
          <a:blip r:embed="rId2">
            <a:extLst/>
          </a:blip>
          <a:stretch>
            <a:fillRect/>
          </a:stretch>
        </p:blipFill>
        <p:spPr>
          <a:xfrm>
            <a:off x="0" y="0"/>
            <a:ext cx="7154020" cy="600075"/>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5F5F5F"/>
            </a:gs>
            <a:gs pos="100000">
              <a:srgbClr val="1F1F1F"/>
            </a:gs>
          </a:gsLst>
          <a:lin ang="2519999" scaled="0"/>
        </a:gradFill>
        <a:effectLst/>
      </p:bgPr>
    </p:bg>
    <p:spTree>
      <p:nvGrpSpPr>
        <p:cNvPr id="1" name=""/>
        <p:cNvGrpSpPr/>
        <p:nvPr/>
      </p:nvGrpSpPr>
      <p:grpSpPr>
        <a:xfrm>
          <a:off x="0" y="0"/>
          <a:ext cx="0" cy="0"/>
          <a:chOff x="0" y="0"/>
          <a:chExt cx="0" cy="0"/>
        </a:xfrm>
      </p:grpSpPr>
      <p:sp>
        <p:nvSpPr>
          <p:cNvPr id="341" name="Shape 341"/>
          <p:cNvSpPr>
            <a:spLocks noGrp="1"/>
          </p:cNvSpPr>
          <p:nvPr>
            <p:ph type="title"/>
          </p:nvPr>
        </p:nvSpPr>
        <p:spPr>
          <a:xfrm>
            <a:off x="680320" y="753228"/>
            <a:ext cx="9613863" cy="1080938"/>
          </a:xfrm>
          <a:prstGeom prst="rect">
            <a:avLst/>
          </a:prstGeom>
        </p:spPr>
        <p:txBody>
          <a:bodyPr/>
          <a:lstStyle/>
          <a:p>
            <a:r>
              <a:t>Employer Partners and Speakers</a:t>
            </a:r>
          </a:p>
        </p:txBody>
      </p:sp>
      <p:pic>
        <p:nvPicPr>
          <p:cNvPr id="342"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343" name="Shape 343"/>
          <p:cNvSpPr/>
          <p:nvPr/>
        </p:nvSpPr>
        <p:spPr>
          <a:xfrm>
            <a:off x="-37141" y="1976590"/>
            <a:ext cx="12266282" cy="4903350"/>
          </a:xfrm>
          <a:prstGeom prst="rect">
            <a:avLst/>
          </a:prstGeom>
          <a:solidFill>
            <a:srgbClr val="FFFFFF"/>
          </a:solidFill>
          <a:ln w="12700">
            <a:solidFill>
              <a:srgbClr val="741E27"/>
            </a:solidFill>
          </a:ln>
        </p:spPr>
        <p:txBody>
          <a:bodyPr lIns="45719" rIns="45719" anchor="ctr"/>
          <a:lstStyle/>
          <a:p>
            <a:pPr>
              <a:defRPr>
                <a:solidFill>
                  <a:srgbClr val="FFFFFF"/>
                </a:solidFill>
              </a:defRPr>
            </a:pPr>
            <a:endParaRPr/>
          </a:p>
        </p:txBody>
      </p:sp>
      <p:pic>
        <p:nvPicPr>
          <p:cNvPr id="344" name="DmIWlww5-1.jpg"/>
          <p:cNvPicPr>
            <a:picLocks noChangeAspect="1"/>
          </p:cNvPicPr>
          <p:nvPr/>
        </p:nvPicPr>
        <p:blipFill>
          <a:blip r:embed="rId4">
            <a:extLst/>
          </a:blip>
          <a:stretch>
            <a:fillRect/>
          </a:stretch>
        </p:blipFill>
        <p:spPr>
          <a:xfrm>
            <a:off x="11210986" y="8080248"/>
            <a:ext cx="1718897" cy="1718897"/>
          </a:xfrm>
          <a:prstGeom prst="rect">
            <a:avLst/>
          </a:prstGeom>
          <a:ln w="12700">
            <a:miter lim="400000"/>
          </a:ln>
        </p:spPr>
      </p:pic>
      <p:pic>
        <p:nvPicPr>
          <p:cNvPr id="345" name="AAEAAQAAAAAAAAZ3AAAAJDU4MWZiZDkyLTk3ZDItNGFmYS04NmFiLTZiOGFiNmUyYTJiOQ.png"/>
          <p:cNvPicPr>
            <a:picLocks noChangeAspect="1"/>
          </p:cNvPicPr>
          <p:nvPr/>
        </p:nvPicPr>
        <p:blipFill>
          <a:blip r:embed="rId5">
            <a:extLst/>
          </a:blip>
          <a:srcRect t="14376" b="14376"/>
          <a:stretch>
            <a:fillRect/>
          </a:stretch>
        </p:blipFill>
        <p:spPr>
          <a:xfrm>
            <a:off x="1963150" y="2844627"/>
            <a:ext cx="1325114" cy="944105"/>
          </a:xfrm>
          <a:prstGeom prst="rect">
            <a:avLst/>
          </a:prstGeom>
          <a:ln w="12700">
            <a:miter lim="400000"/>
          </a:ln>
        </p:spPr>
      </p:pic>
      <p:pic>
        <p:nvPicPr>
          <p:cNvPr id="346" name="AAEAAQAAAAAAAAWhAAAAJDQ3YWI0M2RjLTU1NjMtNGY5Mi1iMDUxLWNlN2FhNzkxNDlkMA.png"/>
          <p:cNvPicPr>
            <a:picLocks noChangeAspect="1"/>
          </p:cNvPicPr>
          <p:nvPr/>
        </p:nvPicPr>
        <p:blipFill>
          <a:blip r:embed="rId6">
            <a:extLst/>
          </a:blip>
          <a:srcRect l="18957" t="13773" r="18911" b="12995"/>
          <a:stretch>
            <a:fillRect/>
          </a:stretch>
        </p:blipFill>
        <p:spPr>
          <a:xfrm>
            <a:off x="3626642" y="3407756"/>
            <a:ext cx="855828" cy="1008721"/>
          </a:xfrm>
          <a:custGeom>
            <a:avLst/>
            <a:gdLst/>
            <a:ahLst/>
            <a:cxnLst>
              <a:cxn ang="0">
                <a:pos x="wd2" y="hd2"/>
              </a:cxn>
              <a:cxn ang="5400000">
                <a:pos x="wd2" y="hd2"/>
              </a:cxn>
              <a:cxn ang="10800000">
                <a:pos x="wd2" y="hd2"/>
              </a:cxn>
              <a:cxn ang="16200000">
                <a:pos x="wd2" y="hd2"/>
              </a:cxn>
            </a:cxnLst>
            <a:rect l="0" t="0" r="r" b="b"/>
            <a:pathLst>
              <a:path w="21216" h="21590" extrusionOk="0">
                <a:moveTo>
                  <a:pt x="17600" y="6"/>
                </a:moveTo>
                <a:cubicBezTo>
                  <a:pt x="17228" y="21"/>
                  <a:pt x="16735" y="69"/>
                  <a:pt x="16223" y="142"/>
                </a:cubicBezTo>
                <a:cubicBezTo>
                  <a:pt x="15198" y="288"/>
                  <a:pt x="14000" y="380"/>
                  <a:pt x="13557" y="345"/>
                </a:cubicBezTo>
                <a:cubicBezTo>
                  <a:pt x="13113" y="311"/>
                  <a:pt x="11778" y="274"/>
                  <a:pt x="10595" y="261"/>
                </a:cubicBezTo>
                <a:cubicBezTo>
                  <a:pt x="8798" y="240"/>
                  <a:pt x="8238" y="329"/>
                  <a:pt x="7142" y="813"/>
                </a:cubicBezTo>
                <a:cubicBezTo>
                  <a:pt x="4467" y="1992"/>
                  <a:pt x="3013" y="4398"/>
                  <a:pt x="3275" y="7217"/>
                </a:cubicBezTo>
                <a:cubicBezTo>
                  <a:pt x="3535" y="10011"/>
                  <a:pt x="5644" y="12109"/>
                  <a:pt x="8991" y="12909"/>
                </a:cubicBezTo>
                <a:cubicBezTo>
                  <a:pt x="10302" y="13222"/>
                  <a:pt x="12776" y="12944"/>
                  <a:pt x="14167" y="12331"/>
                </a:cubicBezTo>
                <a:cubicBezTo>
                  <a:pt x="15691" y="11660"/>
                  <a:pt x="16652" y="10812"/>
                  <a:pt x="17502" y="9401"/>
                </a:cubicBezTo>
                <a:cubicBezTo>
                  <a:pt x="18136" y="8347"/>
                  <a:pt x="18161" y="8069"/>
                  <a:pt x="17974" y="4066"/>
                </a:cubicBezTo>
                <a:cubicBezTo>
                  <a:pt x="17953" y="3619"/>
                  <a:pt x="18054" y="2577"/>
                  <a:pt x="18201" y="1747"/>
                </a:cubicBezTo>
                <a:cubicBezTo>
                  <a:pt x="18347" y="917"/>
                  <a:pt x="18383" y="155"/>
                  <a:pt x="18279" y="57"/>
                </a:cubicBezTo>
                <a:cubicBezTo>
                  <a:pt x="18227" y="7"/>
                  <a:pt x="17972" y="-10"/>
                  <a:pt x="17600" y="6"/>
                </a:cubicBezTo>
                <a:close/>
                <a:moveTo>
                  <a:pt x="19489" y="12883"/>
                </a:moveTo>
                <a:cubicBezTo>
                  <a:pt x="19252" y="12883"/>
                  <a:pt x="18935" y="13150"/>
                  <a:pt x="18791" y="13469"/>
                </a:cubicBezTo>
                <a:cubicBezTo>
                  <a:pt x="18647" y="13789"/>
                  <a:pt x="18411" y="14323"/>
                  <a:pt x="18260" y="14659"/>
                </a:cubicBezTo>
                <a:cubicBezTo>
                  <a:pt x="17994" y="15246"/>
                  <a:pt x="17963" y="15253"/>
                  <a:pt x="17463" y="14862"/>
                </a:cubicBezTo>
                <a:cubicBezTo>
                  <a:pt x="16815" y="14357"/>
                  <a:pt x="15870" y="14527"/>
                  <a:pt x="15003" y="15304"/>
                </a:cubicBezTo>
                <a:cubicBezTo>
                  <a:pt x="14312" y="15924"/>
                  <a:pt x="13960" y="15886"/>
                  <a:pt x="13960" y="15194"/>
                </a:cubicBezTo>
                <a:cubicBezTo>
                  <a:pt x="13960" y="14713"/>
                  <a:pt x="13531" y="14615"/>
                  <a:pt x="12907" y="14956"/>
                </a:cubicBezTo>
                <a:cubicBezTo>
                  <a:pt x="12662" y="15090"/>
                  <a:pt x="12317" y="15046"/>
                  <a:pt x="11933" y="14828"/>
                </a:cubicBezTo>
                <a:cubicBezTo>
                  <a:pt x="11370" y="14510"/>
                  <a:pt x="11314" y="14528"/>
                  <a:pt x="11038" y="15211"/>
                </a:cubicBezTo>
                <a:cubicBezTo>
                  <a:pt x="10736" y="15960"/>
                  <a:pt x="10192" y="15967"/>
                  <a:pt x="10192" y="15219"/>
                </a:cubicBezTo>
                <a:cubicBezTo>
                  <a:pt x="10192" y="14985"/>
                  <a:pt x="10010" y="14732"/>
                  <a:pt x="9788" y="14659"/>
                </a:cubicBezTo>
                <a:cubicBezTo>
                  <a:pt x="9567" y="14585"/>
                  <a:pt x="9395" y="14602"/>
                  <a:pt x="9395" y="14701"/>
                </a:cubicBezTo>
                <a:cubicBezTo>
                  <a:pt x="9395" y="14800"/>
                  <a:pt x="9022" y="15392"/>
                  <a:pt x="8568" y="16009"/>
                </a:cubicBezTo>
                <a:cubicBezTo>
                  <a:pt x="7976" y="16815"/>
                  <a:pt x="7656" y="17057"/>
                  <a:pt x="7447" y="16876"/>
                </a:cubicBezTo>
                <a:cubicBezTo>
                  <a:pt x="7237" y="16695"/>
                  <a:pt x="7286" y="16463"/>
                  <a:pt x="7604" y="16043"/>
                </a:cubicBezTo>
                <a:cubicBezTo>
                  <a:pt x="8158" y="15313"/>
                  <a:pt x="8167" y="14835"/>
                  <a:pt x="7634" y="14659"/>
                </a:cubicBezTo>
                <a:cubicBezTo>
                  <a:pt x="7359" y="14567"/>
                  <a:pt x="7138" y="14715"/>
                  <a:pt x="6965" y="15109"/>
                </a:cubicBezTo>
                <a:cubicBezTo>
                  <a:pt x="6701" y="15708"/>
                  <a:pt x="6168" y="15685"/>
                  <a:pt x="6168" y="15075"/>
                </a:cubicBezTo>
                <a:cubicBezTo>
                  <a:pt x="6168" y="14632"/>
                  <a:pt x="4761" y="14639"/>
                  <a:pt x="3767" y="15083"/>
                </a:cubicBezTo>
                <a:cubicBezTo>
                  <a:pt x="3352" y="15269"/>
                  <a:pt x="2854" y="15743"/>
                  <a:pt x="2665" y="16137"/>
                </a:cubicBezTo>
                <a:cubicBezTo>
                  <a:pt x="2282" y="16935"/>
                  <a:pt x="1457" y="17441"/>
                  <a:pt x="1180" y="17054"/>
                </a:cubicBezTo>
                <a:cubicBezTo>
                  <a:pt x="1085" y="16922"/>
                  <a:pt x="1383" y="16127"/>
                  <a:pt x="1839" y="15287"/>
                </a:cubicBezTo>
                <a:cubicBezTo>
                  <a:pt x="2593" y="13896"/>
                  <a:pt x="2853" y="13121"/>
                  <a:pt x="2557" y="13121"/>
                </a:cubicBezTo>
                <a:cubicBezTo>
                  <a:pt x="2495" y="13121"/>
                  <a:pt x="2250" y="13054"/>
                  <a:pt x="2016" y="12977"/>
                </a:cubicBezTo>
                <a:cubicBezTo>
                  <a:pt x="1733" y="12883"/>
                  <a:pt x="1593" y="12965"/>
                  <a:pt x="1593" y="13223"/>
                </a:cubicBezTo>
                <a:cubicBezTo>
                  <a:pt x="1593" y="13436"/>
                  <a:pt x="1282" y="14192"/>
                  <a:pt x="904" y="14905"/>
                </a:cubicBezTo>
                <a:cubicBezTo>
                  <a:pt x="116" y="16392"/>
                  <a:pt x="-149" y="17360"/>
                  <a:pt x="78" y="17869"/>
                </a:cubicBezTo>
                <a:cubicBezTo>
                  <a:pt x="279" y="18322"/>
                  <a:pt x="1035" y="18328"/>
                  <a:pt x="1780" y="17878"/>
                </a:cubicBezTo>
                <a:cubicBezTo>
                  <a:pt x="2158" y="17649"/>
                  <a:pt x="2425" y="17610"/>
                  <a:pt x="2537" y="17768"/>
                </a:cubicBezTo>
                <a:cubicBezTo>
                  <a:pt x="2632" y="17900"/>
                  <a:pt x="3095" y="17982"/>
                  <a:pt x="3570" y="17954"/>
                </a:cubicBezTo>
                <a:cubicBezTo>
                  <a:pt x="4045" y="17927"/>
                  <a:pt x="4585" y="17979"/>
                  <a:pt x="4761" y="18073"/>
                </a:cubicBezTo>
                <a:cubicBezTo>
                  <a:pt x="4937" y="18167"/>
                  <a:pt x="5301" y="18141"/>
                  <a:pt x="5577" y="18014"/>
                </a:cubicBezTo>
                <a:cubicBezTo>
                  <a:pt x="5921" y="17855"/>
                  <a:pt x="6171" y="17864"/>
                  <a:pt x="6374" y="18039"/>
                </a:cubicBezTo>
                <a:cubicBezTo>
                  <a:pt x="6590" y="18226"/>
                  <a:pt x="6858" y="18189"/>
                  <a:pt x="7348" y="17912"/>
                </a:cubicBezTo>
                <a:cubicBezTo>
                  <a:pt x="7966" y="17563"/>
                  <a:pt x="8042" y="17561"/>
                  <a:pt x="8263" y="17903"/>
                </a:cubicBezTo>
                <a:cubicBezTo>
                  <a:pt x="8442" y="18179"/>
                  <a:pt x="8674" y="18229"/>
                  <a:pt x="9149" y="18090"/>
                </a:cubicBezTo>
                <a:cubicBezTo>
                  <a:pt x="9503" y="17987"/>
                  <a:pt x="9970" y="17927"/>
                  <a:pt x="10182" y="17963"/>
                </a:cubicBezTo>
                <a:cubicBezTo>
                  <a:pt x="10394" y="17999"/>
                  <a:pt x="10780" y="17785"/>
                  <a:pt x="11048" y="17487"/>
                </a:cubicBezTo>
                <a:lnTo>
                  <a:pt x="11540" y="16952"/>
                </a:lnTo>
                <a:lnTo>
                  <a:pt x="11707" y="17470"/>
                </a:lnTo>
                <a:cubicBezTo>
                  <a:pt x="11828" y="17846"/>
                  <a:pt x="12073" y="17997"/>
                  <a:pt x="12592" y="17997"/>
                </a:cubicBezTo>
                <a:cubicBezTo>
                  <a:pt x="12989" y="17997"/>
                  <a:pt x="13442" y="17884"/>
                  <a:pt x="13596" y="17751"/>
                </a:cubicBezTo>
                <a:cubicBezTo>
                  <a:pt x="13790" y="17583"/>
                  <a:pt x="13977" y="17621"/>
                  <a:pt x="14216" y="17869"/>
                </a:cubicBezTo>
                <a:cubicBezTo>
                  <a:pt x="14648" y="18319"/>
                  <a:pt x="15126" y="18319"/>
                  <a:pt x="16115" y="17878"/>
                </a:cubicBezTo>
                <a:cubicBezTo>
                  <a:pt x="16605" y="17659"/>
                  <a:pt x="16945" y="17613"/>
                  <a:pt x="17049" y="17759"/>
                </a:cubicBezTo>
                <a:cubicBezTo>
                  <a:pt x="17342" y="18168"/>
                  <a:pt x="17698" y="18007"/>
                  <a:pt x="18141" y="17266"/>
                </a:cubicBezTo>
                <a:cubicBezTo>
                  <a:pt x="18605" y="16492"/>
                  <a:pt x="18970" y="16592"/>
                  <a:pt x="19116" y="17530"/>
                </a:cubicBezTo>
                <a:cubicBezTo>
                  <a:pt x="19237" y="18310"/>
                  <a:pt x="20214" y="18429"/>
                  <a:pt x="20778" y="17734"/>
                </a:cubicBezTo>
                <a:cubicBezTo>
                  <a:pt x="21159" y="17264"/>
                  <a:pt x="21165" y="17194"/>
                  <a:pt x="20768" y="16944"/>
                </a:cubicBezTo>
                <a:cubicBezTo>
                  <a:pt x="20367" y="16690"/>
                  <a:pt x="20367" y="16626"/>
                  <a:pt x="20778" y="16120"/>
                </a:cubicBezTo>
                <a:cubicBezTo>
                  <a:pt x="21451" y="15290"/>
                  <a:pt x="21345" y="14787"/>
                  <a:pt x="20483" y="14701"/>
                </a:cubicBezTo>
                <a:cubicBezTo>
                  <a:pt x="19804" y="14634"/>
                  <a:pt x="19753" y="14557"/>
                  <a:pt x="19834" y="13758"/>
                </a:cubicBezTo>
                <a:cubicBezTo>
                  <a:pt x="19902" y="13083"/>
                  <a:pt x="19824" y="12883"/>
                  <a:pt x="19489" y="12883"/>
                </a:cubicBezTo>
                <a:close/>
                <a:moveTo>
                  <a:pt x="6158" y="19619"/>
                </a:moveTo>
                <a:cubicBezTo>
                  <a:pt x="5449" y="19619"/>
                  <a:pt x="5317" y="19683"/>
                  <a:pt x="5568" y="19900"/>
                </a:cubicBezTo>
                <a:cubicBezTo>
                  <a:pt x="5745" y="20053"/>
                  <a:pt x="5909" y="20496"/>
                  <a:pt x="5932" y="20885"/>
                </a:cubicBezTo>
                <a:lnTo>
                  <a:pt x="5971" y="21590"/>
                </a:lnTo>
                <a:lnTo>
                  <a:pt x="6089" y="20893"/>
                </a:lnTo>
                <a:cubicBezTo>
                  <a:pt x="6150" y="20510"/>
                  <a:pt x="6389" y="20068"/>
                  <a:pt x="6630" y="19908"/>
                </a:cubicBezTo>
                <a:cubicBezTo>
                  <a:pt x="7007" y="19659"/>
                  <a:pt x="6942" y="19619"/>
                  <a:pt x="6158" y="19619"/>
                </a:cubicBezTo>
                <a:close/>
                <a:moveTo>
                  <a:pt x="12120" y="19619"/>
                </a:moveTo>
                <a:cubicBezTo>
                  <a:pt x="11923" y="19619"/>
                  <a:pt x="10999" y="21082"/>
                  <a:pt x="10999" y="21395"/>
                </a:cubicBezTo>
                <a:cubicBezTo>
                  <a:pt x="10999" y="21470"/>
                  <a:pt x="11194" y="21397"/>
                  <a:pt x="11422" y="21233"/>
                </a:cubicBezTo>
                <a:cubicBezTo>
                  <a:pt x="11736" y="21008"/>
                  <a:pt x="11904" y="21004"/>
                  <a:pt x="12140" y="21208"/>
                </a:cubicBezTo>
                <a:cubicBezTo>
                  <a:pt x="12551" y="21562"/>
                  <a:pt x="12900" y="21547"/>
                  <a:pt x="12770" y="21182"/>
                </a:cubicBezTo>
                <a:cubicBezTo>
                  <a:pt x="12713" y="21023"/>
                  <a:pt x="12593" y="20607"/>
                  <a:pt x="12504" y="20256"/>
                </a:cubicBezTo>
                <a:cubicBezTo>
                  <a:pt x="12415" y="19905"/>
                  <a:pt x="12238" y="19619"/>
                  <a:pt x="12120" y="19619"/>
                </a:cubicBezTo>
                <a:close/>
                <a:moveTo>
                  <a:pt x="14747" y="19619"/>
                </a:moveTo>
                <a:cubicBezTo>
                  <a:pt x="14052" y="19619"/>
                  <a:pt x="13926" y="19683"/>
                  <a:pt x="14176" y="19900"/>
                </a:cubicBezTo>
                <a:cubicBezTo>
                  <a:pt x="14354" y="20053"/>
                  <a:pt x="14508" y="20496"/>
                  <a:pt x="14521" y="20885"/>
                </a:cubicBezTo>
                <a:lnTo>
                  <a:pt x="14541" y="21590"/>
                </a:lnTo>
                <a:lnTo>
                  <a:pt x="14777" y="20936"/>
                </a:lnTo>
                <a:cubicBezTo>
                  <a:pt x="14902" y="20577"/>
                  <a:pt x="15142" y="20134"/>
                  <a:pt x="15318" y="19951"/>
                </a:cubicBezTo>
                <a:cubicBezTo>
                  <a:pt x="15585" y="19672"/>
                  <a:pt x="15493" y="19619"/>
                  <a:pt x="14747" y="19619"/>
                </a:cubicBezTo>
                <a:close/>
                <a:moveTo>
                  <a:pt x="9857" y="19679"/>
                </a:moveTo>
                <a:cubicBezTo>
                  <a:pt x="9791" y="19660"/>
                  <a:pt x="9653" y="19757"/>
                  <a:pt x="9395" y="19959"/>
                </a:cubicBezTo>
                <a:cubicBezTo>
                  <a:pt x="8911" y="20337"/>
                  <a:pt x="8849" y="20346"/>
                  <a:pt x="8696" y="20002"/>
                </a:cubicBezTo>
                <a:cubicBezTo>
                  <a:pt x="8421" y="19381"/>
                  <a:pt x="8048" y="19812"/>
                  <a:pt x="8067" y="20732"/>
                </a:cubicBezTo>
                <a:cubicBezTo>
                  <a:pt x="8082" y="21479"/>
                  <a:pt x="8110" y="21527"/>
                  <a:pt x="8322" y="21072"/>
                </a:cubicBezTo>
                <a:cubicBezTo>
                  <a:pt x="8632" y="20407"/>
                  <a:pt x="9126" y="20396"/>
                  <a:pt x="9326" y="21055"/>
                </a:cubicBezTo>
                <a:cubicBezTo>
                  <a:pt x="9473" y="21542"/>
                  <a:pt x="9485" y="21546"/>
                  <a:pt x="9680" y="21114"/>
                </a:cubicBezTo>
                <a:cubicBezTo>
                  <a:pt x="9793" y="20866"/>
                  <a:pt x="9896" y="20411"/>
                  <a:pt x="9906" y="20103"/>
                </a:cubicBezTo>
                <a:cubicBezTo>
                  <a:pt x="9916" y="19833"/>
                  <a:pt x="9923" y="19697"/>
                  <a:pt x="9857" y="19679"/>
                </a:cubicBezTo>
                <a:close/>
              </a:path>
            </a:pathLst>
          </a:custGeom>
          <a:ln w="12700">
            <a:miter lim="400000"/>
          </a:ln>
        </p:spPr>
      </p:pic>
      <p:pic>
        <p:nvPicPr>
          <p:cNvPr id="347" name="preview.jpg"/>
          <p:cNvPicPr>
            <a:picLocks noChangeAspect="1"/>
          </p:cNvPicPr>
          <p:nvPr/>
        </p:nvPicPr>
        <p:blipFill>
          <a:blip r:embed="rId7">
            <a:extLst/>
          </a:blip>
          <a:srcRect l="4475" t="32650" r="3350" b="28453"/>
          <a:stretch>
            <a:fillRect/>
          </a:stretch>
        </p:blipFill>
        <p:spPr>
          <a:xfrm>
            <a:off x="10313959" y="5147694"/>
            <a:ext cx="1902227" cy="802698"/>
          </a:xfrm>
          <a:custGeom>
            <a:avLst/>
            <a:gdLst/>
            <a:ahLst/>
            <a:cxnLst>
              <a:cxn ang="0">
                <a:pos x="wd2" y="hd2"/>
              </a:cxn>
              <a:cxn ang="5400000">
                <a:pos x="wd2" y="hd2"/>
              </a:cxn>
              <a:cxn ang="10800000">
                <a:pos x="wd2" y="hd2"/>
              </a:cxn>
              <a:cxn ang="16200000">
                <a:pos x="wd2" y="hd2"/>
              </a:cxn>
            </a:cxnLst>
            <a:rect l="0" t="0" r="r" b="b"/>
            <a:pathLst>
              <a:path w="21454" h="21331" extrusionOk="0">
                <a:moveTo>
                  <a:pt x="5892" y="37"/>
                </a:moveTo>
                <a:cubicBezTo>
                  <a:pt x="5811" y="132"/>
                  <a:pt x="5738" y="408"/>
                  <a:pt x="5690" y="839"/>
                </a:cubicBezTo>
                <a:cubicBezTo>
                  <a:pt x="5634" y="1342"/>
                  <a:pt x="5701" y="1945"/>
                  <a:pt x="5851" y="2337"/>
                </a:cubicBezTo>
                <a:cubicBezTo>
                  <a:pt x="6107" y="3004"/>
                  <a:pt x="6030" y="3803"/>
                  <a:pt x="5712" y="3803"/>
                </a:cubicBezTo>
                <a:cubicBezTo>
                  <a:pt x="5616" y="3803"/>
                  <a:pt x="5458" y="4064"/>
                  <a:pt x="5359" y="4383"/>
                </a:cubicBezTo>
                <a:cubicBezTo>
                  <a:pt x="5199" y="4899"/>
                  <a:pt x="5142" y="4897"/>
                  <a:pt x="4817" y="4361"/>
                </a:cubicBezTo>
                <a:cubicBezTo>
                  <a:pt x="4524" y="3877"/>
                  <a:pt x="4455" y="3393"/>
                  <a:pt x="4455" y="1872"/>
                </a:cubicBezTo>
                <a:cubicBezTo>
                  <a:pt x="4455" y="-269"/>
                  <a:pt x="4497" y="-228"/>
                  <a:pt x="2593" y="354"/>
                </a:cubicBezTo>
                <a:cubicBezTo>
                  <a:pt x="1971" y="544"/>
                  <a:pt x="1548" y="504"/>
                  <a:pt x="1411" y="248"/>
                </a:cubicBezTo>
                <a:cubicBezTo>
                  <a:pt x="1168" y="-205"/>
                  <a:pt x="852" y="624"/>
                  <a:pt x="972" y="1398"/>
                </a:cubicBezTo>
                <a:cubicBezTo>
                  <a:pt x="1037" y="1813"/>
                  <a:pt x="645" y="2853"/>
                  <a:pt x="426" y="2853"/>
                </a:cubicBezTo>
                <a:cubicBezTo>
                  <a:pt x="373" y="2853"/>
                  <a:pt x="322" y="3024"/>
                  <a:pt x="310" y="3233"/>
                </a:cubicBezTo>
                <a:cubicBezTo>
                  <a:pt x="298" y="3442"/>
                  <a:pt x="272" y="3783"/>
                  <a:pt x="252" y="3992"/>
                </a:cubicBezTo>
                <a:cubicBezTo>
                  <a:pt x="231" y="4202"/>
                  <a:pt x="224" y="4657"/>
                  <a:pt x="238" y="5005"/>
                </a:cubicBezTo>
                <a:cubicBezTo>
                  <a:pt x="253" y="5353"/>
                  <a:pt x="188" y="5759"/>
                  <a:pt x="90" y="5901"/>
                </a:cubicBezTo>
                <a:cubicBezTo>
                  <a:pt x="-36" y="6085"/>
                  <a:pt x="-31" y="6318"/>
                  <a:pt x="108" y="6713"/>
                </a:cubicBezTo>
                <a:cubicBezTo>
                  <a:pt x="248" y="7111"/>
                  <a:pt x="252" y="7376"/>
                  <a:pt x="126" y="7673"/>
                </a:cubicBezTo>
                <a:cubicBezTo>
                  <a:pt x="12" y="7942"/>
                  <a:pt x="5" y="8404"/>
                  <a:pt x="99" y="8991"/>
                </a:cubicBezTo>
                <a:cubicBezTo>
                  <a:pt x="180" y="9489"/>
                  <a:pt x="215" y="9898"/>
                  <a:pt x="180" y="9898"/>
                </a:cubicBezTo>
                <a:cubicBezTo>
                  <a:pt x="145" y="9898"/>
                  <a:pt x="346" y="10444"/>
                  <a:pt x="628" y="11111"/>
                </a:cubicBezTo>
                <a:cubicBezTo>
                  <a:pt x="1015" y="12027"/>
                  <a:pt x="1305" y="12348"/>
                  <a:pt x="1818" y="12430"/>
                </a:cubicBezTo>
                <a:cubicBezTo>
                  <a:pt x="2192" y="12489"/>
                  <a:pt x="2544" y="12369"/>
                  <a:pt x="2597" y="12166"/>
                </a:cubicBezTo>
                <a:cubicBezTo>
                  <a:pt x="2727" y="11670"/>
                  <a:pt x="3279" y="11700"/>
                  <a:pt x="3412" y="12208"/>
                </a:cubicBezTo>
                <a:cubicBezTo>
                  <a:pt x="3470" y="12432"/>
                  <a:pt x="3366" y="12705"/>
                  <a:pt x="3179" y="12820"/>
                </a:cubicBezTo>
                <a:cubicBezTo>
                  <a:pt x="2808" y="13048"/>
                  <a:pt x="2737" y="13515"/>
                  <a:pt x="3013" y="13917"/>
                </a:cubicBezTo>
                <a:cubicBezTo>
                  <a:pt x="3140" y="14101"/>
                  <a:pt x="3140" y="14283"/>
                  <a:pt x="3013" y="14581"/>
                </a:cubicBezTo>
                <a:cubicBezTo>
                  <a:pt x="2915" y="14813"/>
                  <a:pt x="2839" y="16396"/>
                  <a:pt x="2839" y="18167"/>
                </a:cubicBezTo>
                <a:lnTo>
                  <a:pt x="2839" y="21331"/>
                </a:lnTo>
                <a:lnTo>
                  <a:pt x="10144" y="21226"/>
                </a:lnTo>
                <a:lnTo>
                  <a:pt x="17453" y="21131"/>
                </a:lnTo>
                <a:lnTo>
                  <a:pt x="17458" y="16617"/>
                </a:lnTo>
                <a:cubicBezTo>
                  <a:pt x="17461" y="14136"/>
                  <a:pt x="17425" y="12042"/>
                  <a:pt x="17373" y="11966"/>
                </a:cubicBezTo>
                <a:cubicBezTo>
                  <a:pt x="17244" y="11777"/>
                  <a:pt x="17288" y="10564"/>
                  <a:pt x="17449" y="9951"/>
                </a:cubicBezTo>
                <a:cubicBezTo>
                  <a:pt x="17549" y="9568"/>
                  <a:pt x="17691" y="9692"/>
                  <a:pt x="18044" y="10489"/>
                </a:cubicBezTo>
                <a:cubicBezTo>
                  <a:pt x="18298" y="11062"/>
                  <a:pt x="18475" y="11640"/>
                  <a:pt x="18443" y="11765"/>
                </a:cubicBezTo>
                <a:cubicBezTo>
                  <a:pt x="18410" y="11890"/>
                  <a:pt x="19052" y="11958"/>
                  <a:pt x="19866" y="11923"/>
                </a:cubicBezTo>
                <a:lnTo>
                  <a:pt x="21343" y="11871"/>
                </a:lnTo>
                <a:lnTo>
                  <a:pt x="21392" y="10542"/>
                </a:lnTo>
                <a:lnTo>
                  <a:pt x="21442" y="9213"/>
                </a:lnTo>
                <a:lnTo>
                  <a:pt x="20587" y="9266"/>
                </a:lnTo>
                <a:cubicBezTo>
                  <a:pt x="19774" y="9317"/>
                  <a:pt x="19727" y="9272"/>
                  <a:pt x="19727" y="8369"/>
                </a:cubicBezTo>
                <a:cubicBezTo>
                  <a:pt x="19727" y="7474"/>
                  <a:pt x="19780" y="7420"/>
                  <a:pt x="20578" y="7420"/>
                </a:cubicBezTo>
                <a:lnTo>
                  <a:pt x="21428" y="7420"/>
                </a:lnTo>
                <a:lnTo>
                  <a:pt x="21424" y="6070"/>
                </a:lnTo>
                <a:cubicBezTo>
                  <a:pt x="21424" y="5326"/>
                  <a:pt x="21350" y="4535"/>
                  <a:pt x="21258" y="4319"/>
                </a:cubicBezTo>
                <a:cubicBezTo>
                  <a:pt x="21144" y="4051"/>
                  <a:pt x="21164" y="3594"/>
                  <a:pt x="21325" y="2864"/>
                </a:cubicBezTo>
                <a:cubicBezTo>
                  <a:pt x="21564" y="1779"/>
                  <a:pt x="21450" y="109"/>
                  <a:pt x="21146" y="259"/>
                </a:cubicBezTo>
                <a:cubicBezTo>
                  <a:pt x="21063" y="300"/>
                  <a:pt x="20380" y="368"/>
                  <a:pt x="19629" y="407"/>
                </a:cubicBezTo>
                <a:lnTo>
                  <a:pt x="18264" y="470"/>
                </a:lnTo>
                <a:lnTo>
                  <a:pt x="18322" y="1714"/>
                </a:lnTo>
                <a:cubicBezTo>
                  <a:pt x="18355" y="2395"/>
                  <a:pt x="18315" y="3053"/>
                  <a:pt x="18228" y="3180"/>
                </a:cubicBezTo>
                <a:cubicBezTo>
                  <a:pt x="18047" y="3443"/>
                  <a:pt x="17480" y="1627"/>
                  <a:pt x="17471" y="755"/>
                </a:cubicBezTo>
                <a:cubicBezTo>
                  <a:pt x="17466" y="287"/>
                  <a:pt x="17245" y="203"/>
                  <a:pt x="16254" y="312"/>
                </a:cubicBezTo>
                <a:cubicBezTo>
                  <a:pt x="15588" y="384"/>
                  <a:pt x="14854" y="680"/>
                  <a:pt x="14620" y="965"/>
                </a:cubicBezTo>
                <a:cubicBezTo>
                  <a:pt x="14386" y="1251"/>
                  <a:pt x="14148" y="1410"/>
                  <a:pt x="14092" y="1314"/>
                </a:cubicBezTo>
                <a:cubicBezTo>
                  <a:pt x="14036" y="1217"/>
                  <a:pt x="14024" y="1245"/>
                  <a:pt x="14065" y="1377"/>
                </a:cubicBezTo>
                <a:cubicBezTo>
                  <a:pt x="14106" y="1509"/>
                  <a:pt x="14067" y="1953"/>
                  <a:pt x="13975" y="2358"/>
                </a:cubicBezTo>
                <a:cubicBezTo>
                  <a:pt x="13856" y="2884"/>
                  <a:pt x="13750" y="2983"/>
                  <a:pt x="13608" y="2706"/>
                </a:cubicBezTo>
                <a:cubicBezTo>
                  <a:pt x="13454" y="2404"/>
                  <a:pt x="13416" y="3009"/>
                  <a:pt x="13434" y="5437"/>
                </a:cubicBezTo>
                <a:cubicBezTo>
                  <a:pt x="13455" y="8435"/>
                  <a:pt x="13310" y="9742"/>
                  <a:pt x="13004" y="9297"/>
                </a:cubicBezTo>
                <a:cubicBezTo>
                  <a:pt x="12925" y="9183"/>
                  <a:pt x="12861" y="7127"/>
                  <a:pt x="12861" y="4731"/>
                </a:cubicBezTo>
                <a:lnTo>
                  <a:pt x="12861" y="375"/>
                </a:lnTo>
                <a:lnTo>
                  <a:pt x="12252" y="364"/>
                </a:lnTo>
                <a:cubicBezTo>
                  <a:pt x="11919" y="356"/>
                  <a:pt x="10808" y="299"/>
                  <a:pt x="9786" y="238"/>
                </a:cubicBezTo>
                <a:cubicBezTo>
                  <a:pt x="8763" y="176"/>
                  <a:pt x="7544" y="235"/>
                  <a:pt x="7073" y="375"/>
                </a:cubicBezTo>
                <a:cubicBezTo>
                  <a:pt x="6603" y="515"/>
                  <a:pt x="6179" y="487"/>
                  <a:pt x="6133" y="312"/>
                </a:cubicBezTo>
                <a:cubicBezTo>
                  <a:pt x="6058" y="26"/>
                  <a:pt x="5972" y="-57"/>
                  <a:pt x="5892" y="37"/>
                </a:cubicBezTo>
                <a:close/>
              </a:path>
            </a:pathLst>
          </a:custGeom>
          <a:ln w="12700">
            <a:miter lim="400000"/>
          </a:ln>
        </p:spPr>
      </p:pic>
      <p:pic>
        <p:nvPicPr>
          <p:cNvPr id="348" name="3bf7255.png"/>
          <p:cNvPicPr>
            <a:picLocks noChangeAspect="1"/>
          </p:cNvPicPr>
          <p:nvPr/>
        </p:nvPicPr>
        <p:blipFill>
          <a:blip r:embed="rId8">
            <a:extLst/>
          </a:blip>
          <a:stretch>
            <a:fillRect/>
          </a:stretch>
        </p:blipFill>
        <p:spPr>
          <a:xfrm>
            <a:off x="4780408" y="3724759"/>
            <a:ext cx="3895509" cy="991875"/>
          </a:xfrm>
          <a:prstGeom prst="rect">
            <a:avLst/>
          </a:prstGeom>
          <a:ln w="12700">
            <a:miter lim="400000"/>
          </a:ln>
        </p:spPr>
      </p:pic>
      <p:pic>
        <p:nvPicPr>
          <p:cNvPr id="349" name="250px-Deloitte.svg.png"/>
          <p:cNvPicPr>
            <a:picLocks noChangeAspect="1"/>
          </p:cNvPicPr>
          <p:nvPr/>
        </p:nvPicPr>
        <p:blipFill>
          <a:blip r:embed="rId9">
            <a:extLst/>
          </a:blip>
          <a:stretch>
            <a:fillRect/>
          </a:stretch>
        </p:blipFill>
        <p:spPr>
          <a:xfrm>
            <a:off x="5338678" y="4792094"/>
            <a:ext cx="4708551" cy="1035882"/>
          </a:xfrm>
          <a:prstGeom prst="rect">
            <a:avLst/>
          </a:prstGeom>
          <a:ln w="12700">
            <a:miter lim="400000"/>
          </a:ln>
        </p:spPr>
      </p:pic>
      <p:pic>
        <p:nvPicPr>
          <p:cNvPr id="350" name="2015_10_26_Abamis_Logo_522x522_transp.png"/>
          <p:cNvPicPr>
            <a:picLocks noChangeAspect="1"/>
          </p:cNvPicPr>
          <p:nvPr/>
        </p:nvPicPr>
        <p:blipFill>
          <a:blip r:embed="rId10">
            <a:extLst/>
          </a:blip>
          <a:stretch>
            <a:fillRect/>
          </a:stretch>
        </p:blipFill>
        <p:spPr>
          <a:xfrm>
            <a:off x="9128186" y="8225779"/>
            <a:ext cx="1969109" cy="1969109"/>
          </a:xfrm>
          <a:prstGeom prst="rect">
            <a:avLst/>
          </a:prstGeom>
          <a:ln w="12700">
            <a:miter lim="400000"/>
          </a:ln>
        </p:spPr>
      </p:pic>
      <p:pic>
        <p:nvPicPr>
          <p:cNvPr id="351" name="11214307_975198062501638_6760186742976364398_n.png"/>
          <p:cNvPicPr>
            <a:picLocks noChangeAspect="1"/>
          </p:cNvPicPr>
          <p:nvPr/>
        </p:nvPicPr>
        <p:blipFill>
          <a:blip r:embed="rId11">
            <a:extLst/>
          </a:blip>
          <a:srcRect t="21578" b="33586"/>
          <a:stretch>
            <a:fillRect/>
          </a:stretch>
        </p:blipFill>
        <p:spPr>
          <a:xfrm>
            <a:off x="4807267" y="2227848"/>
            <a:ext cx="1235450" cy="366967"/>
          </a:xfrm>
          <a:prstGeom prst="rect">
            <a:avLst/>
          </a:prstGeom>
          <a:ln w="12700">
            <a:miter lim="400000"/>
          </a:ln>
        </p:spPr>
      </p:pic>
      <p:pic>
        <p:nvPicPr>
          <p:cNvPr id="352" name="AAEAAQAAAAAAAAVlAAAAJDNjMGMxYmIxLWMxYzEtNDYwZS04ODM1LTViNThmMWEwNzBjNQ.png"/>
          <p:cNvPicPr>
            <a:picLocks noChangeAspect="1"/>
          </p:cNvPicPr>
          <p:nvPr/>
        </p:nvPicPr>
        <p:blipFill>
          <a:blip r:embed="rId12">
            <a:extLst/>
          </a:blip>
          <a:stretch>
            <a:fillRect/>
          </a:stretch>
        </p:blipFill>
        <p:spPr>
          <a:xfrm>
            <a:off x="540837" y="8803867"/>
            <a:ext cx="1987152" cy="1138769"/>
          </a:xfrm>
          <a:prstGeom prst="rect">
            <a:avLst/>
          </a:prstGeom>
          <a:ln w="12700">
            <a:miter lim="400000"/>
          </a:ln>
        </p:spPr>
      </p:pic>
      <p:pic>
        <p:nvPicPr>
          <p:cNvPr id="353" name="AAEAAQAAAAAAAAWTAAAAJDgzZWQyZWIzLWZjZjYtNDE3Ny04YjE5LWUxYTQ2NWJmZmY1OQ.png"/>
          <p:cNvPicPr>
            <a:picLocks noChangeAspect="1"/>
          </p:cNvPicPr>
          <p:nvPr/>
        </p:nvPicPr>
        <p:blipFill>
          <a:blip r:embed="rId13">
            <a:extLst/>
          </a:blip>
          <a:srcRect l="237" t="21049" b="19992"/>
          <a:stretch>
            <a:fillRect/>
          </a:stretch>
        </p:blipFill>
        <p:spPr>
          <a:xfrm>
            <a:off x="577218" y="3936821"/>
            <a:ext cx="1200051" cy="709217"/>
          </a:xfrm>
          <a:custGeom>
            <a:avLst/>
            <a:gdLst/>
            <a:ahLst/>
            <a:cxnLst>
              <a:cxn ang="0">
                <a:pos x="wd2" y="hd2"/>
              </a:cxn>
              <a:cxn ang="5400000">
                <a:pos x="wd2" y="hd2"/>
              </a:cxn>
              <a:cxn ang="10800000">
                <a:pos x="wd2" y="hd2"/>
              </a:cxn>
              <a:cxn ang="16200000">
                <a:pos x="wd2" y="hd2"/>
              </a:cxn>
            </a:cxnLst>
            <a:rect l="0" t="0" r="r" b="b"/>
            <a:pathLst>
              <a:path w="21234" h="21600" extrusionOk="0">
                <a:moveTo>
                  <a:pt x="13636" y="0"/>
                </a:moveTo>
                <a:cubicBezTo>
                  <a:pt x="13499" y="0"/>
                  <a:pt x="12949" y="1630"/>
                  <a:pt x="12407" y="3614"/>
                </a:cubicBezTo>
                <a:cubicBezTo>
                  <a:pt x="11509" y="6900"/>
                  <a:pt x="11353" y="7238"/>
                  <a:pt x="10680" y="7470"/>
                </a:cubicBezTo>
                <a:cubicBezTo>
                  <a:pt x="10273" y="7610"/>
                  <a:pt x="9716" y="8094"/>
                  <a:pt x="9437" y="8546"/>
                </a:cubicBezTo>
                <a:lnTo>
                  <a:pt x="8924" y="9368"/>
                </a:lnTo>
                <a:lnTo>
                  <a:pt x="8699" y="8328"/>
                </a:lnTo>
                <a:cubicBezTo>
                  <a:pt x="8497" y="7413"/>
                  <a:pt x="8362" y="7292"/>
                  <a:pt x="7625" y="7397"/>
                </a:cubicBezTo>
                <a:lnTo>
                  <a:pt x="6782" y="7518"/>
                </a:lnTo>
                <a:lnTo>
                  <a:pt x="6768" y="10975"/>
                </a:lnTo>
                <a:lnTo>
                  <a:pt x="6747" y="14432"/>
                </a:lnTo>
                <a:lnTo>
                  <a:pt x="6038" y="14747"/>
                </a:lnTo>
                <a:cubicBezTo>
                  <a:pt x="5646" y="14921"/>
                  <a:pt x="5329" y="15298"/>
                  <a:pt x="5329" y="15593"/>
                </a:cubicBezTo>
                <a:cubicBezTo>
                  <a:pt x="5329" y="15887"/>
                  <a:pt x="5267" y="16405"/>
                  <a:pt x="5195" y="16729"/>
                </a:cubicBezTo>
                <a:cubicBezTo>
                  <a:pt x="5085" y="17224"/>
                  <a:pt x="5312" y="17306"/>
                  <a:pt x="6628" y="17285"/>
                </a:cubicBezTo>
                <a:cubicBezTo>
                  <a:pt x="8636" y="17252"/>
                  <a:pt x="8774" y="17410"/>
                  <a:pt x="8327" y="19207"/>
                </a:cubicBezTo>
                <a:cubicBezTo>
                  <a:pt x="8132" y="19991"/>
                  <a:pt x="7920" y="20851"/>
                  <a:pt x="7857" y="21117"/>
                </a:cubicBezTo>
                <a:cubicBezTo>
                  <a:pt x="7793" y="21382"/>
                  <a:pt x="7843" y="21600"/>
                  <a:pt x="7969" y="21600"/>
                </a:cubicBezTo>
                <a:cubicBezTo>
                  <a:pt x="8095" y="21600"/>
                  <a:pt x="8239" y="21405"/>
                  <a:pt x="8285" y="21165"/>
                </a:cubicBezTo>
                <a:cubicBezTo>
                  <a:pt x="8345" y="20854"/>
                  <a:pt x="9990" y="20742"/>
                  <a:pt x="14008" y="20778"/>
                </a:cubicBezTo>
                <a:cubicBezTo>
                  <a:pt x="15369" y="20790"/>
                  <a:pt x="16408" y="20797"/>
                  <a:pt x="17196" y="20790"/>
                </a:cubicBezTo>
                <a:cubicBezTo>
                  <a:pt x="19561" y="20768"/>
                  <a:pt x="19717" y="20605"/>
                  <a:pt x="19893" y="20041"/>
                </a:cubicBezTo>
                <a:cubicBezTo>
                  <a:pt x="20133" y="19268"/>
                  <a:pt x="20089" y="19266"/>
                  <a:pt x="14788" y="19340"/>
                </a:cubicBezTo>
                <a:cubicBezTo>
                  <a:pt x="11847" y="19381"/>
                  <a:pt x="9322" y="19289"/>
                  <a:pt x="9177" y="19134"/>
                </a:cubicBezTo>
                <a:cubicBezTo>
                  <a:pt x="8979" y="18924"/>
                  <a:pt x="8999" y="18570"/>
                  <a:pt x="9254" y="17720"/>
                </a:cubicBezTo>
                <a:cubicBezTo>
                  <a:pt x="9608" y="16542"/>
                  <a:pt x="9916" y="16344"/>
                  <a:pt x="10469" y="16946"/>
                </a:cubicBezTo>
                <a:cubicBezTo>
                  <a:pt x="10658" y="17153"/>
                  <a:pt x="10941" y="17158"/>
                  <a:pt x="11157" y="16958"/>
                </a:cubicBezTo>
                <a:cubicBezTo>
                  <a:pt x="11389" y="16744"/>
                  <a:pt x="11623" y="16781"/>
                  <a:pt x="11782" y="17055"/>
                </a:cubicBezTo>
                <a:cubicBezTo>
                  <a:pt x="11970" y="17379"/>
                  <a:pt x="12143" y="17325"/>
                  <a:pt x="12456" y="16838"/>
                </a:cubicBezTo>
                <a:cubicBezTo>
                  <a:pt x="12804" y="16296"/>
                  <a:pt x="12925" y="16267"/>
                  <a:pt x="13130" y="16693"/>
                </a:cubicBezTo>
                <a:cubicBezTo>
                  <a:pt x="13317" y="17081"/>
                  <a:pt x="14168" y="17206"/>
                  <a:pt x="16578" y="17188"/>
                </a:cubicBezTo>
                <a:lnTo>
                  <a:pt x="19780" y="17164"/>
                </a:lnTo>
                <a:lnTo>
                  <a:pt x="19780" y="16197"/>
                </a:lnTo>
                <a:cubicBezTo>
                  <a:pt x="19782" y="15667"/>
                  <a:pt x="19656" y="14950"/>
                  <a:pt x="19500" y="14614"/>
                </a:cubicBezTo>
                <a:cubicBezTo>
                  <a:pt x="19263" y="14105"/>
                  <a:pt x="19287" y="13891"/>
                  <a:pt x="19661" y="13308"/>
                </a:cubicBezTo>
                <a:cubicBezTo>
                  <a:pt x="20251" y="12389"/>
                  <a:pt x="20242" y="10938"/>
                  <a:pt x="19640" y="10383"/>
                </a:cubicBezTo>
                <a:cubicBezTo>
                  <a:pt x="19218" y="9995"/>
                  <a:pt x="19201" y="9894"/>
                  <a:pt x="19500" y="9380"/>
                </a:cubicBezTo>
                <a:cubicBezTo>
                  <a:pt x="19741" y="8963"/>
                  <a:pt x="19957" y="8907"/>
                  <a:pt x="20258" y="9174"/>
                </a:cubicBezTo>
                <a:cubicBezTo>
                  <a:pt x="20809" y="9663"/>
                  <a:pt x="21234" y="9365"/>
                  <a:pt x="21234" y="8497"/>
                </a:cubicBezTo>
                <a:cubicBezTo>
                  <a:pt x="21234" y="7699"/>
                  <a:pt x="20593" y="7135"/>
                  <a:pt x="20286" y="7663"/>
                </a:cubicBezTo>
                <a:cubicBezTo>
                  <a:pt x="20162" y="7877"/>
                  <a:pt x="19822" y="7841"/>
                  <a:pt x="19436" y="7591"/>
                </a:cubicBezTo>
                <a:cubicBezTo>
                  <a:pt x="18491" y="6977"/>
                  <a:pt x="17646" y="7736"/>
                  <a:pt x="17646" y="9198"/>
                </a:cubicBezTo>
                <a:cubicBezTo>
                  <a:pt x="17646" y="10406"/>
                  <a:pt x="17950" y="11027"/>
                  <a:pt x="18657" y="11253"/>
                </a:cubicBezTo>
                <a:cubicBezTo>
                  <a:pt x="19396" y="11489"/>
                  <a:pt x="19210" y="12546"/>
                  <a:pt x="18446" y="12450"/>
                </a:cubicBezTo>
                <a:cubicBezTo>
                  <a:pt x="18084" y="12404"/>
                  <a:pt x="17658" y="12560"/>
                  <a:pt x="17498" y="12788"/>
                </a:cubicBezTo>
                <a:cubicBezTo>
                  <a:pt x="17114" y="13337"/>
                  <a:pt x="17008" y="12779"/>
                  <a:pt x="16929" y="9839"/>
                </a:cubicBezTo>
                <a:cubicBezTo>
                  <a:pt x="16883" y="8087"/>
                  <a:pt x="16784" y="7518"/>
                  <a:pt x="16529" y="7518"/>
                </a:cubicBezTo>
                <a:cubicBezTo>
                  <a:pt x="16269" y="7518"/>
                  <a:pt x="16181" y="8135"/>
                  <a:pt x="16129" y="10226"/>
                </a:cubicBezTo>
                <a:cubicBezTo>
                  <a:pt x="16092" y="11711"/>
                  <a:pt x="15975" y="13054"/>
                  <a:pt x="15876" y="13224"/>
                </a:cubicBezTo>
                <a:cubicBezTo>
                  <a:pt x="15777" y="13393"/>
                  <a:pt x="15520" y="13063"/>
                  <a:pt x="15300" y="12486"/>
                </a:cubicBezTo>
                <a:cubicBezTo>
                  <a:pt x="14986" y="11661"/>
                  <a:pt x="14953" y="11285"/>
                  <a:pt x="15153" y="10734"/>
                </a:cubicBezTo>
                <a:cubicBezTo>
                  <a:pt x="15559" y="9614"/>
                  <a:pt x="15454" y="8558"/>
                  <a:pt x="14865" y="7893"/>
                </a:cubicBezTo>
                <a:cubicBezTo>
                  <a:pt x="14084" y="7013"/>
                  <a:pt x="13301" y="7289"/>
                  <a:pt x="13208" y="8485"/>
                </a:cubicBezTo>
                <a:cubicBezTo>
                  <a:pt x="13092" y="9975"/>
                  <a:pt x="12822" y="10163"/>
                  <a:pt x="12400" y="9053"/>
                </a:cubicBezTo>
                <a:cubicBezTo>
                  <a:pt x="12024" y="8067"/>
                  <a:pt x="12039" y="7952"/>
                  <a:pt x="12842" y="4509"/>
                </a:cubicBezTo>
                <a:cubicBezTo>
                  <a:pt x="13297" y="2563"/>
                  <a:pt x="13715" y="749"/>
                  <a:pt x="13776" y="483"/>
                </a:cubicBezTo>
                <a:cubicBezTo>
                  <a:pt x="13837" y="218"/>
                  <a:pt x="13773" y="0"/>
                  <a:pt x="13636" y="0"/>
                </a:cubicBezTo>
                <a:close/>
                <a:moveTo>
                  <a:pt x="1291" y="7325"/>
                </a:moveTo>
                <a:cubicBezTo>
                  <a:pt x="42" y="7325"/>
                  <a:pt x="-366" y="7973"/>
                  <a:pt x="357" y="8800"/>
                </a:cubicBezTo>
                <a:cubicBezTo>
                  <a:pt x="752" y="9252"/>
                  <a:pt x="841" y="9727"/>
                  <a:pt x="841" y="11362"/>
                </a:cubicBezTo>
                <a:cubicBezTo>
                  <a:pt x="841" y="12467"/>
                  <a:pt x="918" y="13489"/>
                  <a:pt x="1003" y="13634"/>
                </a:cubicBezTo>
                <a:cubicBezTo>
                  <a:pt x="1374" y="14273"/>
                  <a:pt x="1637" y="13482"/>
                  <a:pt x="1698" y="11543"/>
                </a:cubicBezTo>
                <a:cubicBezTo>
                  <a:pt x="1748" y="9962"/>
                  <a:pt x="1876" y="9294"/>
                  <a:pt x="2232" y="8824"/>
                </a:cubicBezTo>
                <a:cubicBezTo>
                  <a:pt x="2916" y="7919"/>
                  <a:pt x="2541" y="7325"/>
                  <a:pt x="1291" y="7325"/>
                </a:cubicBezTo>
                <a:close/>
                <a:moveTo>
                  <a:pt x="3503" y="7410"/>
                </a:moveTo>
                <a:cubicBezTo>
                  <a:pt x="3428" y="7424"/>
                  <a:pt x="3348" y="7494"/>
                  <a:pt x="3271" y="7627"/>
                </a:cubicBezTo>
                <a:cubicBezTo>
                  <a:pt x="3016" y="8066"/>
                  <a:pt x="2988" y="12919"/>
                  <a:pt x="3236" y="13610"/>
                </a:cubicBezTo>
                <a:cubicBezTo>
                  <a:pt x="3264" y="13688"/>
                  <a:pt x="3294" y="13739"/>
                  <a:pt x="3327" y="13780"/>
                </a:cubicBezTo>
                <a:cubicBezTo>
                  <a:pt x="3360" y="13820"/>
                  <a:pt x="3397" y="13846"/>
                  <a:pt x="3433" y="13852"/>
                </a:cubicBezTo>
                <a:cubicBezTo>
                  <a:pt x="3648" y="13891"/>
                  <a:pt x="3895" y="13334"/>
                  <a:pt x="3980" y="12498"/>
                </a:cubicBezTo>
                <a:cubicBezTo>
                  <a:pt x="4130" y="11019"/>
                  <a:pt x="4723" y="11027"/>
                  <a:pt x="4872" y="12510"/>
                </a:cubicBezTo>
                <a:cubicBezTo>
                  <a:pt x="5089" y="14670"/>
                  <a:pt x="5441" y="13497"/>
                  <a:pt x="5441" y="10601"/>
                </a:cubicBezTo>
                <a:cubicBezTo>
                  <a:pt x="5441" y="7800"/>
                  <a:pt x="5122" y="6681"/>
                  <a:pt x="4865" y="8558"/>
                </a:cubicBezTo>
                <a:cubicBezTo>
                  <a:pt x="4715" y="9651"/>
                  <a:pt x="4133" y="9735"/>
                  <a:pt x="4022" y="8679"/>
                </a:cubicBezTo>
                <a:cubicBezTo>
                  <a:pt x="3933" y="7828"/>
                  <a:pt x="3728" y="7365"/>
                  <a:pt x="3503" y="7410"/>
                </a:cubicBezTo>
                <a:close/>
              </a:path>
            </a:pathLst>
          </a:custGeom>
          <a:ln w="12700">
            <a:miter lim="400000"/>
          </a:ln>
        </p:spPr>
      </p:pic>
      <p:pic>
        <p:nvPicPr>
          <p:cNvPr id="354" name="accesso_Logo_Flat.png"/>
          <p:cNvPicPr>
            <a:picLocks noChangeAspect="1"/>
          </p:cNvPicPr>
          <p:nvPr/>
        </p:nvPicPr>
        <p:blipFill>
          <a:blip r:embed="rId14">
            <a:extLst/>
          </a:blip>
          <a:stretch>
            <a:fillRect/>
          </a:stretch>
        </p:blipFill>
        <p:spPr>
          <a:xfrm>
            <a:off x="1250022" y="3844125"/>
            <a:ext cx="3397149" cy="1715626"/>
          </a:xfrm>
          <a:prstGeom prst="rect">
            <a:avLst/>
          </a:prstGeom>
          <a:ln w="12700">
            <a:miter lim="400000"/>
          </a:ln>
        </p:spPr>
      </p:pic>
      <p:pic>
        <p:nvPicPr>
          <p:cNvPr id="355" name="emerge-technologies-logo.gif"/>
          <p:cNvPicPr>
            <a:picLocks noChangeAspect="1"/>
          </p:cNvPicPr>
          <p:nvPr/>
        </p:nvPicPr>
        <p:blipFill>
          <a:blip r:embed="rId15">
            <a:extLst/>
          </a:blip>
          <a:stretch>
            <a:fillRect/>
          </a:stretch>
        </p:blipFill>
        <p:spPr>
          <a:xfrm>
            <a:off x="7717154" y="2739713"/>
            <a:ext cx="1718897" cy="471557"/>
          </a:xfrm>
          <a:prstGeom prst="rect">
            <a:avLst/>
          </a:prstGeom>
          <a:ln w="12700">
            <a:miter lim="400000"/>
          </a:ln>
        </p:spPr>
      </p:pic>
      <p:pic>
        <p:nvPicPr>
          <p:cNvPr id="356" name="logo_RBM.png"/>
          <p:cNvPicPr>
            <a:picLocks noChangeAspect="1"/>
          </p:cNvPicPr>
          <p:nvPr/>
        </p:nvPicPr>
        <p:blipFill>
          <a:blip r:embed="rId16">
            <a:extLst/>
          </a:blip>
          <a:stretch>
            <a:fillRect/>
          </a:stretch>
        </p:blipFill>
        <p:spPr>
          <a:xfrm>
            <a:off x="8436205" y="2003967"/>
            <a:ext cx="1600201" cy="600076"/>
          </a:xfrm>
          <a:prstGeom prst="rect">
            <a:avLst/>
          </a:prstGeom>
          <a:ln w="12700">
            <a:miter lim="400000"/>
          </a:ln>
          <a:effectLst>
            <a:outerShdw blurRad="393700" dist="49782" dir="16200000" rotWithShape="0">
              <a:srgbClr val="FFFFFF"/>
            </a:outerShdw>
          </a:effectLst>
        </p:spPr>
      </p:pic>
      <p:pic>
        <p:nvPicPr>
          <p:cNvPr id="357" name="logo.png"/>
          <p:cNvPicPr>
            <a:picLocks noChangeAspect="1"/>
          </p:cNvPicPr>
          <p:nvPr/>
        </p:nvPicPr>
        <p:blipFill>
          <a:blip r:embed="rId17">
            <a:extLst/>
          </a:blip>
          <a:stretch>
            <a:fillRect/>
          </a:stretch>
        </p:blipFill>
        <p:spPr>
          <a:xfrm>
            <a:off x="9563069" y="4588372"/>
            <a:ext cx="1413528" cy="406041"/>
          </a:xfrm>
          <a:prstGeom prst="rect">
            <a:avLst/>
          </a:prstGeom>
          <a:ln w="12700">
            <a:miter lim="400000"/>
          </a:ln>
          <a:effectLst>
            <a:outerShdw blurRad="254000" dist="79576" dir="16200000" rotWithShape="0">
              <a:srgbClr val="FFFFFF"/>
            </a:outerShdw>
          </a:effectLst>
        </p:spPr>
      </p:pic>
      <p:pic>
        <p:nvPicPr>
          <p:cNvPr id="358" name="RiptideLogoHorizontal.jpg"/>
          <p:cNvPicPr>
            <a:picLocks noChangeAspect="1"/>
          </p:cNvPicPr>
          <p:nvPr/>
        </p:nvPicPr>
        <p:blipFill>
          <a:blip r:embed="rId18">
            <a:extLst/>
          </a:blip>
          <a:srcRect r="3"/>
          <a:stretch>
            <a:fillRect/>
          </a:stretch>
        </p:blipFill>
        <p:spPr>
          <a:xfrm>
            <a:off x="-18491" y="1990652"/>
            <a:ext cx="4396186" cy="805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795"/>
                </a:lnTo>
                <a:lnTo>
                  <a:pt x="0" y="21600"/>
                </a:lnTo>
                <a:lnTo>
                  <a:pt x="1693" y="21600"/>
                </a:lnTo>
                <a:lnTo>
                  <a:pt x="3383" y="21600"/>
                </a:lnTo>
                <a:lnTo>
                  <a:pt x="3383" y="20249"/>
                </a:lnTo>
                <a:cubicBezTo>
                  <a:pt x="3383" y="19506"/>
                  <a:pt x="3412" y="18794"/>
                  <a:pt x="3448" y="18675"/>
                </a:cubicBezTo>
                <a:cubicBezTo>
                  <a:pt x="3483" y="18557"/>
                  <a:pt x="5087" y="18461"/>
                  <a:pt x="7010" y="18452"/>
                </a:cubicBezTo>
                <a:cubicBezTo>
                  <a:pt x="9189" y="18442"/>
                  <a:pt x="10523" y="18285"/>
                  <a:pt x="10549" y="18048"/>
                </a:cubicBezTo>
                <a:cubicBezTo>
                  <a:pt x="10606" y="17545"/>
                  <a:pt x="11212" y="17565"/>
                  <a:pt x="11269" y="18069"/>
                </a:cubicBezTo>
                <a:cubicBezTo>
                  <a:pt x="11296" y="18307"/>
                  <a:pt x="11821" y="18452"/>
                  <a:pt x="12605" y="18452"/>
                </a:cubicBezTo>
                <a:lnTo>
                  <a:pt x="13896" y="18452"/>
                </a:lnTo>
                <a:lnTo>
                  <a:pt x="13896" y="15783"/>
                </a:lnTo>
                <a:cubicBezTo>
                  <a:pt x="13896" y="14314"/>
                  <a:pt x="13863" y="12935"/>
                  <a:pt x="13822" y="12709"/>
                </a:cubicBezTo>
                <a:cubicBezTo>
                  <a:pt x="13778" y="12472"/>
                  <a:pt x="13755" y="10985"/>
                  <a:pt x="13767" y="9189"/>
                </a:cubicBezTo>
                <a:lnTo>
                  <a:pt x="13788" y="6083"/>
                </a:lnTo>
                <a:lnTo>
                  <a:pt x="14112" y="6083"/>
                </a:lnTo>
                <a:lnTo>
                  <a:pt x="14436" y="6083"/>
                </a:lnTo>
                <a:lnTo>
                  <a:pt x="14469" y="9423"/>
                </a:lnTo>
                <a:lnTo>
                  <a:pt x="14502" y="12762"/>
                </a:lnTo>
                <a:lnTo>
                  <a:pt x="14541" y="9518"/>
                </a:lnTo>
                <a:cubicBezTo>
                  <a:pt x="14607" y="4025"/>
                  <a:pt x="14724" y="5899"/>
                  <a:pt x="14724" y="12454"/>
                </a:cubicBezTo>
                <a:lnTo>
                  <a:pt x="14724" y="18441"/>
                </a:lnTo>
                <a:lnTo>
                  <a:pt x="18162" y="18431"/>
                </a:lnTo>
                <a:lnTo>
                  <a:pt x="21600" y="18431"/>
                </a:lnTo>
                <a:lnTo>
                  <a:pt x="21600" y="9210"/>
                </a:lnTo>
                <a:lnTo>
                  <a:pt x="21600" y="0"/>
                </a:lnTo>
                <a:lnTo>
                  <a:pt x="10801" y="0"/>
                </a:lnTo>
                <a:lnTo>
                  <a:pt x="0" y="0"/>
                </a:lnTo>
                <a:close/>
                <a:moveTo>
                  <a:pt x="14494" y="16336"/>
                </a:moveTo>
                <a:cubicBezTo>
                  <a:pt x="14488" y="16425"/>
                  <a:pt x="14484" y="16619"/>
                  <a:pt x="14484" y="16889"/>
                </a:cubicBezTo>
                <a:cubicBezTo>
                  <a:pt x="14485" y="17429"/>
                  <a:pt x="14500" y="17648"/>
                  <a:pt x="14520" y="17378"/>
                </a:cubicBezTo>
                <a:cubicBezTo>
                  <a:pt x="14540" y="17108"/>
                  <a:pt x="14540" y="16669"/>
                  <a:pt x="14520" y="16399"/>
                </a:cubicBezTo>
                <a:cubicBezTo>
                  <a:pt x="14510" y="16264"/>
                  <a:pt x="14501" y="16247"/>
                  <a:pt x="14494" y="16336"/>
                </a:cubicBezTo>
                <a:close/>
              </a:path>
            </a:pathLst>
          </a:custGeom>
          <a:ln w="12700">
            <a:miter lim="400000"/>
          </a:ln>
        </p:spPr>
      </p:pic>
      <p:pic>
        <p:nvPicPr>
          <p:cNvPr id="359" name="S2GWPWebLogo.png"/>
          <p:cNvPicPr>
            <a:picLocks noChangeAspect="1"/>
          </p:cNvPicPr>
          <p:nvPr/>
        </p:nvPicPr>
        <p:blipFill>
          <a:blip r:embed="rId19">
            <a:extLst/>
          </a:blip>
          <a:stretch>
            <a:fillRect/>
          </a:stretch>
        </p:blipFill>
        <p:spPr>
          <a:xfrm>
            <a:off x="166472" y="2991681"/>
            <a:ext cx="1413528" cy="874638"/>
          </a:xfrm>
          <a:prstGeom prst="rect">
            <a:avLst/>
          </a:prstGeom>
          <a:ln w="12700">
            <a:miter lim="400000"/>
          </a:ln>
          <a:effectLst>
            <a:outerShdw blurRad="254000" dir="16200000" rotWithShape="0">
              <a:srgbClr val="FFFFFF">
                <a:alpha val="72943"/>
              </a:srgbClr>
            </a:outerShdw>
          </a:effectLst>
        </p:spPr>
      </p:pic>
      <p:pic>
        <p:nvPicPr>
          <p:cNvPr id="360" name="SwiggleMedia-orlando-social-media.png"/>
          <p:cNvPicPr>
            <a:picLocks noChangeAspect="1"/>
          </p:cNvPicPr>
          <p:nvPr/>
        </p:nvPicPr>
        <p:blipFill>
          <a:blip r:embed="rId20">
            <a:extLst/>
          </a:blip>
          <a:stretch>
            <a:fillRect/>
          </a:stretch>
        </p:blipFill>
        <p:spPr>
          <a:xfrm>
            <a:off x="9751670" y="2920459"/>
            <a:ext cx="2356915" cy="658689"/>
          </a:xfrm>
          <a:prstGeom prst="rect">
            <a:avLst/>
          </a:prstGeom>
          <a:ln w="12700">
            <a:miter lim="400000"/>
          </a:ln>
        </p:spPr>
      </p:pic>
      <p:pic>
        <p:nvPicPr>
          <p:cNvPr id="361" name="virtops-logo.jpg"/>
          <p:cNvPicPr>
            <a:picLocks noChangeAspect="1"/>
          </p:cNvPicPr>
          <p:nvPr/>
        </p:nvPicPr>
        <p:blipFill>
          <a:blip r:embed="rId21">
            <a:extLst/>
          </a:blip>
          <a:srcRect l="7950" t="20197" r="6249" b="18131"/>
          <a:stretch>
            <a:fillRect/>
          </a:stretch>
        </p:blipFill>
        <p:spPr>
          <a:xfrm>
            <a:off x="6333603" y="2111887"/>
            <a:ext cx="1566934" cy="812190"/>
          </a:xfrm>
          <a:custGeom>
            <a:avLst/>
            <a:gdLst/>
            <a:ahLst/>
            <a:cxnLst>
              <a:cxn ang="0">
                <a:pos x="wd2" y="hd2"/>
              </a:cxn>
              <a:cxn ang="5400000">
                <a:pos x="wd2" y="hd2"/>
              </a:cxn>
              <a:cxn ang="10800000">
                <a:pos x="wd2" y="hd2"/>
              </a:cxn>
              <a:cxn ang="16200000">
                <a:pos x="wd2" y="hd2"/>
              </a:cxn>
            </a:cxnLst>
            <a:rect l="0" t="0" r="r" b="b"/>
            <a:pathLst>
              <a:path w="21495" h="21293" extrusionOk="0">
                <a:moveTo>
                  <a:pt x="3023" y="0"/>
                </a:moveTo>
                <a:cubicBezTo>
                  <a:pt x="2433" y="0"/>
                  <a:pt x="2006" y="96"/>
                  <a:pt x="2070" y="218"/>
                </a:cubicBezTo>
                <a:cubicBezTo>
                  <a:pt x="2134" y="341"/>
                  <a:pt x="2061" y="695"/>
                  <a:pt x="1912" y="1009"/>
                </a:cubicBezTo>
                <a:cubicBezTo>
                  <a:pt x="1720" y="1414"/>
                  <a:pt x="1657" y="2102"/>
                  <a:pt x="1695" y="3361"/>
                </a:cubicBezTo>
                <a:cubicBezTo>
                  <a:pt x="1747" y="5117"/>
                  <a:pt x="1758" y="5142"/>
                  <a:pt x="2359" y="5306"/>
                </a:cubicBezTo>
                <a:cubicBezTo>
                  <a:pt x="2694" y="5398"/>
                  <a:pt x="3224" y="5424"/>
                  <a:pt x="3535" y="5358"/>
                </a:cubicBezTo>
                <a:lnTo>
                  <a:pt x="4095" y="5234"/>
                </a:lnTo>
                <a:lnTo>
                  <a:pt x="4095" y="2622"/>
                </a:lnTo>
                <a:lnTo>
                  <a:pt x="4095" y="0"/>
                </a:lnTo>
                <a:lnTo>
                  <a:pt x="3023" y="0"/>
                </a:lnTo>
                <a:close/>
                <a:moveTo>
                  <a:pt x="7808" y="0"/>
                </a:moveTo>
                <a:lnTo>
                  <a:pt x="7787" y="2830"/>
                </a:lnTo>
                <a:cubicBezTo>
                  <a:pt x="7775" y="4389"/>
                  <a:pt x="7721" y="5790"/>
                  <a:pt x="7672" y="5941"/>
                </a:cubicBezTo>
                <a:cubicBezTo>
                  <a:pt x="7565" y="6273"/>
                  <a:pt x="5398" y="6236"/>
                  <a:pt x="5222" y="5900"/>
                </a:cubicBezTo>
                <a:cubicBezTo>
                  <a:pt x="5154" y="5769"/>
                  <a:pt x="4948" y="5817"/>
                  <a:pt x="4765" y="6004"/>
                </a:cubicBezTo>
                <a:cubicBezTo>
                  <a:pt x="4570" y="6203"/>
                  <a:pt x="3566" y="6294"/>
                  <a:pt x="2348" y="6222"/>
                </a:cubicBezTo>
                <a:cubicBezTo>
                  <a:pt x="1204" y="6155"/>
                  <a:pt x="182" y="6203"/>
                  <a:pt x="78" y="6326"/>
                </a:cubicBezTo>
                <a:cubicBezTo>
                  <a:pt x="-54" y="6481"/>
                  <a:pt x="-18" y="6893"/>
                  <a:pt x="192" y="7668"/>
                </a:cubicBezTo>
                <a:cubicBezTo>
                  <a:pt x="564" y="9043"/>
                  <a:pt x="983" y="9682"/>
                  <a:pt x="1243" y="9271"/>
                </a:cubicBezTo>
                <a:cubicBezTo>
                  <a:pt x="1347" y="9105"/>
                  <a:pt x="1857" y="9008"/>
                  <a:pt x="2375" y="9052"/>
                </a:cubicBezTo>
                <a:lnTo>
                  <a:pt x="3317" y="9125"/>
                </a:lnTo>
                <a:lnTo>
                  <a:pt x="3366" y="10988"/>
                </a:lnTo>
                <a:lnTo>
                  <a:pt x="3420" y="12850"/>
                </a:lnTo>
                <a:lnTo>
                  <a:pt x="4411" y="12819"/>
                </a:lnTo>
                <a:lnTo>
                  <a:pt x="5402" y="12777"/>
                </a:lnTo>
                <a:lnTo>
                  <a:pt x="5456" y="13901"/>
                </a:lnTo>
                <a:cubicBezTo>
                  <a:pt x="5487" y="14518"/>
                  <a:pt x="5428" y="15183"/>
                  <a:pt x="5326" y="15378"/>
                </a:cubicBezTo>
                <a:cubicBezTo>
                  <a:pt x="5223" y="15574"/>
                  <a:pt x="5141" y="15818"/>
                  <a:pt x="5141" y="15919"/>
                </a:cubicBezTo>
                <a:cubicBezTo>
                  <a:pt x="5141" y="16090"/>
                  <a:pt x="7033" y="16099"/>
                  <a:pt x="7231" y="15930"/>
                </a:cubicBezTo>
                <a:cubicBezTo>
                  <a:pt x="7279" y="15889"/>
                  <a:pt x="7385" y="15878"/>
                  <a:pt x="7471" y="15909"/>
                </a:cubicBezTo>
                <a:cubicBezTo>
                  <a:pt x="7557" y="15940"/>
                  <a:pt x="7493" y="15574"/>
                  <a:pt x="7329" y="15097"/>
                </a:cubicBezTo>
                <a:cubicBezTo>
                  <a:pt x="7166" y="14621"/>
                  <a:pt x="7060" y="13906"/>
                  <a:pt x="7090" y="13506"/>
                </a:cubicBezTo>
                <a:cubicBezTo>
                  <a:pt x="7135" y="12901"/>
                  <a:pt x="7248" y="12788"/>
                  <a:pt x="7754" y="12840"/>
                </a:cubicBezTo>
                <a:lnTo>
                  <a:pt x="8358" y="12902"/>
                </a:lnTo>
                <a:lnTo>
                  <a:pt x="8358" y="10883"/>
                </a:lnTo>
                <a:cubicBezTo>
                  <a:pt x="8358" y="9079"/>
                  <a:pt x="8316" y="8838"/>
                  <a:pt x="7955" y="8584"/>
                </a:cubicBezTo>
                <a:cubicBezTo>
                  <a:pt x="7629" y="8354"/>
                  <a:pt x="7563" y="8096"/>
                  <a:pt x="7607" y="7221"/>
                </a:cubicBezTo>
                <a:cubicBezTo>
                  <a:pt x="7706" y="5268"/>
                  <a:pt x="8794" y="5841"/>
                  <a:pt x="8794" y="7845"/>
                </a:cubicBezTo>
                <a:cubicBezTo>
                  <a:pt x="8794" y="8824"/>
                  <a:pt x="8966" y="8996"/>
                  <a:pt x="10013" y="9042"/>
                </a:cubicBezTo>
                <a:cubicBezTo>
                  <a:pt x="11055" y="9087"/>
                  <a:pt x="11284" y="9503"/>
                  <a:pt x="11293" y="11393"/>
                </a:cubicBezTo>
                <a:lnTo>
                  <a:pt x="11298" y="12788"/>
                </a:lnTo>
                <a:lnTo>
                  <a:pt x="12093" y="12788"/>
                </a:lnTo>
                <a:cubicBezTo>
                  <a:pt x="12881" y="12781"/>
                  <a:pt x="12884" y="12784"/>
                  <a:pt x="12937" y="14005"/>
                </a:cubicBezTo>
                <a:lnTo>
                  <a:pt x="12991" y="15233"/>
                </a:lnTo>
                <a:lnTo>
                  <a:pt x="15196" y="15337"/>
                </a:lnTo>
                <a:cubicBezTo>
                  <a:pt x="16411" y="15395"/>
                  <a:pt x="17524" y="15554"/>
                  <a:pt x="17668" y="15691"/>
                </a:cubicBezTo>
                <a:cubicBezTo>
                  <a:pt x="17881" y="15894"/>
                  <a:pt x="17929" y="15653"/>
                  <a:pt x="17929" y="14359"/>
                </a:cubicBezTo>
                <a:cubicBezTo>
                  <a:pt x="17929" y="12932"/>
                  <a:pt x="17968" y="12785"/>
                  <a:pt x="18321" y="12808"/>
                </a:cubicBezTo>
                <a:cubicBezTo>
                  <a:pt x="18666" y="12832"/>
                  <a:pt x="18713" y="12674"/>
                  <a:pt x="18713" y="11466"/>
                </a:cubicBezTo>
                <a:cubicBezTo>
                  <a:pt x="18713" y="10712"/>
                  <a:pt x="18616" y="9916"/>
                  <a:pt x="18501" y="9697"/>
                </a:cubicBezTo>
                <a:cubicBezTo>
                  <a:pt x="18242" y="9204"/>
                  <a:pt x="18183" y="9224"/>
                  <a:pt x="19753" y="9115"/>
                </a:cubicBezTo>
                <a:cubicBezTo>
                  <a:pt x="20543" y="9060"/>
                  <a:pt x="21163" y="9174"/>
                  <a:pt x="21321" y="9406"/>
                </a:cubicBezTo>
                <a:cubicBezTo>
                  <a:pt x="21537" y="9724"/>
                  <a:pt x="21546" y="9705"/>
                  <a:pt x="21381" y="9292"/>
                </a:cubicBezTo>
                <a:cubicBezTo>
                  <a:pt x="21271" y="9018"/>
                  <a:pt x="21200" y="8201"/>
                  <a:pt x="21223" y="7471"/>
                </a:cubicBezTo>
                <a:lnTo>
                  <a:pt x="21266" y="6139"/>
                </a:lnTo>
                <a:lnTo>
                  <a:pt x="19944" y="6139"/>
                </a:lnTo>
                <a:cubicBezTo>
                  <a:pt x="18855" y="6137"/>
                  <a:pt x="18637" y="6048"/>
                  <a:pt x="18697" y="5639"/>
                </a:cubicBezTo>
                <a:cubicBezTo>
                  <a:pt x="18737" y="5367"/>
                  <a:pt x="18770" y="4774"/>
                  <a:pt x="18768" y="4318"/>
                </a:cubicBezTo>
                <a:cubicBezTo>
                  <a:pt x="18758" y="2149"/>
                  <a:pt x="18700" y="1654"/>
                  <a:pt x="18457" y="1654"/>
                </a:cubicBezTo>
                <a:cubicBezTo>
                  <a:pt x="18189" y="1654"/>
                  <a:pt x="17786" y="543"/>
                  <a:pt x="17946" y="239"/>
                </a:cubicBezTo>
                <a:cubicBezTo>
                  <a:pt x="17997" y="142"/>
                  <a:pt x="16904" y="46"/>
                  <a:pt x="15517" y="21"/>
                </a:cubicBezTo>
                <a:cubicBezTo>
                  <a:pt x="13013" y="-25"/>
                  <a:pt x="12998" y="-27"/>
                  <a:pt x="12942" y="728"/>
                </a:cubicBezTo>
                <a:cubicBezTo>
                  <a:pt x="12894" y="1382"/>
                  <a:pt x="12769" y="1505"/>
                  <a:pt x="12055" y="1592"/>
                </a:cubicBezTo>
                <a:lnTo>
                  <a:pt x="11222" y="1696"/>
                </a:lnTo>
                <a:lnTo>
                  <a:pt x="11271" y="3423"/>
                </a:lnTo>
                <a:lnTo>
                  <a:pt x="11320" y="5140"/>
                </a:lnTo>
                <a:lnTo>
                  <a:pt x="12044" y="5244"/>
                </a:lnTo>
                <a:cubicBezTo>
                  <a:pt x="12753" y="5342"/>
                  <a:pt x="12774" y="5314"/>
                  <a:pt x="12828" y="4245"/>
                </a:cubicBezTo>
                <a:lnTo>
                  <a:pt x="12882" y="3153"/>
                </a:lnTo>
                <a:lnTo>
                  <a:pt x="15060" y="3153"/>
                </a:lnTo>
                <a:lnTo>
                  <a:pt x="17232" y="3153"/>
                </a:lnTo>
                <a:lnTo>
                  <a:pt x="17232" y="4651"/>
                </a:lnTo>
                <a:lnTo>
                  <a:pt x="17232" y="6139"/>
                </a:lnTo>
                <a:lnTo>
                  <a:pt x="13666" y="6139"/>
                </a:lnTo>
                <a:lnTo>
                  <a:pt x="10100" y="6139"/>
                </a:lnTo>
                <a:lnTo>
                  <a:pt x="10160" y="3069"/>
                </a:lnTo>
                <a:lnTo>
                  <a:pt x="10226" y="0"/>
                </a:lnTo>
                <a:lnTo>
                  <a:pt x="9017" y="0"/>
                </a:lnTo>
                <a:lnTo>
                  <a:pt x="7808" y="0"/>
                </a:lnTo>
                <a:close/>
                <a:moveTo>
                  <a:pt x="10775" y="17772"/>
                </a:moveTo>
                <a:cubicBezTo>
                  <a:pt x="10745" y="17800"/>
                  <a:pt x="10686" y="17937"/>
                  <a:pt x="10596" y="18177"/>
                </a:cubicBezTo>
                <a:cubicBezTo>
                  <a:pt x="10297" y="18978"/>
                  <a:pt x="10016" y="19092"/>
                  <a:pt x="9534" y="18625"/>
                </a:cubicBezTo>
                <a:cubicBezTo>
                  <a:pt x="9368" y="18464"/>
                  <a:pt x="8896" y="18190"/>
                  <a:pt x="8489" y="18011"/>
                </a:cubicBezTo>
                <a:cubicBezTo>
                  <a:pt x="7915" y="17759"/>
                  <a:pt x="7788" y="17774"/>
                  <a:pt x="7923" y="18084"/>
                </a:cubicBezTo>
                <a:cubicBezTo>
                  <a:pt x="8018" y="18304"/>
                  <a:pt x="8046" y="18588"/>
                  <a:pt x="7983" y="18708"/>
                </a:cubicBezTo>
                <a:cubicBezTo>
                  <a:pt x="7803" y="19052"/>
                  <a:pt x="6741" y="18962"/>
                  <a:pt x="6622" y="18594"/>
                </a:cubicBezTo>
                <a:cubicBezTo>
                  <a:pt x="6562" y="18411"/>
                  <a:pt x="6408" y="18261"/>
                  <a:pt x="6279" y="18261"/>
                </a:cubicBezTo>
                <a:cubicBezTo>
                  <a:pt x="6108" y="18261"/>
                  <a:pt x="6079" y="18506"/>
                  <a:pt x="6170" y="19155"/>
                </a:cubicBezTo>
                <a:lnTo>
                  <a:pt x="6295" y="20050"/>
                </a:lnTo>
                <a:lnTo>
                  <a:pt x="8930" y="19977"/>
                </a:lnTo>
                <a:cubicBezTo>
                  <a:pt x="11416" y="19909"/>
                  <a:pt x="11573" y="19938"/>
                  <a:pt x="11750" y="20570"/>
                </a:cubicBezTo>
                <a:cubicBezTo>
                  <a:pt x="11992" y="21435"/>
                  <a:pt x="13251" y="21573"/>
                  <a:pt x="13078" y="20716"/>
                </a:cubicBezTo>
                <a:cubicBezTo>
                  <a:pt x="13020" y="20427"/>
                  <a:pt x="13087" y="19879"/>
                  <a:pt x="13231" y="19488"/>
                </a:cubicBezTo>
                <a:cubicBezTo>
                  <a:pt x="13374" y="19097"/>
                  <a:pt x="13492" y="18663"/>
                  <a:pt x="13492" y="18521"/>
                </a:cubicBezTo>
                <a:cubicBezTo>
                  <a:pt x="13492" y="18116"/>
                  <a:pt x="11957" y="18217"/>
                  <a:pt x="11598" y="18646"/>
                </a:cubicBezTo>
                <a:cubicBezTo>
                  <a:pt x="11164" y="19162"/>
                  <a:pt x="10644" y="18760"/>
                  <a:pt x="10775" y="18011"/>
                </a:cubicBezTo>
                <a:cubicBezTo>
                  <a:pt x="10808" y="17825"/>
                  <a:pt x="10806" y="17743"/>
                  <a:pt x="10775" y="17772"/>
                </a:cubicBezTo>
                <a:close/>
                <a:moveTo>
                  <a:pt x="3235" y="18261"/>
                </a:moveTo>
                <a:cubicBezTo>
                  <a:pt x="2686" y="18261"/>
                  <a:pt x="2617" y="18364"/>
                  <a:pt x="2587" y="19176"/>
                </a:cubicBezTo>
                <a:lnTo>
                  <a:pt x="2555" y="20081"/>
                </a:lnTo>
                <a:lnTo>
                  <a:pt x="3725" y="20050"/>
                </a:lnTo>
                <a:cubicBezTo>
                  <a:pt x="4737" y="20020"/>
                  <a:pt x="4963" y="19892"/>
                  <a:pt x="5391" y="19135"/>
                </a:cubicBezTo>
                <a:lnTo>
                  <a:pt x="5887" y="18261"/>
                </a:lnTo>
                <a:lnTo>
                  <a:pt x="5288" y="18261"/>
                </a:lnTo>
                <a:cubicBezTo>
                  <a:pt x="4958" y="18261"/>
                  <a:pt x="4597" y="18437"/>
                  <a:pt x="4482" y="18656"/>
                </a:cubicBezTo>
                <a:cubicBezTo>
                  <a:pt x="4320" y="18966"/>
                  <a:pt x="4225" y="18966"/>
                  <a:pt x="4063" y="18656"/>
                </a:cubicBezTo>
                <a:cubicBezTo>
                  <a:pt x="3948" y="18437"/>
                  <a:pt x="3575" y="18260"/>
                  <a:pt x="3235" y="18261"/>
                </a:cubicBezTo>
                <a:close/>
                <a:moveTo>
                  <a:pt x="15621" y="18323"/>
                </a:moveTo>
                <a:cubicBezTo>
                  <a:pt x="14138" y="18320"/>
                  <a:pt x="14015" y="18378"/>
                  <a:pt x="14015" y="18979"/>
                </a:cubicBezTo>
                <a:cubicBezTo>
                  <a:pt x="14015" y="19346"/>
                  <a:pt x="14092" y="19536"/>
                  <a:pt x="14194" y="19416"/>
                </a:cubicBezTo>
                <a:cubicBezTo>
                  <a:pt x="14294" y="19298"/>
                  <a:pt x="14471" y="19347"/>
                  <a:pt x="14586" y="19530"/>
                </a:cubicBezTo>
                <a:cubicBezTo>
                  <a:pt x="14702" y="19713"/>
                  <a:pt x="15074" y="19917"/>
                  <a:pt x="15409" y="19977"/>
                </a:cubicBezTo>
                <a:cubicBezTo>
                  <a:pt x="16603" y="20194"/>
                  <a:pt x="18253" y="19934"/>
                  <a:pt x="18392" y="19509"/>
                </a:cubicBezTo>
                <a:cubicBezTo>
                  <a:pt x="18488" y="19215"/>
                  <a:pt x="18386" y="19057"/>
                  <a:pt x="18054" y="18979"/>
                </a:cubicBezTo>
                <a:cubicBezTo>
                  <a:pt x="17794" y="18917"/>
                  <a:pt x="17502" y="18740"/>
                  <a:pt x="17407" y="18594"/>
                </a:cubicBezTo>
                <a:cubicBezTo>
                  <a:pt x="17311" y="18447"/>
                  <a:pt x="16506" y="18325"/>
                  <a:pt x="15621" y="18323"/>
                </a:cubicBezTo>
                <a:close/>
              </a:path>
            </a:pathLst>
          </a:custGeom>
          <a:ln w="12700">
            <a:miter lim="400000"/>
          </a:ln>
        </p:spPr>
      </p:pic>
      <p:pic>
        <p:nvPicPr>
          <p:cNvPr id="362" name="xprolifics-logo-black-gtsp.png.pagespeed.ic.JWmDU0Kc6Y.png"/>
          <p:cNvPicPr>
            <a:picLocks noChangeAspect="1"/>
          </p:cNvPicPr>
          <p:nvPr/>
        </p:nvPicPr>
        <p:blipFill>
          <a:blip r:embed="rId22">
            <a:extLst/>
          </a:blip>
          <a:stretch>
            <a:fillRect/>
          </a:stretch>
        </p:blipFill>
        <p:spPr>
          <a:xfrm>
            <a:off x="3337046" y="5846435"/>
            <a:ext cx="4175914" cy="1009180"/>
          </a:xfrm>
          <a:prstGeom prst="rect">
            <a:avLst/>
          </a:prstGeom>
          <a:ln w="12700">
            <a:miter lim="400000"/>
          </a:ln>
          <a:effectLst>
            <a:outerShdw blurRad="254000" dir="16200000" rotWithShape="0">
              <a:srgbClr val="FFFFFF"/>
            </a:outerShdw>
          </a:effectLst>
        </p:spPr>
      </p:pic>
      <p:pic>
        <p:nvPicPr>
          <p:cNvPr id="363" name="Zenig-logo.png"/>
          <p:cNvPicPr>
            <a:picLocks noChangeAspect="1"/>
          </p:cNvPicPr>
          <p:nvPr/>
        </p:nvPicPr>
        <p:blipFill>
          <a:blip r:embed="rId23">
            <a:extLst/>
          </a:blip>
          <a:srcRect r="2003"/>
          <a:stretch>
            <a:fillRect/>
          </a:stretch>
        </p:blipFill>
        <p:spPr>
          <a:xfrm>
            <a:off x="8728626" y="3675302"/>
            <a:ext cx="2158628" cy="658688"/>
          </a:xfrm>
          <a:custGeom>
            <a:avLst/>
            <a:gdLst/>
            <a:ahLst/>
            <a:cxnLst>
              <a:cxn ang="0">
                <a:pos x="wd2" y="hd2"/>
              </a:cxn>
              <a:cxn ang="5400000">
                <a:pos x="wd2" y="hd2"/>
              </a:cxn>
              <a:cxn ang="10800000">
                <a:pos x="wd2" y="hd2"/>
              </a:cxn>
              <a:cxn ang="16200000">
                <a:pos x="wd2" y="hd2"/>
              </a:cxn>
            </a:cxnLst>
            <a:rect l="0" t="0" r="r" b="b"/>
            <a:pathLst>
              <a:path w="21565" h="21600" extrusionOk="0">
                <a:moveTo>
                  <a:pt x="0" y="0"/>
                </a:moveTo>
                <a:lnTo>
                  <a:pt x="0" y="10800"/>
                </a:lnTo>
                <a:lnTo>
                  <a:pt x="0" y="21600"/>
                </a:lnTo>
                <a:lnTo>
                  <a:pt x="3985" y="21600"/>
                </a:lnTo>
                <a:cubicBezTo>
                  <a:pt x="7884" y="21600"/>
                  <a:pt x="7969" y="21580"/>
                  <a:pt x="7969" y="20767"/>
                </a:cubicBezTo>
                <a:cubicBezTo>
                  <a:pt x="7969" y="20155"/>
                  <a:pt x="7884" y="19934"/>
                  <a:pt x="7648" y="19934"/>
                </a:cubicBezTo>
                <a:cubicBezTo>
                  <a:pt x="7327" y="19934"/>
                  <a:pt x="7030" y="18512"/>
                  <a:pt x="7180" y="17683"/>
                </a:cubicBezTo>
                <a:cubicBezTo>
                  <a:pt x="7219" y="17473"/>
                  <a:pt x="7154" y="17427"/>
                  <a:pt x="7034" y="17579"/>
                </a:cubicBezTo>
                <a:cubicBezTo>
                  <a:pt x="6883" y="17769"/>
                  <a:pt x="6695" y="17429"/>
                  <a:pt x="6431" y="16499"/>
                </a:cubicBezTo>
                <a:cubicBezTo>
                  <a:pt x="5940" y="14768"/>
                  <a:pt x="5845" y="13934"/>
                  <a:pt x="5935" y="12088"/>
                </a:cubicBezTo>
                <a:cubicBezTo>
                  <a:pt x="5990" y="10977"/>
                  <a:pt x="6080" y="10554"/>
                  <a:pt x="6276" y="10462"/>
                </a:cubicBezTo>
                <a:cubicBezTo>
                  <a:pt x="6514" y="10350"/>
                  <a:pt x="6543" y="10048"/>
                  <a:pt x="6558" y="7560"/>
                </a:cubicBezTo>
                <a:cubicBezTo>
                  <a:pt x="6580" y="3795"/>
                  <a:pt x="6621" y="3222"/>
                  <a:pt x="6899" y="2902"/>
                </a:cubicBezTo>
                <a:cubicBezTo>
                  <a:pt x="7058" y="2718"/>
                  <a:pt x="7147" y="2188"/>
                  <a:pt x="7161" y="1314"/>
                </a:cubicBezTo>
                <a:lnTo>
                  <a:pt x="7180" y="0"/>
                </a:lnTo>
                <a:lnTo>
                  <a:pt x="3588" y="0"/>
                </a:lnTo>
                <a:lnTo>
                  <a:pt x="0" y="0"/>
                </a:lnTo>
                <a:close/>
                <a:moveTo>
                  <a:pt x="18017" y="2082"/>
                </a:moveTo>
                <a:cubicBezTo>
                  <a:pt x="17785" y="2082"/>
                  <a:pt x="17632" y="3227"/>
                  <a:pt x="17656" y="4775"/>
                </a:cubicBezTo>
                <a:cubicBezTo>
                  <a:pt x="17666" y="5461"/>
                  <a:pt x="17688" y="8502"/>
                  <a:pt x="17703" y="11529"/>
                </a:cubicBezTo>
                <a:cubicBezTo>
                  <a:pt x="17728" y="16328"/>
                  <a:pt x="17759" y="17034"/>
                  <a:pt x="17941" y="17033"/>
                </a:cubicBezTo>
                <a:cubicBezTo>
                  <a:pt x="18126" y="17032"/>
                  <a:pt x="18148" y="16347"/>
                  <a:pt x="18139" y="11112"/>
                </a:cubicBezTo>
                <a:cubicBezTo>
                  <a:pt x="18134" y="7858"/>
                  <a:pt x="18166" y="4816"/>
                  <a:pt x="18211" y="4359"/>
                </a:cubicBezTo>
                <a:cubicBezTo>
                  <a:pt x="18324" y="3209"/>
                  <a:pt x="18227" y="2082"/>
                  <a:pt x="18017" y="2082"/>
                </a:cubicBezTo>
                <a:close/>
                <a:moveTo>
                  <a:pt x="13187" y="6311"/>
                </a:moveTo>
                <a:cubicBezTo>
                  <a:pt x="13131" y="6367"/>
                  <a:pt x="13062" y="6468"/>
                  <a:pt x="12973" y="6623"/>
                </a:cubicBezTo>
                <a:cubicBezTo>
                  <a:pt x="12685" y="7129"/>
                  <a:pt x="12454" y="7098"/>
                  <a:pt x="11815" y="6441"/>
                </a:cubicBezTo>
                <a:cubicBezTo>
                  <a:pt x="11596" y="6215"/>
                  <a:pt x="11552" y="6328"/>
                  <a:pt x="11574" y="7131"/>
                </a:cubicBezTo>
                <a:cubicBezTo>
                  <a:pt x="11603" y="8235"/>
                  <a:pt x="11411" y="9241"/>
                  <a:pt x="11237" y="8887"/>
                </a:cubicBezTo>
                <a:cubicBezTo>
                  <a:pt x="11172" y="8756"/>
                  <a:pt x="11042" y="8862"/>
                  <a:pt x="10947" y="9121"/>
                </a:cubicBezTo>
                <a:cubicBezTo>
                  <a:pt x="10721" y="9736"/>
                  <a:pt x="10574" y="9021"/>
                  <a:pt x="10670" y="7768"/>
                </a:cubicBezTo>
                <a:cubicBezTo>
                  <a:pt x="10737" y="6886"/>
                  <a:pt x="10707" y="6857"/>
                  <a:pt x="9702" y="6857"/>
                </a:cubicBezTo>
                <a:cubicBezTo>
                  <a:pt x="9131" y="6857"/>
                  <a:pt x="8570" y="6703"/>
                  <a:pt x="8457" y="6519"/>
                </a:cubicBezTo>
                <a:cubicBezTo>
                  <a:pt x="8306" y="6272"/>
                  <a:pt x="8237" y="6413"/>
                  <a:pt x="8184" y="7079"/>
                </a:cubicBezTo>
                <a:cubicBezTo>
                  <a:pt x="8101" y="8119"/>
                  <a:pt x="8306" y="9419"/>
                  <a:pt x="8596" y="9668"/>
                </a:cubicBezTo>
                <a:cubicBezTo>
                  <a:pt x="8706" y="9762"/>
                  <a:pt x="8806" y="10272"/>
                  <a:pt x="8818" y="10800"/>
                </a:cubicBezTo>
                <a:cubicBezTo>
                  <a:pt x="8842" y="11834"/>
                  <a:pt x="8649" y="13307"/>
                  <a:pt x="8501" y="13233"/>
                </a:cubicBezTo>
                <a:cubicBezTo>
                  <a:pt x="8195" y="13082"/>
                  <a:pt x="8126" y="13451"/>
                  <a:pt x="8140" y="15159"/>
                </a:cubicBezTo>
                <a:cubicBezTo>
                  <a:pt x="8152" y="16639"/>
                  <a:pt x="8202" y="17018"/>
                  <a:pt x="8378" y="17020"/>
                </a:cubicBezTo>
                <a:cubicBezTo>
                  <a:pt x="8500" y="17021"/>
                  <a:pt x="8586" y="16798"/>
                  <a:pt x="8568" y="16512"/>
                </a:cubicBezTo>
                <a:cubicBezTo>
                  <a:pt x="8545" y="16137"/>
                  <a:pt x="8834" y="15950"/>
                  <a:pt x="9611" y="15862"/>
                </a:cubicBezTo>
                <a:cubicBezTo>
                  <a:pt x="10202" y="15794"/>
                  <a:pt x="10742" y="15572"/>
                  <a:pt x="10808" y="15354"/>
                </a:cubicBezTo>
                <a:cubicBezTo>
                  <a:pt x="11027" y="14635"/>
                  <a:pt x="11386" y="14938"/>
                  <a:pt x="11502" y="15940"/>
                </a:cubicBezTo>
                <a:cubicBezTo>
                  <a:pt x="11615" y="16911"/>
                  <a:pt x="11643" y="16924"/>
                  <a:pt x="13504" y="16994"/>
                </a:cubicBezTo>
                <a:lnTo>
                  <a:pt x="15392" y="17059"/>
                </a:lnTo>
                <a:lnTo>
                  <a:pt x="15380" y="13663"/>
                </a:lnTo>
                <a:cubicBezTo>
                  <a:pt x="15367" y="10482"/>
                  <a:pt x="15384" y="10254"/>
                  <a:pt x="15634" y="10188"/>
                </a:cubicBezTo>
                <a:cubicBezTo>
                  <a:pt x="15781" y="10150"/>
                  <a:pt x="16031" y="10270"/>
                  <a:pt x="16189" y="10462"/>
                </a:cubicBezTo>
                <a:cubicBezTo>
                  <a:pt x="16460" y="10791"/>
                  <a:pt x="16472" y="10985"/>
                  <a:pt x="16415" y="13923"/>
                </a:cubicBezTo>
                <a:cubicBezTo>
                  <a:pt x="16360" y="16742"/>
                  <a:pt x="16373" y="17033"/>
                  <a:pt x="16585" y="17033"/>
                </a:cubicBezTo>
                <a:cubicBezTo>
                  <a:pt x="16792" y="17033"/>
                  <a:pt x="16877" y="16594"/>
                  <a:pt x="16839" y="15706"/>
                </a:cubicBezTo>
                <a:cubicBezTo>
                  <a:pt x="16832" y="15550"/>
                  <a:pt x="16820" y="13462"/>
                  <a:pt x="16811" y="11060"/>
                </a:cubicBezTo>
                <a:cubicBezTo>
                  <a:pt x="16798" y="7364"/>
                  <a:pt x="16762" y="6670"/>
                  <a:pt x="16585" y="6545"/>
                </a:cubicBezTo>
                <a:cubicBezTo>
                  <a:pt x="16470" y="6464"/>
                  <a:pt x="16281" y="6583"/>
                  <a:pt x="16161" y="6818"/>
                </a:cubicBezTo>
                <a:cubicBezTo>
                  <a:pt x="16008" y="7117"/>
                  <a:pt x="15819" y="7101"/>
                  <a:pt x="15538" y="6753"/>
                </a:cubicBezTo>
                <a:cubicBezTo>
                  <a:pt x="15318" y="6480"/>
                  <a:pt x="15078" y="6380"/>
                  <a:pt x="15003" y="6532"/>
                </a:cubicBezTo>
                <a:cubicBezTo>
                  <a:pt x="14928" y="6684"/>
                  <a:pt x="14703" y="6765"/>
                  <a:pt x="14500" y="6714"/>
                </a:cubicBezTo>
                <a:cubicBezTo>
                  <a:pt x="14196" y="6638"/>
                  <a:pt x="14154" y="6721"/>
                  <a:pt x="14274" y="7196"/>
                </a:cubicBezTo>
                <a:cubicBezTo>
                  <a:pt x="14386" y="7641"/>
                  <a:pt x="14380" y="7902"/>
                  <a:pt x="14238" y="8289"/>
                </a:cubicBezTo>
                <a:cubicBezTo>
                  <a:pt x="13941" y="9097"/>
                  <a:pt x="13498" y="8650"/>
                  <a:pt x="13445" y="7495"/>
                </a:cubicBezTo>
                <a:cubicBezTo>
                  <a:pt x="13397" y="6453"/>
                  <a:pt x="13356" y="6143"/>
                  <a:pt x="13187" y="6311"/>
                </a:cubicBezTo>
                <a:close/>
                <a:moveTo>
                  <a:pt x="20836" y="6662"/>
                </a:moveTo>
                <a:cubicBezTo>
                  <a:pt x="20679" y="6674"/>
                  <a:pt x="20195" y="6699"/>
                  <a:pt x="19757" y="6714"/>
                </a:cubicBezTo>
                <a:cubicBezTo>
                  <a:pt x="19319" y="6729"/>
                  <a:pt x="18988" y="6845"/>
                  <a:pt x="19024" y="6961"/>
                </a:cubicBezTo>
                <a:cubicBezTo>
                  <a:pt x="19137" y="7334"/>
                  <a:pt x="18843" y="8718"/>
                  <a:pt x="18651" y="8718"/>
                </a:cubicBezTo>
                <a:cubicBezTo>
                  <a:pt x="18515" y="8718"/>
                  <a:pt x="18465" y="9235"/>
                  <a:pt x="18465" y="10644"/>
                </a:cubicBezTo>
                <a:cubicBezTo>
                  <a:pt x="18465" y="12249"/>
                  <a:pt x="18494" y="12482"/>
                  <a:pt x="18643" y="12075"/>
                </a:cubicBezTo>
                <a:cubicBezTo>
                  <a:pt x="18867" y="11464"/>
                  <a:pt x="18985" y="12006"/>
                  <a:pt x="19000" y="13728"/>
                </a:cubicBezTo>
                <a:cubicBezTo>
                  <a:pt x="19006" y="14418"/>
                  <a:pt x="19059" y="15076"/>
                  <a:pt x="19119" y="15198"/>
                </a:cubicBezTo>
                <a:cubicBezTo>
                  <a:pt x="19179" y="15320"/>
                  <a:pt x="19184" y="15644"/>
                  <a:pt x="19131" y="15914"/>
                </a:cubicBezTo>
                <a:cubicBezTo>
                  <a:pt x="19078" y="16183"/>
                  <a:pt x="19031" y="17570"/>
                  <a:pt x="19028" y="18998"/>
                </a:cubicBezTo>
                <a:lnTo>
                  <a:pt x="19024" y="21600"/>
                </a:lnTo>
                <a:lnTo>
                  <a:pt x="19932" y="21600"/>
                </a:lnTo>
                <a:cubicBezTo>
                  <a:pt x="20820" y="21600"/>
                  <a:pt x="20960" y="21390"/>
                  <a:pt x="21050" y="19934"/>
                </a:cubicBezTo>
                <a:cubicBezTo>
                  <a:pt x="21098" y="19148"/>
                  <a:pt x="21288" y="18694"/>
                  <a:pt x="21418" y="19050"/>
                </a:cubicBezTo>
                <a:cubicBezTo>
                  <a:pt x="21529" y="19351"/>
                  <a:pt x="21565" y="17887"/>
                  <a:pt x="21565" y="13142"/>
                </a:cubicBezTo>
                <a:cubicBezTo>
                  <a:pt x="21565" y="6282"/>
                  <a:pt x="21600" y="6602"/>
                  <a:pt x="20836" y="6662"/>
                </a:cubicBezTo>
                <a:close/>
              </a:path>
            </a:pathLst>
          </a:custGeom>
          <a:ln w="12700">
            <a:miter lim="400000"/>
          </a:ln>
        </p:spPr>
      </p:pic>
      <p:pic>
        <p:nvPicPr>
          <p:cNvPr id="364" name="FHC400.png"/>
          <p:cNvPicPr>
            <a:picLocks noChangeAspect="1"/>
          </p:cNvPicPr>
          <p:nvPr/>
        </p:nvPicPr>
        <p:blipFill>
          <a:blip r:embed="rId24">
            <a:extLst/>
          </a:blip>
          <a:stretch>
            <a:fillRect/>
          </a:stretch>
        </p:blipFill>
        <p:spPr>
          <a:xfrm>
            <a:off x="31274" y="4967079"/>
            <a:ext cx="971157" cy="1094979"/>
          </a:xfrm>
          <a:prstGeom prst="rect">
            <a:avLst/>
          </a:prstGeom>
          <a:ln w="12700">
            <a:miter lim="400000"/>
          </a:ln>
        </p:spPr>
      </p:pic>
      <p:pic>
        <p:nvPicPr>
          <p:cNvPr id="365" name="Logo-TOPdesk-Service-Management-Simplified-CMYK.jpg"/>
          <p:cNvPicPr>
            <a:picLocks noChangeAspect="1"/>
          </p:cNvPicPr>
          <p:nvPr/>
        </p:nvPicPr>
        <p:blipFill>
          <a:blip r:embed="rId25">
            <a:extLst/>
          </a:blip>
          <a:srcRect l="2537"/>
          <a:stretch>
            <a:fillRect/>
          </a:stretch>
        </p:blipFill>
        <p:spPr>
          <a:xfrm>
            <a:off x="10267860" y="2007714"/>
            <a:ext cx="1946774" cy="701868"/>
          </a:xfrm>
          <a:prstGeom prst="rect">
            <a:avLst/>
          </a:prstGeom>
          <a:ln w="12700">
            <a:miter lim="400000"/>
          </a:ln>
        </p:spPr>
      </p:pic>
      <p:pic>
        <p:nvPicPr>
          <p:cNvPr id="366" name="ekdRL8Xa.jpg"/>
          <p:cNvPicPr>
            <a:picLocks noChangeAspect="1"/>
          </p:cNvPicPr>
          <p:nvPr/>
        </p:nvPicPr>
        <p:blipFill>
          <a:blip r:embed="rId26">
            <a:extLst/>
          </a:blip>
          <a:srcRect l="4621" t="7684" r="4201" b="7465"/>
          <a:stretch>
            <a:fillRect/>
          </a:stretch>
        </p:blipFill>
        <p:spPr>
          <a:xfrm>
            <a:off x="5182689" y="2630211"/>
            <a:ext cx="951011" cy="885017"/>
          </a:xfrm>
          <a:custGeom>
            <a:avLst/>
            <a:gdLst/>
            <a:ahLst/>
            <a:cxnLst>
              <a:cxn ang="0">
                <a:pos x="wd2" y="hd2"/>
              </a:cxn>
              <a:cxn ang="5400000">
                <a:pos x="wd2" y="hd2"/>
              </a:cxn>
              <a:cxn ang="10800000">
                <a:pos x="wd2" y="hd2"/>
              </a:cxn>
              <a:cxn ang="16200000">
                <a:pos x="wd2" y="hd2"/>
              </a:cxn>
            </a:cxnLst>
            <a:rect l="0" t="0" r="r" b="b"/>
            <a:pathLst>
              <a:path w="20778" h="21564" extrusionOk="0">
                <a:moveTo>
                  <a:pt x="10440" y="39"/>
                </a:moveTo>
                <a:cubicBezTo>
                  <a:pt x="8345" y="247"/>
                  <a:pt x="6082" y="1262"/>
                  <a:pt x="4639" y="2746"/>
                </a:cubicBezTo>
                <a:cubicBezTo>
                  <a:pt x="4105" y="3296"/>
                  <a:pt x="3315" y="4016"/>
                  <a:pt x="2879" y="4342"/>
                </a:cubicBezTo>
                <a:cubicBezTo>
                  <a:pt x="178" y="6362"/>
                  <a:pt x="-813" y="11019"/>
                  <a:pt x="728" y="14466"/>
                </a:cubicBezTo>
                <a:cubicBezTo>
                  <a:pt x="1256" y="15645"/>
                  <a:pt x="2478" y="17139"/>
                  <a:pt x="3304" y="17619"/>
                </a:cubicBezTo>
                <a:cubicBezTo>
                  <a:pt x="3609" y="17797"/>
                  <a:pt x="4108" y="18218"/>
                  <a:pt x="4414" y="18557"/>
                </a:cubicBezTo>
                <a:cubicBezTo>
                  <a:pt x="5052" y="19265"/>
                  <a:pt x="6565" y="20380"/>
                  <a:pt x="7379" y="20742"/>
                </a:cubicBezTo>
                <a:cubicBezTo>
                  <a:pt x="7685" y="20878"/>
                  <a:pt x="8477" y="21114"/>
                  <a:pt x="9139" y="21274"/>
                </a:cubicBezTo>
                <a:cubicBezTo>
                  <a:pt x="9917" y="21462"/>
                  <a:pt x="10514" y="21560"/>
                  <a:pt x="11108" y="21564"/>
                </a:cubicBezTo>
                <a:cubicBezTo>
                  <a:pt x="11701" y="21569"/>
                  <a:pt x="12283" y="21488"/>
                  <a:pt x="13024" y="21313"/>
                </a:cubicBezTo>
                <a:cubicBezTo>
                  <a:pt x="17665" y="20213"/>
                  <a:pt x="20697" y="16038"/>
                  <a:pt x="20776" y="11005"/>
                </a:cubicBezTo>
                <a:cubicBezTo>
                  <a:pt x="20787" y="10285"/>
                  <a:pt x="20741" y="9548"/>
                  <a:pt x="20628" y="8800"/>
                </a:cubicBezTo>
                <a:cubicBezTo>
                  <a:pt x="19934" y="4212"/>
                  <a:pt x="16877" y="977"/>
                  <a:pt x="12443" y="116"/>
                </a:cubicBezTo>
                <a:cubicBezTo>
                  <a:pt x="11818" y="-5"/>
                  <a:pt x="11138" y="-31"/>
                  <a:pt x="10440" y="39"/>
                </a:cubicBezTo>
                <a:close/>
              </a:path>
            </a:pathLst>
          </a:custGeom>
          <a:ln w="12700">
            <a:miter lim="400000"/>
          </a:ln>
        </p:spPr>
      </p:pic>
      <p:pic>
        <p:nvPicPr>
          <p:cNvPr id="367" name="pasted-image.pdf"/>
          <p:cNvPicPr>
            <a:picLocks noChangeAspect="1"/>
          </p:cNvPicPr>
          <p:nvPr/>
        </p:nvPicPr>
        <p:blipFill>
          <a:blip r:embed="rId27">
            <a:extLst/>
          </a:blip>
          <a:stretch>
            <a:fillRect/>
          </a:stretch>
        </p:blipFill>
        <p:spPr>
          <a:xfrm>
            <a:off x="2660936" y="8803867"/>
            <a:ext cx="3708401" cy="825501"/>
          </a:xfrm>
          <a:prstGeom prst="rect">
            <a:avLst/>
          </a:prstGeom>
          <a:ln w="12700">
            <a:miter lim="400000"/>
          </a:ln>
        </p:spPr>
      </p:pic>
      <p:pic>
        <p:nvPicPr>
          <p:cNvPr id="368" name="Viewpost-R_rgb-blue.png"/>
          <p:cNvPicPr>
            <a:picLocks noChangeAspect="1"/>
          </p:cNvPicPr>
          <p:nvPr/>
        </p:nvPicPr>
        <p:blipFill>
          <a:blip r:embed="rId28">
            <a:extLst/>
          </a:blip>
          <a:stretch>
            <a:fillRect/>
          </a:stretch>
        </p:blipFill>
        <p:spPr>
          <a:xfrm>
            <a:off x="7850827" y="6031618"/>
            <a:ext cx="4312246" cy="823997"/>
          </a:xfrm>
          <a:prstGeom prst="rect">
            <a:avLst/>
          </a:prstGeom>
          <a:ln w="12700">
            <a:miter lim="400000"/>
          </a:ln>
        </p:spPr>
      </p:pic>
      <p:pic>
        <p:nvPicPr>
          <p:cNvPr id="369" name="pasted-image.pdf"/>
          <p:cNvPicPr>
            <a:picLocks noChangeAspect="1"/>
          </p:cNvPicPr>
          <p:nvPr/>
        </p:nvPicPr>
        <p:blipFill>
          <a:blip r:embed="rId27">
            <a:extLst/>
          </a:blip>
          <a:stretch>
            <a:fillRect/>
          </a:stretch>
        </p:blipFill>
        <p:spPr>
          <a:xfrm>
            <a:off x="415151" y="6035055"/>
            <a:ext cx="2695723" cy="600076"/>
          </a:xfrm>
          <a:prstGeom prst="rect">
            <a:avLst/>
          </a:prstGeom>
          <a:ln w="12700">
            <a:miter lim="400000"/>
          </a:ln>
        </p:spPr>
      </p:pic>
      <p:pic>
        <p:nvPicPr>
          <p:cNvPr id="370" name="DmIWlww5-1.jpg"/>
          <p:cNvPicPr>
            <a:picLocks noChangeAspect="1"/>
          </p:cNvPicPr>
          <p:nvPr/>
        </p:nvPicPr>
        <p:blipFill>
          <a:blip r:embed="rId4">
            <a:extLst/>
          </a:blip>
          <a:srcRect l="20592" t="19906" r="20782" b="19829"/>
          <a:stretch>
            <a:fillRect/>
          </a:stretch>
        </p:blipFill>
        <p:spPr>
          <a:xfrm>
            <a:off x="11154140" y="3773488"/>
            <a:ext cx="1007706" cy="1035882"/>
          </a:xfrm>
          <a:custGeom>
            <a:avLst/>
            <a:gdLst/>
            <a:ahLst/>
            <a:cxnLst>
              <a:cxn ang="0">
                <a:pos x="wd2" y="hd2"/>
              </a:cxn>
              <a:cxn ang="5400000">
                <a:pos x="wd2" y="hd2"/>
              </a:cxn>
              <a:cxn ang="10800000">
                <a:pos x="wd2" y="hd2"/>
              </a:cxn>
              <a:cxn ang="16200000">
                <a:pos x="wd2" y="hd2"/>
              </a:cxn>
            </a:cxnLst>
            <a:rect l="0" t="0" r="r" b="b"/>
            <a:pathLst>
              <a:path w="21590" h="21199" extrusionOk="0">
                <a:moveTo>
                  <a:pt x="11521" y="9"/>
                </a:moveTo>
                <a:cubicBezTo>
                  <a:pt x="11416" y="32"/>
                  <a:pt x="11417" y="98"/>
                  <a:pt x="11496" y="220"/>
                </a:cubicBezTo>
                <a:cubicBezTo>
                  <a:pt x="11627" y="423"/>
                  <a:pt x="11323" y="914"/>
                  <a:pt x="10680" y="1544"/>
                </a:cubicBezTo>
                <a:lnTo>
                  <a:pt x="9659" y="2543"/>
                </a:lnTo>
                <a:lnTo>
                  <a:pt x="8749" y="1787"/>
                </a:lnTo>
                <a:cubicBezTo>
                  <a:pt x="7863" y="1044"/>
                  <a:pt x="7833" y="1038"/>
                  <a:pt x="7338" y="1511"/>
                </a:cubicBezTo>
                <a:cubicBezTo>
                  <a:pt x="7059" y="1777"/>
                  <a:pt x="6607" y="2113"/>
                  <a:pt x="6335" y="2258"/>
                </a:cubicBezTo>
                <a:cubicBezTo>
                  <a:pt x="5901" y="2490"/>
                  <a:pt x="5881" y="2600"/>
                  <a:pt x="6190" y="3152"/>
                </a:cubicBezTo>
                <a:cubicBezTo>
                  <a:pt x="6618" y="3916"/>
                  <a:pt x="6489" y="5058"/>
                  <a:pt x="5986" y="4955"/>
                </a:cubicBezTo>
                <a:cubicBezTo>
                  <a:pt x="5788" y="4914"/>
                  <a:pt x="5472" y="4998"/>
                  <a:pt x="5280" y="5150"/>
                </a:cubicBezTo>
                <a:cubicBezTo>
                  <a:pt x="5089" y="5302"/>
                  <a:pt x="4554" y="5452"/>
                  <a:pt x="4090" y="5483"/>
                </a:cubicBezTo>
                <a:cubicBezTo>
                  <a:pt x="3554" y="5519"/>
                  <a:pt x="3287" y="5657"/>
                  <a:pt x="3367" y="5856"/>
                </a:cubicBezTo>
                <a:cubicBezTo>
                  <a:pt x="3436" y="6030"/>
                  <a:pt x="3382" y="6243"/>
                  <a:pt x="3240" y="6327"/>
                </a:cubicBezTo>
                <a:cubicBezTo>
                  <a:pt x="3097" y="6412"/>
                  <a:pt x="2976" y="6819"/>
                  <a:pt x="2976" y="7237"/>
                </a:cubicBezTo>
                <a:cubicBezTo>
                  <a:pt x="2976" y="7804"/>
                  <a:pt x="3105" y="8001"/>
                  <a:pt x="3478" y="8001"/>
                </a:cubicBezTo>
                <a:cubicBezTo>
                  <a:pt x="3752" y="8001"/>
                  <a:pt x="4189" y="8223"/>
                  <a:pt x="4447" y="8496"/>
                </a:cubicBezTo>
                <a:cubicBezTo>
                  <a:pt x="4998" y="9078"/>
                  <a:pt x="4750" y="9712"/>
                  <a:pt x="3656" y="10535"/>
                </a:cubicBezTo>
                <a:cubicBezTo>
                  <a:pt x="2879" y="11119"/>
                  <a:pt x="2733" y="12398"/>
                  <a:pt x="3384" y="12914"/>
                </a:cubicBezTo>
                <a:cubicBezTo>
                  <a:pt x="3608" y="13091"/>
                  <a:pt x="3792" y="13411"/>
                  <a:pt x="3792" y="13629"/>
                </a:cubicBezTo>
                <a:cubicBezTo>
                  <a:pt x="3792" y="13961"/>
                  <a:pt x="3874" y="13956"/>
                  <a:pt x="4328" y="13564"/>
                </a:cubicBezTo>
                <a:cubicBezTo>
                  <a:pt x="4626" y="13307"/>
                  <a:pt x="4872" y="13161"/>
                  <a:pt x="4872" y="13247"/>
                </a:cubicBezTo>
                <a:cubicBezTo>
                  <a:pt x="4872" y="13334"/>
                  <a:pt x="5185" y="13124"/>
                  <a:pt x="5569" y="12784"/>
                </a:cubicBezTo>
                <a:cubicBezTo>
                  <a:pt x="6660" y="11819"/>
                  <a:pt x="7332" y="12221"/>
                  <a:pt x="7772" y="14100"/>
                </a:cubicBezTo>
                <a:cubicBezTo>
                  <a:pt x="7968" y="14940"/>
                  <a:pt x="8177" y="15743"/>
                  <a:pt x="8231" y="15887"/>
                </a:cubicBezTo>
                <a:cubicBezTo>
                  <a:pt x="8285" y="16031"/>
                  <a:pt x="8948" y="16148"/>
                  <a:pt x="9710" y="16147"/>
                </a:cubicBezTo>
                <a:cubicBezTo>
                  <a:pt x="11034" y="16144"/>
                  <a:pt x="11096" y="16113"/>
                  <a:pt x="11096" y="15448"/>
                </a:cubicBezTo>
                <a:cubicBezTo>
                  <a:pt x="11097" y="15065"/>
                  <a:pt x="11204" y="14688"/>
                  <a:pt x="11334" y="14612"/>
                </a:cubicBezTo>
                <a:cubicBezTo>
                  <a:pt x="11464" y="14535"/>
                  <a:pt x="11584" y="13932"/>
                  <a:pt x="11598" y="13264"/>
                </a:cubicBezTo>
                <a:cubicBezTo>
                  <a:pt x="11634" y="11546"/>
                  <a:pt x="12090" y="11178"/>
                  <a:pt x="13358" y="11858"/>
                </a:cubicBezTo>
                <a:cubicBezTo>
                  <a:pt x="13901" y="12150"/>
                  <a:pt x="14353" y="12332"/>
                  <a:pt x="14353" y="12265"/>
                </a:cubicBezTo>
                <a:cubicBezTo>
                  <a:pt x="14353" y="12197"/>
                  <a:pt x="14842" y="12328"/>
                  <a:pt x="15441" y="12557"/>
                </a:cubicBezTo>
                <a:cubicBezTo>
                  <a:pt x="16519" y="12969"/>
                  <a:pt x="16534" y="12967"/>
                  <a:pt x="17184" y="12297"/>
                </a:cubicBezTo>
                <a:cubicBezTo>
                  <a:pt x="17546" y="11924"/>
                  <a:pt x="17782" y="11623"/>
                  <a:pt x="17712" y="11623"/>
                </a:cubicBezTo>
                <a:cubicBezTo>
                  <a:pt x="17641" y="11623"/>
                  <a:pt x="17787" y="11326"/>
                  <a:pt x="18035" y="10965"/>
                </a:cubicBezTo>
                <a:cubicBezTo>
                  <a:pt x="18465" y="10337"/>
                  <a:pt x="18458" y="10278"/>
                  <a:pt x="17839" y="9633"/>
                </a:cubicBezTo>
                <a:cubicBezTo>
                  <a:pt x="16514" y="8252"/>
                  <a:pt x="16002" y="7798"/>
                  <a:pt x="15892" y="7903"/>
                </a:cubicBezTo>
                <a:cubicBezTo>
                  <a:pt x="15830" y="7963"/>
                  <a:pt x="15618" y="7819"/>
                  <a:pt x="15416" y="7586"/>
                </a:cubicBezTo>
                <a:cubicBezTo>
                  <a:pt x="15102" y="7225"/>
                  <a:pt x="15119" y="7115"/>
                  <a:pt x="15560" y="6807"/>
                </a:cubicBezTo>
                <a:cubicBezTo>
                  <a:pt x="15844" y="6609"/>
                  <a:pt x="16303" y="6449"/>
                  <a:pt x="16572" y="6449"/>
                </a:cubicBezTo>
                <a:cubicBezTo>
                  <a:pt x="16842" y="6449"/>
                  <a:pt x="17057" y="6336"/>
                  <a:pt x="17057" y="6198"/>
                </a:cubicBezTo>
                <a:cubicBezTo>
                  <a:pt x="17057" y="6059"/>
                  <a:pt x="17396" y="5768"/>
                  <a:pt x="17805" y="5556"/>
                </a:cubicBezTo>
                <a:cubicBezTo>
                  <a:pt x="19304" y="4781"/>
                  <a:pt x="19293" y="4805"/>
                  <a:pt x="18655" y="3664"/>
                </a:cubicBezTo>
                <a:cubicBezTo>
                  <a:pt x="18165" y="2785"/>
                  <a:pt x="17926" y="2606"/>
                  <a:pt x="17278" y="2624"/>
                </a:cubicBezTo>
                <a:cubicBezTo>
                  <a:pt x="16848" y="2636"/>
                  <a:pt x="16429" y="2747"/>
                  <a:pt x="16351" y="2868"/>
                </a:cubicBezTo>
                <a:cubicBezTo>
                  <a:pt x="16273" y="2988"/>
                  <a:pt x="15822" y="3087"/>
                  <a:pt x="15339" y="3087"/>
                </a:cubicBezTo>
                <a:cubicBezTo>
                  <a:pt x="14857" y="3087"/>
                  <a:pt x="14328" y="3208"/>
                  <a:pt x="14166" y="3363"/>
                </a:cubicBezTo>
                <a:cubicBezTo>
                  <a:pt x="13700" y="3808"/>
                  <a:pt x="13457" y="3192"/>
                  <a:pt x="13834" y="2518"/>
                </a:cubicBezTo>
                <a:cubicBezTo>
                  <a:pt x="14013" y="2199"/>
                  <a:pt x="14177" y="1555"/>
                  <a:pt x="14191" y="1089"/>
                </a:cubicBezTo>
                <a:cubicBezTo>
                  <a:pt x="14213" y="389"/>
                  <a:pt x="14114" y="236"/>
                  <a:pt x="13639" y="236"/>
                </a:cubicBezTo>
                <a:cubicBezTo>
                  <a:pt x="13322" y="236"/>
                  <a:pt x="12665" y="167"/>
                  <a:pt x="12176" y="74"/>
                </a:cubicBezTo>
                <a:cubicBezTo>
                  <a:pt x="11840" y="10"/>
                  <a:pt x="11627" y="-15"/>
                  <a:pt x="11521" y="9"/>
                </a:cubicBezTo>
                <a:close/>
                <a:moveTo>
                  <a:pt x="7176" y="17308"/>
                </a:moveTo>
                <a:cubicBezTo>
                  <a:pt x="6852" y="17308"/>
                  <a:pt x="6768" y="17697"/>
                  <a:pt x="6768" y="19249"/>
                </a:cubicBezTo>
                <a:cubicBezTo>
                  <a:pt x="6768" y="20735"/>
                  <a:pt x="6854" y="21190"/>
                  <a:pt x="7142" y="21190"/>
                </a:cubicBezTo>
                <a:cubicBezTo>
                  <a:pt x="7350" y="21190"/>
                  <a:pt x="7597" y="21006"/>
                  <a:pt x="7687" y="20784"/>
                </a:cubicBezTo>
                <a:cubicBezTo>
                  <a:pt x="7834" y="20418"/>
                  <a:pt x="7904" y="20418"/>
                  <a:pt x="8452" y="20784"/>
                </a:cubicBezTo>
                <a:cubicBezTo>
                  <a:pt x="9275" y="21335"/>
                  <a:pt x="10197" y="21293"/>
                  <a:pt x="10748" y="20679"/>
                </a:cubicBezTo>
                <a:cubicBezTo>
                  <a:pt x="11152" y="20228"/>
                  <a:pt x="11263" y="20215"/>
                  <a:pt x="11649" y="20549"/>
                </a:cubicBezTo>
                <a:cubicBezTo>
                  <a:pt x="11889" y="20756"/>
                  <a:pt x="12590" y="20986"/>
                  <a:pt x="13214" y="21060"/>
                </a:cubicBezTo>
                <a:lnTo>
                  <a:pt x="14353" y="21199"/>
                </a:lnTo>
                <a:lnTo>
                  <a:pt x="14353" y="19257"/>
                </a:lnTo>
                <a:cubicBezTo>
                  <a:pt x="14353" y="17776"/>
                  <a:pt x="14264" y="17308"/>
                  <a:pt x="13979" y="17308"/>
                </a:cubicBezTo>
                <a:cubicBezTo>
                  <a:pt x="13773" y="17308"/>
                  <a:pt x="13538" y="17543"/>
                  <a:pt x="13460" y="17828"/>
                </a:cubicBezTo>
                <a:cubicBezTo>
                  <a:pt x="13371" y="18153"/>
                  <a:pt x="13089" y="18348"/>
                  <a:pt x="12703" y="18348"/>
                </a:cubicBezTo>
                <a:cubicBezTo>
                  <a:pt x="12366" y="18348"/>
                  <a:pt x="11867" y="18537"/>
                  <a:pt x="11598" y="18770"/>
                </a:cubicBezTo>
                <a:cubicBezTo>
                  <a:pt x="11145" y="19162"/>
                  <a:pt x="11101" y="19162"/>
                  <a:pt x="10943" y="18770"/>
                </a:cubicBezTo>
                <a:cubicBezTo>
                  <a:pt x="10750" y="18289"/>
                  <a:pt x="8549" y="18155"/>
                  <a:pt x="8256" y="18608"/>
                </a:cubicBezTo>
                <a:cubicBezTo>
                  <a:pt x="7985" y="19028"/>
                  <a:pt x="7585" y="18630"/>
                  <a:pt x="7585" y="17942"/>
                </a:cubicBezTo>
                <a:cubicBezTo>
                  <a:pt x="7585" y="17553"/>
                  <a:pt x="7427" y="17308"/>
                  <a:pt x="7176" y="17308"/>
                </a:cubicBezTo>
                <a:close/>
                <a:moveTo>
                  <a:pt x="21589" y="18137"/>
                </a:moveTo>
                <a:cubicBezTo>
                  <a:pt x="21600" y="18100"/>
                  <a:pt x="21502" y="18120"/>
                  <a:pt x="21300" y="18185"/>
                </a:cubicBezTo>
                <a:cubicBezTo>
                  <a:pt x="21027" y="18274"/>
                  <a:pt x="20654" y="18348"/>
                  <a:pt x="20467" y="18348"/>
                </a:cubicBezTo>
                <a:cubicBezTo>
                  <a:pt x="20279" y="18348"/>
                  <a:pt x="19985" y="18642"/>
                  <a:pt x="19812" y="19006"/>
                </a:cubicBezTo>
                <a:cubicBezTo>
                  <a:pt x="19465" y="19732"/>
                  <a:pt x="18953" y="19641"/>
                  <a:pt x="18953" y="18851"/>
                </a:cubicBezTo>
                <a:cubicBezTo>
                  <a:pt x="18953" y="18437"/>
                  <a:pt x="18777" y="18356"/>
                  <a:pt x="17916" y="18388"/>
                </a:cubicBezTo>
                <a:cubicBezTo>
                  <a:pt x="17344" y="18410"/>
                  <a:pt x="16759" y="18368"/>
                  <a:pt x="16623" y="18291"/>
                </a:cubicBezTo>
                <a:cubicBezTo>
                  <a:pt x="16488" y="18214"/>
                  <a:pt x="16108" y="18243"/>
                  <a:pt x="15773" y="18364"/>
                </a:cubicBezTo>
                <a:cubicBezTo>
                  <a:pt x="15267" y="18547"/>
                  <a:pt x="15161" y="18778"/>
                  <a:pt x="15161" y="19737"/>
                </a:cubicBezTo>
                <a:cubicBezTo>
                  <a:pt x="15161" y="20617"/>
                  <a:pt x="15275" y="20921"/>
                  <a:pt x="15637" y="21012"/>
                </a:cubicBezTo>
                <a:cubicBezTo>
                  <a:pt x="16764" y="21293"/>
                  <a:pt x="17249" y="21172"/>
                  <a:pt x="17550" y="20541"/>
                </a:cubicBezTo>
                <a:cubicBezTo>
                  <a:pt x="17720" y="20185"/>
                  <a:pt x="17990" y="19899"/>
                  <a:pt x="18145" y="19899"/>
                </a:cubicBezTo>
                <a:cubicBezTo>
                  <a:pt x="18301" y="19899"/>
                  <a:pt x="18562" y="20185"/>
                  <a:pt x="18732" y="20541"/>
                </a:cubicBezTo>
                <a:cubicBezTo>
                  <a:pt x="19230" y="21585"/>
                  <a:pt x="19920" y="21356"/>
                  <a:pt x="20313" y="20013"/>
                </a:cubicBezTo>
                <a:cubicBezTo>
                  <a:pt x="20503" y="19366"/>
                  <a:pt x="20909" y="18654"/>
                  <a:pt x="21223" y="18429"/>
                </a:cubicBezTo>
                <a:cubicBezTo>
                  <a:pt x="21455" y="18263"/>
                  <a:pt x="21578" y="18173"/>
                  <a:pt x="21589" y="18137"/>
                </a:cubicBezTo>
                <a:close/>
                <a:moveTo>
                  <a:pt x="1148" y="18348"/>
                </a:moveTo>
                <a:cubicBezTo>
                  <a:pt x="108" y="18347"/>
                  <a:pt x="0" y="18403"/>
                  <a:pt x="0" y="18973"/>
                </a:cubicBezTo>
                <a:cubicBezTo>
                  <a:pt x="0" y="19320"/>
                  <a:pt x="127" y="19690"/>
                  <a:pt x="289" y="19785"/>
                </a:cubicBezTo>
                <a:cubicBezTo>
                  <a:pt x="501" y="19910"/>
                  <a:pt x="501" y="20038"/>
                  <a:pt x="289" y="20240"/>
                </a:cubicBezTo>
                <a:cubicBezTo>
                  <a:pt x="127" y="20395"/>
                  <a:pt x="0" y="20672"/>
                  <a:pt x="0" y="20857"/>
                </a:cubicBezTo>
                <a:cubicBezTo>
                  <a:pt x="0" y="21214"/>
                  <a:pt x="816" y="21289"/>
                  <a:pt x="1837" y="21028"/>
                </a:cubicBezTo>
                <a:cubicBezTo>
                  <a:pt x="2384" y="20888"/>
                  <a:pt x="2438" y="20728"/>
                  <a:pt x="2372" y="19607"/>
                </a:cubicBezTo>
                <a:lnTo>
                  <a:pt x="2304" y="18348"/>
                </a:lnTo>
                <a:lnTo>
                  <a:pt x="1148" y="18348"/>
                </a:lnTo>
                <a:close/>
                <a:moveTo>
                  <a:pt x="4685" y="18396"/>
                </a:moveTo>
                <a:cubicBezTo>
                  <a:pt x="3813" y="18336"/>
                  <a:pt x="3496" y="18427"/>
                  <a:pt x="3299" y="18786"/>
                </a:cubicBezTo>
                <a:cubicBezTo>
                  <a:pt x="2932" y="19456"/>
                  <a:pt x="3220" y="20885"/>
                  <a:pt x="3750" y="21020"/>
                </a:cubicBezTo>
                <a:cubicBezTo>
                  <a:pt x="4445" y="21196"/>
                  <a:pt x="4689" y="21191"/>
                  <a:pt x="5357" y="21020"/>
                </a:cubicBezTo>
                <a:cubicBezTo>
                  <a:pt x="5909" y="20879"/>
                  <a:pt x="5973" y="20732"/>
                  <a:pt x="5901" y="19672"/>
                </a:cubicBezTo>
                <a:lnTo>
                  <a:pt x="5824" y="18478"/>
                </a:lnTo>
                <a:lnTo>
                  <a:pt x="4685" y="18396"/>
                </a:lnTo>
                <a:close/>
              </a:path>
            </a:pathLst>
          </a:custGeom>
          <a:ln w="12700">
            <a:miter lim="400000"/>
          </a:ln>
        </p:spPr>
      </p:pic>
      <p:pic>
        <p:nvPicPr>
          <p:cNvPr id="371" name="2015_10_26_Abamis_Logo_522x522_transp.png"/>
          <p:cNvPicPr>
            <a:picLocks noChangeAspect="1"/>
          </p:cNvPicPr>
          <p:nvPr/>
        </p:nvPicPr>
        <p:blipFill>
          <a:blip r:embed="rId10">
            <a:extLst/>
          </a:blip>
          <a:srcRect t="34965" b="34965"/>
          <a:stretch>
            <a:fillRect/>
          </a:stretch>
        </p:blipFill>
        <p:spPr>
          <a:xfrm>
            <a:off x="3671878" y="2927958"/>
            <a:ext cx="1466136" cy="440859"/>
          </a:xfrm>
          <a:prstGeom prst="rect">
            <a:avLst/>
          </a:prstGeom>
          <a:ln w="12700">
            <a:miter lim="400000"/>
          </a:ln>
        </p:spPr>
      </p:pic>
      <p:pic>
        <p:nvPicPr>
          <p:cNvPr id="372" name="convergys-corp-logo.jpg"/>
          <p:cNvPicPr>
            <a:picLocks noChangeAspect="1"/>
          </p:cNvPicPr>
          <p:nvPr/>
        </p:nvPicPr>
        <p:blipFill>
          <a:blip r:embed="rId29">
            <a:extLst/>
          </a:blip>
          <a:srcRect l="520" t="18749" r="533" b="18777"/>
          <a:stretch>
            <a:fillRect/>
          </a:stretch>
        </p:blipFill>
        <p:spPr>
          <a:xfrm>
            <a:off x="6049727" y="3060150"/>
            <a:ext cx="2134686" cy="673899"/>
          </a:xfrm>
          <a:custGeom>
            <a:avLst/>
            <a:gdLst/>
            <a:ahLst/>
            <a:cxnLst>
              <a:cxn ang="0">
                <a:pos x="wd2" y="hd2"/>
              </a:cxn>
              <a:cxn ang="5400000">
                <a:pos x="wd2" y="hd2"/>
              </a:cxn>
              <a:cxn ang="10800000">
                <a:pos x="wd2" y="hd2"/>
              </a:cxn>
              <a:cxn ang="16200000">
                <a:pos x="wd2" y="hd2"/>
              </a:cxn>
            </a:cxnLst>
            <a:rect l="0" t="0" r="r" b="b"/>
            <a:pathLst>
              <a:path w="21551" h="21591" extrusionOk="0">
                <a:moveTo>
                  <a:pt x="12922" y="0"/>
                </a:moveTo>
                <a:cubicBezTo>
                  <a:pt x="12826" y="0"/>
                  <a:pt x="12798" y="74"/>
                  <a:pt x="12798" y="369"/>
                </a:cubicBezTo>
                <a:cubicBezTo>
                  <a:pt x="12798" y="574"/>
                  <a:pt x="12828" y="777"/>
                  <a:pt x="12862" y="814"/>
                </a:cubicBezTo>
                <a:cubicBezTo>
                  <a:pt x="12969" y="932"/>
                  <a:pt x="13042" y="748"/>
                  <a:pt x="13042" y="369"/>
                </a:cubicBezTo>
                <a:cubicBezTo>
                  <a:pt x="13042" y="78"/>
                  <a:pt x="13018" y="0"/>
                  <a:pt x="12922" y="0"/>
                </a:cubicBezTo>
                <a:close/>
                <a:moveTo>
                  <a:pt x="12870" y="3001"/>
                </a:moveTo>
                <a:cubicBezTo>
                  <a:pt x="12739" y="3105"/>
                  <a:pt x="12706" y="3650"/>
                  <a:pt x="12810" y="3980"/>
                </a:cubicBezTo>
                <a:cubicBezTo>
                  <a:pt x="12842" y="4082"/>
                  <a:pt x="12892" y="4171"/>
                  <a:pt x="12922" y="4171"/>
                </a:cubicBezTo>
                <a:cubicBezTo>
                  <a:pt x="13010" y="4171"/>
                  <a:pt x="13090" y="3815"/>
                  <a:pt x="13090" y="3446"/>
                </a:cubicBezTo>
                <a:cubicBezTo>
                  <a:pt x="13090" y="3013"/>
                  <a:pt x="13023" y="2879"/>
                  <a:pt x="12870" y="3001"/>
                </a:cubicBezTo>
                <a:close/>
                <a:moveTo>
                  <a:pt x="18191" y="6154"/>
                </a:moveTo>
                <a:cubicBezTo>
                  <a:pt x="18006" y="6158"/>
                  <a:pt x="17848" y="6865"/>
                  <a:pt x="17966" y="7566"/>
                </a:cubicBezTo>
                <a:cubicBezTo>
                  <a:pt x="18024" y="7908"/>
                  <a:pt x="18296" y="7982"/>
                  <a:pt x="18391" y="7680"/>
                </a:cubicBezTo>
                <a:cubicBezTo>
                  <a:pt x="18474" y="7418"/>
                  <a:pt x="18466" y="6696"/>
                  <a:pt x="18375" y="6409"/>
                </a:cubicBezTo>
                <a:cubicBezTo>
                  <a:pt x="18317" y="6226"/>
                  <a:pt x="18252" y="6153"/>
                  <a:pt x="18191" y="6154"/>
                </a:cubicBezTo>
                <a:close/>
                <a:moveTo>
                  <a:pt x="12914" y="6167"/>
                </a:moveTo>
                <a:cubicBezTo>
                  <a:pt x="12675" y="6167"/>
                  <a:pt x="12559" y="7088"/>
                  <a:pt x="12730" y="7629"/>
                </a:cubicBezTo>
                <a:cubicBezTo>
                  <a:pt x="12820" y="7916"/>
                  <a:pt x="13047" y="7942"/>
                  <a:pt x="13130" y="7680"/>
                </a:cubicBezTo>
                <a:cubicBezTo>
                  <a:pt x="13162" y="7578"/>
                  <a:pt x="13190" y="7282"/>
                  <a:pt x="13190" y="7019"/>
                </a:cubicBezTo>
                <a:cubicBezTo>
                  <a:pt x="13190" y="6407"/>
                  <a:pt x="13113" y="6167"/>
                  <a:pt x="12914" y="6167"/>
                </a:cubicBezTo>
                <a:close/>
                <a:moveTo>
                  <a:pt x="19401" y="6320"/>
                </a:moveTo>
                <a:cubicBezTo>
                  <a:pt x="19344" y="6320"/>
                  <a:pt x="19273" y="6408"/>
                  <a:pt x="19240" y="6510"/>
                </a:cubicBezTo>
                <a:cubicBezTo>
                  <a:pt x="19153" y="6788"/>
                  <a:pt x="19171" y="7525"/>
                  <a:pt x="19268" y="7706"/>
                </a:cubicBezTo>
                <a:cubicBezTo>
                  <a:pt x="19374" y="7900"/>
                  <a:pt x="19350" y="7895"/>
                  <a:pt x="19497" y="7718"/>
                </a:cubicBezTo>
                <a:cubicBezTo>
                  <a:pt x="19590" y="7606"/>
                  <a:pt x="19621" y="7459"/>
                  <a:pt x="19621" y="7133"/>
                </a:cubicBezTo>
                <a:cubicBezTo>
                  <a:pt x="19621" y="6616"/>
                  <a:pt x="19541" y="6320"/>
                  <a:pt x="19401" y="6320"/>
                </a:cubicBezTo>
                <a:close/>
                <a:moveTo>
                  <a:pt x="20503" y="6510"/>
                </a:moveTo>
                <a:cubicBezTo>
                  <a:pt x="20299" y="6419"/>
                  <a:pt x="20204" y="7221"/>
                  <a:pt x="20374" y="7591"/>
                </a:cubicBezTo>
                <a:cubicBezTo>
                  <a:pt x="20511" y="7888"/>
                  <a:pt x="20661" y="7502"/>
                  <a:pt x="20635" y="6917"/>
                </a:cubicBezTo>
                <a:cubicBezTo>
                  <a:pt x="20624" y="6676"/>
                  <a:pt x="20583" y="6546"/>
                  <a:pt x="20503" y="6510"/>
                </a:cubicBezTo>
                <a:close/>
                <a:moveTo>
                  <a:pt x="21392" y="6637"/>
                </a:moveTo>
                <a:cubicBezTo>
                  <a:pt x="21253" y="6637"/>
                  <a:pt x="21194" y="7011"/>
                  <a:pt x="21280" y="7337"/>
                </a:cubicBezTo>
                <a:cubicBezTo>
                  <a:pt x="21355" y="7623"/>
                  <a:pt x="21444" y="7625"/>
                  <a:pt x="21516" y="7350"/>
                </a:cubicBezTo>
                <a:cubicBezTo>
                  <a:pt x="21598" y="7038"/>
                  <a:pt x="21528" y="6637"/>
                  <a:pt x="21392" y="6637"/>
                </a:cubicBezTo>
                <a:close/>
                <a:moveTo>
                  <a:pt x="1495" y="8062"/>
                </a:moveTo>
                <a:cubicBezTo>
                  <a:pt x="825" y="8159"/>
                  <a:pt x="358" y="9049"/>
                  <a:pt x="125" y="10681"/>
                </a:cubicBezTo>
                <a:cubicBezTo>
                  <a:pt x="45" y="11240"/>
                  <a:pt x="3" y="12170"/>
                  <a:pt x="0" y="13084"/>
                </a:cubicBezTo>
                <a:cubicBezTo>
                  <a:pt x="-2" y="13998"/>
                  <a:pt x="36" y="14894"/>
                  <a:pt x="113" y="15424"/>
                </a:cubicBezTo>
                <a:cubicBezTo>
                  <a:pt x="318" y="16836"/>
                  <a:pt x="637" y="17639"/>
                  <a:pt x="1102" y="17903"/>
                </a:cubicBezTo>
                <a:cubicBezTo>
                  <a:pt x="1421" y="18084"/>
                  <a:pt x="2022" y="17921"/>
                  <a:pt x="2264" y="17586"/>
                </a:cubicBezTo>
                <a:cubicBezTo>
                  <a:pt x="2442" y="17340"/>
                  <a:pt x="2469" y="17235"/>
                  <a:pt x="2469" y="16835"/>
                </a:cubicBezTo>
                <a:lnTo>
                  <a:pt x="2469" y="16365"/>
                </a:lnTo>
                <a:lnTo>
                  <a:pt x="2220" y="16861"/>
                </a:lnTo>
                <a:cubicBezTo>
                  <a:pt x="2012" y="17271"/>
                  <a:pt x="1911" y="17361"/>
                  <a:pt x="1619" y="17407"/>
                </a:cubicBezTo>
                <a:cubicBezTo>
                  <a:pt x="1204" y="17474"/>
                  <a:pt x="959" y="17160"/>
                  <a:pt x="726" y="16263"/>
                </a:cubicBezTo>
                <a:cubicBezTo>
                  <a:pt x="347" y="14809"/>
                  <a:pt x="322" y="11733"/>
                  <a:pt x="674" y="9994"/>
                </a:cubicBezTo>
                <a:cubicBezTo>
                  <a:pt x="1037" y="8198"/>
                  <a:pt x="1914" y="7974"/>
                  <a:pt x="2336" y="9562"/>
                </a:cubicBezTo>
                <a:lnTo>
                  <a:pt x="2469" y="10058"/>
                </a:lnTo>
                <a:lnTo>
                  <a:pt x="2477" y="9498"/>
                </a:lnTo>
                <a:cubicBezTo>
                  <a:pt x="2481" y="9195"/>
                  <a:pt x="2486" y="8864"/>
                  <a:pt x="2489" y="8761"/>
                </a:cubicBezTo>
                <a:cubicBezTo>
                  <a:pt x="2498" y="8390"/>
                  <a:pt x="1938" y="7997"/>
                  <a:pt x="1495" y="8062"/>
                </a:cubicBezTo>
                <a:close/>
                <a:moveTo>
                  <a:pt x="6014" y="9587"/>
                </a:moveTo>
                <a:cubicBezTo>
                  <a:pt x="5993" y="9559"/>
                  <a:pt x="5978" y="10787"/>
                  <a:pt x="5978" y="12309"/>
                </a:cubicBezTo>
                <a:cubicBezTo>
                  <a:pt x="5978" y="13830"/>
                  <a:pt x="5963" y="15686"/>
                  <a:pt x="5946" y="16441"/>
                </a:cubicBezTo>
                <a:lnTo>
                  <a:pt x="5914" y="17814"/>
                </a:lnTo>
                <a:lnTo>
                  <a:pt x="6050" y="17814"/>
                </a:lnTo>
                <a:lnTo>
                  <a:pt x="6183" y="17814"/>
                </a:lnTo>
                <a:lnTo>
                  <a:pt x="6163" y="14928"/>
                </a:lnTo>
                <a:cubicBezTo>
                  <a:pt x="6147" y="12982"/>
                  <a:pt x="6152" y="11995"/>
                  <a:pt x="6187" y="11927"/>
                </a:cubicBezTo>
                <a:cubicBezTo>
                  <a:pt x="6238" y="11827"/>
                  <a:pt x="6669" y="13218"/>
                  <a:pt x="7573" y="16403"/>
                </a:cubicBezTo>
                <a:lnTo>
                  <a:pt x="8050" y="18069"/>
                </a:lnTo>
                <a:lnTo>
                  <a:pt x="8062" y="17026"/>
                </a:lnTo>
                <a:cubicBezTo>
                  <a:pt x="8068" y="16447"/>
                  <a:pt x="8079" y="14561"/>
                  <a:pt x="8086" y="12843"/>
                </a:cubicBezTo>
                <a:lnTo>
                  <a:pt x="8098" y="9715"/>
                </a:lnTo>
                <a:lnTo>
                  <a:pt x="7986" y="9715"/>
                </a:lnTo>
                <a:lnTo>
                  <a:pt x="7874" y="9715"/>
                </a:lnTo>
                <a:lnTo>
                  <a:pt x="7882" y="12436"/>
                </a:lnTo>
                <a:cubicBezTo>
                  <a:pt x="7887" y="14384"/>
                  <a:pt x="7872" y="15193"/>
                  <a:pt x="7829" y="15322"/>
                </a:cubicBezTo>
                <a:cubicBezTo>
                  <a:pt x="7767" y="15511"/>
                  <a:pt x="7647" y="15137"/>
                  <a:pt x="6547" y="11342"/>
                </a:cubicBezTo>
                <a:cubicBezTo>
                  <a:pt x="6277" y="10409"/>
                  <a:pt x="6035" y="9616"/>
                  <a:pt x="6014" y="9587"/>
                </a:cubicBezTo>
                <a:close/>
                <a:moveTo>
                  <a:pt x="20082" y="9626"/>
                </a:moveTo>
                <a:cubicBezTo>
                  <a:pt x="20005" y="9642"/>
                  <a:pt x="19930" y="9710"/>
                  <a:pt x="19817" y="9829"/>
                </a:cubicBezTo>
                <a:cubicBezTo>
                  <a:pt x="19479" y="10188"/>
                  <a:pt x="19329" y="10814"/>
                  <a:pt x="19329" y="11889"/>
                </a:cubicBezTo>
                <a:cubicBezTo>
                  <a:pt x="19329" y="12902"/>
                  <a:pt x="19480" y="13430"/>
                  <a:pt x="19922" y="13987"/>
                </a:cubicBezTo>
                <a:cubicBezTo>
                  <a:pt x="20356" y="14534"/>
                  <a:pt x="20547" y="15073"/>
                  <a:pt x="20547" y="15729"/>
                </a:cubicBezTo>
                <a:cubicBezTo>
                  <a:pt x="20547" y="17482"/>
                  <a:pt x="19868" y="18140"/>
                  <a:pt x="19485" y="16759"/>
                </a:cubicBezTo>
                <a:lnTo>
                  <a:pt x="19345" y="16250"/>
                </a:lnTo>
                <a:lnTo>
                  <a:pt x="19293" y="16861"/>
                </a:lnTo>
                <a:cubicBezTo>
                  <a:pt x="19242" y="17455"/>
                  <a:pt x="19247" y="17469"/>
                  <a:pt x="19397" y="17675"/>
                </a:cubicBezTo>
                <a:cubicBezTo>
                  <a:pt x="19481" y="17790"/>
                  <a:pt x="19708" y="17887"/>
                  <a:pt x="19906" y="17891"/>
                </a:cubicBezTo>
                <a:cubicBezTo>
                  <a:pt x="20187" y="17895"/>
                  <a:pt x="20306" y="17824"/>
                  <a:pt x="20454" y="17560"/>
                </a:cubicBezTo>
                <a:cubicBezTo>
                  <a:pt x="20671" y="17174"/>
                  <a:pt x="20839" y="16246"/>
                  <a:pt x="20839" y="15424"/>
                </a:cubicBezTo>
                <a:cubicBezTo>
                  <a:pt x="20839" y="14454"/>
                  <a:pt x="20690" y="13939"/>
                  <a:pt x="20186" y="13199"/>
                </a:cubicBezTo>
                <a:cubicBezTo>
                  <a:pt x="19702" y="12487"/>
                  <a:pt x="19621" y="12232"/>
                  <a:pt x="19621" y="11368"/>
                </a:cubicBezTo>
                <a:cubicBezTo>
                  <a:pt x="19621" y="10958"/>
                  <a:pt x="19655" y="10732"/>
                  <a:pt x="19769" y="10427"/>
                </a:cubicBezTo>
                <a:cubicBezTo>
                  <a:pt x="19995" y="9824"/>
                  <a:pt x="20262" y="9906"/>
                  <a:pt x="20527" y="10668"/>
                </a:cubicBezTo>
                <a:cubicBezTo>
                  <a:pt x="20630" y="10965"/>
                  <a:pt x="20634" y="10969"/>
                  <a:pt x="20667" y="10554"/>
                </a:cubicBezTo>
                <a:cubicBezTo>
                  <a:pt x="20710" y="10012"/>
                  <a:pt x="20670" y="9917"/>
                  <a:pt x="20350" y="9715"/>
                </a:cubicBezTo>
                <a:cubicBezTo>
                  <a:pt x="20238" y="9644"/>
                  <a:pt x="20159" y="9609"/>
                  <a:pt x="20082" y="9626"/>
                </a:cubicBezTo>
                <a:close/>
                <a:moveTo>
                  <a:pt x="4151" y="9651"/>
                </a:moveTo>
                <a:cubicBezTo>
                  <a:pt x="3857" y="9651"/>
                  <a:pt x="3706" y="9724"/>
                  <a:pt x="3538" y="9969"/>
                </a:cubicBezTo>
                <a:cubicBezTo>
                  <a:pt x="3243" y="10399"/>
                  <a:pt x="2979" y="11283"/>
                  <a:pt x="2885" y="12156"/>
                </a:cubicBezTo>
                <a:cubicBezTo>
                  <a:pt x="2798" y="12966"/>
                  <a:pt x="2787" y="14466"/>
                  <a:pt x="2861" y="15309"/>
                </a:cubicBezTo>
                <a:cubicBezTo>
                  <a:pt x="2973" y="16588"/>
                  <a:pt x="3365" y="17666"/>
                  <a:pt x="3807" y="17916"/>
                </a:cubicBezTo>
                <a:cubicBezTo>
                  <a:pt x="4078" y="18070"/>
                  <a:pt x="4529" y="17951"/>
                  <a:pt x="4748" y="17662"/>
                </a:cubicBezTo>
                <a:cubicBezTo>
                  <a:pt x="5338" y="16883"/>
                  <a:pt x="5644" y="14385"/>
                  <a:pt x="5413" y="12232"/>
                </a:cubicBezTo>
                <a:cubicBezTo>
                  <a:pt x="5228" y="10504"/>
                  <a:pt x="4808" y="9652"/>
                  <a:pt x="4151" y="9651"/>
                </a:cubicBezTo>
                <a:close/>
                <a:moveTo>
                  <a:pt x="10746" y="9702"/>
                </a:moveTo>
                <a:lnTo>
                  <a:pt x="10618" y="9753"/>
                </a:lnTo>
                <a:cubicBezTo>
                  <a:pt x="10518" y="9790"/>
                  <a:pt x="10472" y="9933"/>
                  <a:pt x="10418" y="10414"/>
                </a:cubicBezTo>
                <a:cubicBezTo>
                  <a:pt x="10192" y="12407"/>
                  <a:pt x="9712" y="16296"/>
                  <a:pt x="9677" y="16416"/>
                </a:cubicBezTo>
                <a:cubicBezTo>
                  <a:pt x="9625" y="16593"/>
                  <a:pt x="9435" y="15268"/>
                  <a:pt x="9063" y="12131"/>
                </a:cubicBezTo>
                <a:lnTo>
                  <a:pt x="8779" y="9727"/>
                </a:lnTo>
                <a:lnTo>
                  <a:pt x="8591" y="9715"/>
                </a:lnTo>
                <a:cubicBezTo>
                  <a:pt x="8458" y="9714"/>
                  <a:pt x="8411" y="9782"/>
                  <a:pt x="8430" y="9918"/>
                </a:cubicBezTo>
                <a:cubicBezTo>
                  <a:pt x="8445" y="10024"/>
                  <a:pt x="8649" y="11603"/>
                  <a:pt x="8879" y="13428"/>
                </a:cubicBezTo>
                <a:cubicBezTo>
                  <a:pt x="9110" y="15252"/>
                  <a:pt x="9333" y="17000"/>
                  <a:pt x="9376" y="17318"/>
                </a:cubicBezTo>
                <a:cubicBezTo>
                  <a:pt x="9438" y="17782"/>
                  <a:pt x="9479" y="17903"/>
                  <a:pt x="9584" y="17903"/>
                </a:cubicBezTo>
                <a:cubicBezTo>
                  <a:pt x="9706" y="17903"/>
                  <a:pt x="9728" y="17778"/>
                  <a:pt x="9913" y="16238"/>
                </a:cubicBezTo>
                <a:cubicBezTo>
                  <a:pt x="10022" y="15325"/>
                  <a:pt x="10256" y="13485"/>
                  <a:pt x="10430" y="12143"/>
                </a:cubicBezTo>
                <a:lnTo>
                  <a:pt x="10746" y="9702"/>
                </a:lnTo>
                <a:close/>
                <a:moveTo>
                  <a:pt x="10971" y="9715"/>
                </a:moveTo>
                <a:lnTo>
                  <a:pt x="10971" y="13809"/>
                </a:lnTo>
                <a:lnTo>
                  <a:pt x="10971" y="17903"/>
                </a:lnTo>
                <a:lnTo>
                  <a:pt x="11616" y="17903"/>
                </a:lnTo>
                <a:cubicBezTo>
                  <a:pt x="12235" y="17903"/>
                  <a:pt x="12265" y="17890"/>
                  <a:pt x="12265" y="17586"/>
                </a:cubicBezTo>
                <a:cubicBezTo>
                  <a:pt x="12265" y="17285"/>
                  <a:pt x="12238" y="17264"/>
                  <a:pt x="11788" y="17293"/>
                </a:cubicBezTo>
                <a:lnTo>
                  <a:pt x="11311" y="17318"/>
                </a:lnTo>
                <a:lnTo>
                  <a:pt x="11311" y="15564"/>
                </a:lnTo>
                <a:lnTo>
                  <a:pt x="11311" y="13809"/>
                </a:lnTo>
                <a:lnTo>
                  <a:pt x="11744" y="13860"/>
                </a:lnTo>
                <a:cubicBezTo>
                  <a:pt x="12140" y="13909"/>
                  <a:pt x="12171" y="13894"/>
                  <a:pt x="12157" y="13631"/>
                </a:cubicBezTo>
                <a:cubicBezTo>
                  <a:pt x="12143" y="13387"/>
                  <a:pt x="12082" y="13341"/>
                  <a:pt x="11728" y="13275"/>
                </a:cubicBezTo>
                <a:lnTo>
                  <a:pt x="11311" y="13186"/>
                </a:lnTo>
                <a:lnTo>
                  <a:pt x="11311" y="11724"/>
                </a:lnTo>
                <a:lnTo>
                  <a:pt x="11311" y="10261"/>
                </a:lnTo>
                <a:lnTo>
                  <a:pt x="11788" y="10312"/>
                </a:lnTo>
                <a:cubicBezTo>
                  <a:pt x="12241" y="10360"/>
                  <a:pt x="12265" y="10351"/>
                  <a:pt x="12265" y="10045"/>
                </a:cubicBezTo>
                <a:cubicBezTo>
                  <a:pt x="12265" y="9737"/>
                  <a:pt x="12237" y="9715"/>
                  <a:pt x="11616" y="9715"/>
                </a:cubicBezTo>
                <a:lnTo>
                  <a:pt x="10971" y="9715"/>
                </a:lnTo>
                <a:close/>
                <a:moveTo>
                  <a:pt x="12806" y="9715"/>
                </a:moveTo>
                <a:lnTo>
                  <a:pt x="12806" y="13809"/>
                </a:lnTo>
                <a:lnTo>
                  <a:pt x="12802" y="17903"/>
                </a:lnTo>
                <a:lnTo>
                  <a:pt x="12958" y="17903"/>
                </a:lnTo>
                <a:lnTo>
                  <a:pt x="13114" y="17903"/>
                </a:lnTo>
                <a:lnTo>
                  <a:pt x="13098" y="16034"/>
                </a:lnTo>
                <a:cubicBezTo>
                  <a:pt x="13074" y="13217"/>
                  <a:pt x="13129" y="13218"/>
                  <a:pt x="13755" y="16136"/>
                </a:cubicBezTo>
                <a:lnTo>
                  <a:pt x="14132" y="17903"/>
                </a:lnTo>
                <a:lnTo>
                  <a:pt x="14344" y="17903"/>
                </a:lnTo>
                <a:lnTo>
                  <a:pt x="14557" y="17903"/>
                </a:lnTo>
                <a:lnTo>
                  <a:pt x="14272" y="16708"/>
                </a:lnTo>
                <a:cubicBezTo>
                  <a:pt x="14116" y="16050"/>
                  <a:pt x="13905" y="15144"/>
                  <a:pt x="13803" y="14699"/>
                </a:cubicBezTo>
                <a:lnTo>
                  <a:pt x="13619" y="13885"/>
                </a:lnTo>
                <a:lnTo>
                  <a:pt x="13759" y="13733"/>
                </a:lnTo>
                <a:cubicBezTo>
                  <a:pt x="14153" y="13280"/>
                  <a:pt x="14309" y="12679"/>
                  <a:pt x="14308" y="11647"/>
                </a:cubicBezTo>
                <a:cubicBezTo>
                  <a:pt x="14307" y="10164"/>
                  <a:pt x="14081" y="9715"/>
                  <a:pt x="13327" y="9715"/>
                </a:cubicBezTo>
                <a:lnTo>
                  <a:pt x="12806" y="9715"/>
                </a:lnTo>
                <a:close/>
                <a:moveTo>
                  <a:pt x="17077" y="9715"/>
                </a:moveTo>
                <a:lnTo>
                  <a:pt x="17161" y="10122"/>
                </a:lnTo>
                <a:cubicBezTo>
                  <a:pt x="17207" y="10345"/>
                  <a:pt x="17418" y="11444"/>
                  <a:pt x="17630" y="12550"/>
                </a:cubicBezTo>
                <a:lnTo>
                  <a:pt x="18014" y="14559"/>
                </a:lnTo>
                <a:lnTo>
                  <a:pt x="18014" y="16225"/>
                </a:lnTo>
                <a:lnTo>
                  <a:pt x="18014" y="17903"/>
                </a:lnTo>
                <a:lnTo>
                  <a:pt x="18183" y="17903"/>
                </a:lnTo>
                <a:lnTo>
                  <a:pt x="18355" y="17903"/>
                </a:lnTo>
                <a:lnTo>
                  <a:pt x="18355" y="16085"/>
                </a:lnTo>
                <a:lnTo>
                  <a:pt x="18355" y="14267"/>
                </a:lnTo>
                <a:lnTo>
                  <a:pt x="18760" y="12194"/>
                </a:lnTo>
                <a:cubicBezTo>
                  <a:pt x="18982" y="11049"/>
                  <a:pt x="19180" y="10024"/>
                  <a:pt x="19200" y="9918"/>
                </a:cubicBezTo>
                <a:cubicBezTo>
                  <a:pt x="19227" y="9781"/>
                  <a:pt x="19198" y="9725"/>
                  <a:pt x="19100" y="9727"/>
                </a:cubicBezTo>
                <a:cubicBezTo>
                  <a:pt x="18977" y="9730"/>
                  <a:pt x="18937" y="9880"/>
                  <a:pt x="18696" y="11291"/>
                </a:cubicBezTo>
                <a:cubicBezTo>
                  <a:pt x="18353" y="13296"/>
                  <a:pt x="18267" y="13646"/>
                  <a:pt x="18179" y="13415"/>
                </a:cubicBezTo>
                <a:cubicBezTo>
                  <a:pt x="18107" y="13227"/>
                  <a:pt x="17743" y="11253"/>
                  <a:pt x="17602" y="10300"/>
                </a:cubicBezTo>
                <a:cubicBezTo>
                  <a:pt x="17521" y="9757"/>
                  <a:pt x="17503" y="9715"/>
                  <a:pt x="17297" y="9715"/>
                </a:cubicBezTo>
                <a:lnTo>
                  <a:pt x="17077" y="9715"/>
                </a:lnTo>
                <a:close/>
                <a:moveTo>
                  <a:pt x="15883" y="9727"/>
                </a:moveTo>
                <a:cubicBezTo>
                  <a:pt x="15757" y="9736"/>
                  <a:pt x="15638" y="9785"/>
                  <a:pt x="15542" y="9867"/>
                </a:cubicBezTo>
                <a:cubicBezTo>
                  <a:pt x="15235" y="10130"/>
                  <a:pt x="14939" y="10915"/>
                  <a:pt x="14785" y="11876"/>
                </a:cubicBezTo>
                <a:cubicBezTo>
                  <a:pt x="14676" y="12555"/>
                  <a:pt x="14653" y="12911"/>
                  <a:pt x="14653" y="13796"/>
                </a:cubicBezTo>
                <a:cubicBezTo>
                  <a:pt x="14653" y="14396"/>
                  <a:pt x="14676" y="15158"/>
                  <a:pt x="14705" y="15487"/>
                </a:cubicBezTo>
                <a:cubicBezTo>
                  <a:pt x="14769" y="16224"/>
                  <a:pt x="15144" y="17448"/>
                  <a:pt x="15382" y="17700"/>
                </a:cubicBezTo>
                <a:cubicBezTo>
                  <a:pt x="15588" y="17918"/>
                  <a:pt x="16516" y="17857"/>
                  <a:pt x="16708" y="17611"/>
                </a:cubicBezTo>
                <a:lnTo>
                  <a:pt x="16844" y="17446"/>
                </a:lnTo>
                <a:lnTo>
                  <a:pt x="16844" y="15665"/>
                </a:lnTo>
                <a:lnTo>
                  <a:pt x="16844" y="13885"/>
                </a:lnTo>
                <a:lnTo>
                  <a:pt x="16404" y="13885"/>
                </a:lnTo>
                <a:cubicBezTo>
                  <a:pt x="15968" y="13885"/>
                  <a:pt x="15967" y="13884"/>
                  <a:pt x="15967" y="14267"/>
                </a:cubicBezTo>
                <a:cubicBezTo>
                  <a:pt x="15967" y="14630"/>
                  <a:pt x="15980" y="14661"/>
                  <a:pt x="16223" y="14661"/>
                </a:cubicBezTo>
                <a:cubicBezTo>
                  <a:pt x="16365" y="14661"/>
                  <a:pt x="16508" y="14737"/>
                  <a:pt x="16540" y="14839"/>
                </a:cubicBezTo>
                <a:cubicBezTo>
                  <a:pt x="16617" y="15083"/>
                  <a:pt x="16618" y="16682"/>
                  <a:pt x="16540" y="17013"/>
                </a:cubicBezTo>
                <a:cubicBezTo>
                  <a:pt x="16456" y="17371"/>
                  <a:pt x="16064" y="17574"/>
                  <a:pt x="15783" y="17407"/>
                </a:cubicBezTo>
                <a:cubicBezTo>
                  <a:pt x="15292" y="17117"/>
                  <a:pt x="14993" y="15813"/>
                  <a:pt x="14993" y="13974"/>
                </a:cubicBezTo>
                <a:cubicBezTo>
                  <a:pt x="14994" y="13377"/>
                  <a:pt x="15017" y="12616"/>
                  <a:pt x="15045" y="12296"/>
                </a:cubicBezTo>
                <a:cubicBezTo>
                  <a:pt x="15104" y="11634"/>
                  <a:pt x="15334" y="10726"/>
                  <a:pt x="15522" y="10427"/>
                </a:cubicBezTo>
                <a:cubicBezTo>
                  <a:pt x="15875" y="9866"/>
                  <a:pt x="16353" y="10051"/>
                  <a:pt x="16624" y="10859"/>
                </a:cubicBezTo>
                <a:lnTo>
                  <a:pt x="16792" y="11368"/>
                </a:lnTo>
                <a:lnTo>
                  <a:pt x="16840" y="10897"/>
                </a:lnTo>
                <a:cubicBezTo>
                  <a:pt x="16868" y="10643"/>
                  <a:pt x="16887" y="10432"/>
                  <a:pt x="16881" y="10414"/>
                </a:cubicBezTo>
                <a:cubicBezTo>
                  <a:pt x="16716" y="9983"/>
                  <a:pt x="16262" y="9700"/>
                  <a:pt x="15883" y="9727"/>
                </a:cubicBezTo>
                <a:close/>
                <a:moveTo>
                  <a:pt x="10422" y="20090"/>
                </a:moveTo>
                <a:cubicBezTo>
                  <a:pt x="10167" y="20013"/>
                  <a:pt x="10050" y="20545"/>
                  <a:pt x="10149" y="21362"/>
                </a:cubicBezTo>
                <a:cubicBezTo>
                  <a:pt x="10172" y="21549"/>
                  <a:pt x="10232" y="21600"/>
                  <a:pt x="10378" y="21565"/>
                </a:cubicBezTo>
                <a:cubicBezTo>
                  <a:pt x="10616" y="21509"/>
                  <a:pt x="10699" y="21182"/>
                  <a:pt x="10630" y="20561"/>
                </a:cubicBezTo>
                <a:cubicBezTo>
                  <a:pt x="10593" y="20223"/>
                  <a:pt x="10547" y="20129"/>
                  <a:pt x="10422" y="20090"/>
                </a:cubicBezTo>
                <a:close/>
                <a:moveTo>
                  <a:pt x="9272" y="20141"/>
                </a:moveTo>
                <a:cubicBezTo>
                  <a:pt x="9223" y="20085"/>
                  <a:pt x="9168" y="20087"/>
                  <a:pt x="9108" y="20154"/>
                </a:cubicBezTo>
                <a:cubicBezTo>
                  <a:pt x="8959" y="20318"/>
                  <a:pt x="8898" y="20989"/>
                  <a:pt x="8999" y="21375"/>
                </a:cubicBezTo>
                <a:cubicBezTo>
                  <a:pt x="9038" y="21521"/>
                  <a:pt x="9107" y="21595"/>
                  <a:pt x="9176" y="21591"/>
                </a:cubicBezTo>
                <a:cubicBezTo>
                  <a:pt x="9244" y="21587"/>
                  <a:pt x="9312" y="21514"/>
                  <a:pt x="9360" y="21362"/>
                </a:cubicBezTo>
                <a:cubicBezTo>
                  <a:pt x="9494" y="20937"/>
                  <a:pt x="9419" y="20311"/>
                  <a:pt x="9272" y="20141"/>
                </a:cubicBezTo>
                <a:close/>
                <a:moveTo>
                  <a:pt x="8006" y="20205"/>
                </a:moveTo>
                <a:cubicBezTo>
                  <a:pt x="7960" y="20229"/>
                  <a:pt x="7913" y="20309"/>
                  <a:pt x="7878" y="20446"/>
                </a:cubicBezTo>
                <a:cubicBezTo>
                  <a:pt x="7799" y="20747"/>
                  <a:pt x="7852" y="21402"/>
                  <a:pt x="7962" y="21476"/>
                </a:cubicBezTo>
                <a:cubicBezTo>
                  <a:pt x="8112" y="21578"/>
                  <a:pt x="8220" y="21424"/>
                  <a:pt x="8250" y="21044"/>
                </a:cubicBezTo>
                <a:cubicBezTo>
                  <a:pt x="8291" y="20525"/>
                  <a:pt x="8143" y="20134"/>
                  <a:pt x="8006" y="20205"/>
                </a:cubicBezTo>
                <a:close/>
                <a:moveTo>
                  <a:pt x="6944" y="20294"/>
                </a:moveTo>
                <a:cubicBezTo>
                  <a:pt x="6853" y="20385"/>
                  <a:pt x="6814" y="21116"/>
                  <a:pt x="6888" y="21349"/>
                </a:cubicBezTo>
                <a:cubicBezTo>
                  <a:pt x="6907" y="21410"/>
                  <a:pt x="6980" y="21438"/>
                  <a:pt x="7048" y="21413"/>
                </a:cubicBezTo>
                <a:cubicBezTo>
                  <a:pt x="7147" y="21376"/>
                  <a:pt x="7173" y="21277"/>
                  <a:pt x="7184" y="20892"/>
                </a:cubicBezTo>
                <a:cubicBezTo>
                  <a:pt x="7201" y="20366"/>
                  <a:pt x="7107" y="20130"/>
                  <a:pt x="6944" y="20294"/>
                </a:cubicBezTo>
                <a:close/>
                <a:moveTo>
                  <a:pt x="6046" y="20383"/>
                </a:moveTo>
                <a:cubicBezTo>
                  <a:pt x="5990" y="20339"/>
                  <a:pt x="5931" y="20420"/>
                  <a:pt x="5906" y="20663"/>
                </a:cubicBezTo>
                <a:cubicBezTo>
                  <a:pt x="5889" y="20837"/>
                  <a:pt x="5890" y="21048"/>
                  <a:pt x="5906" y="21133"/>
                </a:cubicBezTo>
                <a:cubicBezTo>
                  <a:pt x="5923" y="21219"/>
                  <a:pt x="5991" y="21286"/>
                  <a:pt x="6058" y="21286"/>
                </a:cubicBezTo>
                <a:cubicBezTo>
                  <a:pt x="6163" y="21286"/>
                  <a:pt x="6176" y="21229"/>
                  <a:pt x="6163" y="20866"/>
                </a:cubicBezTo>
                <a:cubicBezTo>
                  <a:pt x="6153" y="20597"/>
                  <a:pt x="6102" y="20427"/>
                  <a:pt x="6046" y="20383"/>
                </a:cubicBezTo>
                <a:close/>
              </a:path>
            </a:pathLst>
          </a:custGeom>
          <a:ln w="12700">
            <a:miter lim="400000"/>
          </a:ln>
        </p:spPr>
      </p:pic>
      <p:pic>
        <p:nvPicPr>
          <p:cNvPr id="373" name="Teeps_Wordmark_Main.png"/>
          <p:cNvPicPr>
            <a:picLocks noChangeAspect="1"/>
          </p:cNvPicPr>
          <p:nvPr/>
        </p:nvPicPr>
        <p:blipFill>
          <a:blip r:embed="rId30">
            <a:extLst/>
          </a:blip>
          <a:srcRect l="27301" t="39006" r="27301" b="39006"/>
          <a:stretch>
            <a:fillRect/>
          </a:stretch>
        </p:blipFill>
        <p:spPr>
          <a:xfrm>
            <a:off x="3871872" y="4359362"/>
            <a:ext cx="1768472" cy="642741"/>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a:spLocks noGrp="1"/>
          </p:cNvSpPr>
          <p:nvPr>
            <p:ph type="title"/>
          </p:nvPr>
        </p:nvSpPr>
        <p:spPr>
          <a:xfrm>
            <a:off x="680320" y="753228"/>
            <a:ext cx="9613863" cy="1080938"/>
          </a:xfrm>
          <a:prstGeom prst="rect">
            <a:avLst/>
          </a:prstGeom>
        </p:spPr>
        <p:txBody>
          <a:bodyPr/>
          <a:lstStyle/>
          <a:p>
            <a:pPr defTabSz="905255">
              <a:defRPr sz="3564"/>
            </a:pPr>
            <a:r>
              <a:t>The Job Market is not Static &amp;</a:t>
            </a:r>
          </a:p>
          <a:p>
            <a:pPr defTabSz="905255">
              <a:defRPr sz="3564"/>
            </a:pPr>
            <a:r>
              <a:t>Neither is your Curriculum</a:t>
            </a:r>
          </a:p>
        </p:txBody>
      </p:sp>
      <p:sp>
        <p:nvSpPr>
          <p:cNvPr id="378" name="Shape 378"/>
          <p:cNvSpPr>
            <a:spLocks noGrp="1"/>
          </p:cNvSpPr>
          <p:nvPr>
            <p:ph type="body" sz="half" idx="1"/>
          </p:nvPr>
        </p:nvSpPr>
        <p:spPr>
          <a:xfrm>
            <a:off x="340364" y="2430735"/>
            <a:ext cx="5468677" cy="3272218"/>
          </a:xfrm>
          <a:prstGeom prst="rect">
            <a:avLst/>
          </a:prstGeom>
        </p:spPr>
        <p:txBody>
          <a:bodyPr>
            <a:normAutofit fontScale="92500" lnSpcReduction="10000"/>
          </a:bodyPr>
          <a:lstStyle/>
          <a:p>
            <a:pPr>
              <a:lnSpc>
                <a:spcPct val="150000"/>
              </a:lnSpc>
              <a:buFont typeface="Courier New"/>
              <a:buChar char="o"/>
              <a:defRPr sz="2600"/>
            </a:pPr>
            <a:r>
              <a:t>Lectures + Workshops</a:t>
            </a:r>
          </a:p>
          <a:p>
            <a:pPr>
              <a:lnSpc>
                <a:spcPct val="150000"/>
              </a:lnSpc>
              <a:buFont typeface="Courier New"/>
              <a:buChar char="o"/>
              <a:defRPr sz="2600"/>
            </a:pPr>
            <a:r>
              <a:t>Customizable tools and templates</a:t>
            </a:r>
          </a:p>
          <a:p>
            <a:pPr>
              <a:lnSpc>
                <a:spcPct val="150000"/>
              </a:lnSpc>
              <a:buFont typeface="Courier New"/>
              <a:buChar char="o"/>
              <a:defRPr sz="2600"/>
            </a:pPr>
            <a:r>
              <a:t>Personal job matching</a:t>
            </a:r>
          </a:p>
          <a:p>
            <a:pPr>
              <a:lnSpc>
                <a:spcPct val="150000"/>
              </a:lnSpc>
              <a:buFont typeface="Courier New"/>
              <a:buChar char="o"/>
              <a:defRPr sz="2600"/>
            </a:pPr>
            <a:r>
              <a:t>Career coaching (1:1)</a:t>
            </a:r>
          </a:p>
          <a:p>
            <a:pPr>
              <a:lnSpc>
                <a:spcPct val="150000"/>
              </a:lnSpc>
              <a:buFont typeface="Courier New"/>
              <a:buChar char="o"/>
              <a:defRPr sz="2600"/>
            </a:pPr>
            <a:r>
              <a:t>Soft Skills</a:t>
            </a:r>
          </a:p>
        </p:txBody>
      </p:sp>
      <p:sp>
        <p:nvSpPr>
          <p:cNvPr id="379" name="Shape 379"/>
          <p:cNvSpPr/>
          <p:nvPr/>
        </p:nvSpPr>
        <p:spPr>
          <a:xfrm>
            <a:off x="6108948" y="2570066"/>
            <a:ext cx="5851096" cy="29870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92500" lnSpcReduction="10000"/>
          </a:bodyPr>
          <a:lstStyle/>
          <a:p>
            <a:pPr marL="228600" indent="-228600">
              <a:lnSpc>
                <a:spcPct val="140000"/>
              </a:lnSpc>
              <a:spcBef>
                <a:spcPts val="1000"/>
              </a:spcBef>
              <a:buSzPct val="100000"/>
              <a:buFont typeface="Courier New"/>
              <a:buChar char="o"/>
              <a:defRPr sz="2600">
                <a:solidFill>
                  <a:srgbClr val="FFFFFF"/>
                </a:solidFill>
              </a:defRPr>
            </a:pPr>
            <a:r>
              <a:t>Projects and Internships with our hiring partners</a:t>
            </a:r>
          </a:p>
          <a:p>
            <a:pPr marL="228600" indent="-228600">
              <a:lnSpc>
                <a:spcPct val="140000"/>
              </a:lnSpc>
              <a:spcBef>
                <a:spcPts val="1000"/>
              </a:spcBef>
              <a:buSzPct val="100000"/>
              <a:buFont typeface="Courier New"/>
              <a:buChar char="o"/>
              <a:defRPr sz="2600">
                <a:solidFill>
                  <a:srgbClr val="FFFFFF"/>
                </a:solidFill>
              </a:defRPr>
            </a:pPr>
            <a:r>
              <a:t>In-Class Guest Speakers</a:t>
            </a:r>
          </a:p>
          <a:p>
            <a:pPr marL="228600" indent="-228600">
              <a:lnSpc>
                <a:spcPct val="140000"/>
              </a:lnSpc>
              <a:spcBef>
                <a:spcPts val="1000"/>
              </a:spcBef>
              <a:buSzPct val="100000"/>
              <a:buFont typeface="Courier New"/>
              <a:buChar char="o"/>
              <a:defRPr sz="2600">
                <a:solidFill>
                  <a:srgbClr val="FFFFFF"/>
                </a:solidFill>
              </a:defRPr>
            </a:pPr>
            <a:r>
              <a:t>Demo days</a:t>
            </a:r>
          </a:p>
          <a:p>
            <a:pPr marL="228600" indent="-228600">
              <a:lnSpc>
                <a:spcPct val="140000"/>
              </a:lnSpc>
              <a:spcBef>
                <a:spcPts val="1000"/>
              </a:spcBef>
              <a:buSzPct val="100000"/>
              <a:buFont typeface="Courier New"/>
              <a:buChar char="o"/>
              <a:defRPr sz="2600">
                <a:solidFill>
                  <a:srgbClr val="FFFFFF"/>
                </a:solidFill>
              </a:defRPr>
            </a:pPr>
            <a:r>
              <a:t>Private company tours</a:t>
            </a:r>
          </a:p>
        </p:txBody>
      </p:sp>
      <p:pic>
        <p:nvPicPr>
          <p:cNvPr id="380"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a:spLocks noGrp="1"/>
          </p:cNvSpPr>
          <p:nvPr>
            <p:ph type="title"/>
          </p:nvPr>
        </p:nvSpPr>
        <p:spPr>
          <a:xfrm>
            <a:off x="680320" y="753228"/>
            <a:ext cx="9613863" cy="1080938"/>
          </a:xfrm>
          <a:prstGeom prst="rect">
            <a:avLst/>
          </a:prstGeom>
        </p:spPr>
        <p:txBody>
          <a:bodyPr/>
          <a:lstStyle>
            <a:lvl1pPr>
              <a:defRPr sz="3200"/>
            </a:lvl1pPr>
          </a:lstStyle>
          <a:p>
            <a:r>
              <a:t>Our Curriculum</a:t>
            </a:r>
          </a:p>
        </p:txBody>
      </p:sp>
      <p:pic>
        <p:nvPicPr>
          <p:cNvPr id="385"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pic>
        <p:nvPicPr>
          <p:cNvPr id="386" name="Screen Shot 2016-03-28 at 1.19.35 PM.png"/>
          <p:cNvPicPr>
            <a:picLocks noChangeAspect="1"/>
          </p:cNvPicPr>
          <p:nvPr/>
        </p:nvPicPr>
        <p:blipFill>
          <a:blip r:embed="rId4">
            <a:extLst/>
          </a:blip>
          <a:stretch>
            <a:fillRect/>
          </a:stretch>
        </p:blipFill>
        <p:spPr>
          <a:xfrm>
            <a:off x="2592460" y="2087698"/>
            <a:ext cx="7007080" cy="4688704"/>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hape 390"/>
          <p:cNvSpPr>
            <a:spLocks noGrp="1"/>
          </p:cNvSpPr>
          <p:nvPr>
            <p:ph type="title"/>
          </p:nvPr>
        </p:nvSpPr>
        <p:spPr>
          <a:xfrm>
            <a:off x="680320" y="753228"/>
            <a:ext cx="9613863" cy="1080938"/>
          </a:xfrm>
          <a:prstGeom prst="rect">
            <a:avLst/>
          </a:prstGeom>
        </p:spPr>
        <p:txBody>
          <a:bodyPr/>
          <a:lstStyle>
            <a:lvl1pPr>
              <a:defRPr sz="3200"/>
            </a:lvl1pPr>
          </a:lstStyle>
          <a:p>
            <a:r>
              <a:t>Our Curriculum</a:t>
            </a:r>
          </a:p>
        </p:txBody>
      </p:sp>
      <p:pic>
        <p:nvPicPr>
          <p:cNvPr id="391"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392" name="Shape 392"/>
          <p:cNvSpPr/>
          <p:nvPr/>
        </p:nvSpPr>
        <p:spPr>
          <a:xfrm>
            <a:off x="2209801" y="1987319"/>
            <a:ext cx="7741920" cy="47782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180473" indent="-180473">
              <a:lnSpc>
                <a:spcPct val="150000"/>
              </a:lnSpc>
              <a:buSzPct val="100000"/>
              <a:buChar char="•"/>
              <a:defRPr sz="2900">
                <a:solidFill>
                  <a:srgbClr val="FFFFFF"/>
                </a:solidFill>
              </a:defRPr>
            </a:pPr>
            <a:r>
              <a:rPr dirty="0"/>
              <a:t>Browser Based Technologies</a:t>
            </a:r>
          </a:p>
          <a:p>
            <a:pPr marL="180473" indent="-180473">
              <a:lnSpc>
                <a:spcPct val="150000"/>
              </a:lnSpc>
              <a:buSzPct val="100000"/>
              <a:buChar char="•"/>
              <a:defRPr sz="2900">
                <a:solidFill>
                  <a:srgbClr val="FFFFFF"/>
                </a:solidFill>
              </a:defRPr>
            </a:pPr>
            <a:r>
              <a:rPr dirty="0"/>
              <a:t>Deployment</a:t>
            </a:r>
          </a:p>
          <a:p>
            <a:pPr marL="180473" indent="-180473">
              <a:lnSpc>
                <a:spcPct val="150000"/>
              </a:lnSpc>
              <a:buSzPct val="100000"/>
              <a:buChar char="•"/>
              <a:defRPr sz="2900">
                <a:solidFill>
                  <a:srgbClr val="FFFFFF"/>
                </a:solidFill>
              </a:defRPr>
            </a:pPr>
            <a:r>
              <a:rPr dirty="0"/>
              <a:t>Database Management</a:t>
            </a:r>
          </a:p>
          <a:p>
            <a:pPr marL="180473" indent="-180473">
              <a:lnSpc>
                <a:spcPct val="150000"/>
              </a:lnSpc>
              <a:buSzPct val="100000"/>
              <a:buChar char="•"/>
              <a:defRPr sz="2900">
                <a:solidFill>
                  <a:srgbClr val="FFFFFF"/>
                </a:solidFill>
              </a:defRPr>
            </a:pPr>
            <a:r>
              <a:rPr dirty="0"/>
              <a:t>Service Side Development (Node.js &amp; PHP)</a:t>
            </a:r>
          </a:p>
          <a:p>
            <a:pPr marL="180473" indent="-180473">
              <a:lnSpc>
                <a:spcPct val="150000"/>
              </a:lnSpc>
              <a:buSzPct val="100000"/>
              <a:buChar char="•"/>
              <a:defRPr sz="2900">
                <a:solidFill>
                  <a:srgbClr val="FFFFFF"/>
                </a:solidFill>
              </a:defRPr>
            </a:pPr>
            <a:r>
              <a:rPr dirty="0"/>
              <a:t>Computer Science applied to JavaScript</a:t>
            </a:r>
          </a:p>
          <a:p>
            <a:pPr marL="180473" indent="-180473">
              <a:lnSpc>
                <a:spcPct val="150000"/>
              </a:lnSpc>
              <a:buSzPct val="100000"/>
              <a:buChar char="•"/>
              <a:defRPr sz="2900">
                <a:solidFill>
                  <a:srgbClr val="FFFFFF"/>
                </a:solidFill>
              </a:defRPr>
            </a:pPr>
            <a:r>
              <a:rPr dirty="0"/>
              <a:t>Quality Assurance</a:t>
            </a:r>
          </a:p>
          <a:p>
            <a:pPr marL="180473" indent="-180473">
              <a:lnSpc>
                <a:spcPct val="150000"/>
              </a:lnSpc>
              <a:buSzPct val="100000"/>
              <a:buChar char="•"/>
              <a:defRPr sz="2900">
                <a:solidFill>
                  <a:srgbClr val="FFFFFF"/>
                </a:solidFill>
              </a:defRPr>
            </a:pPr>
            <a:r>
              <a:rPr dirty="0"/>
              <a:t>CMS &amp; SEO</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p:cNvSpPr>
          <p:nvPr>
            <p:ph type="ctrTitle"/>
          </p:nvPr>
        </p:nvSpPr>
        <p:spPr>
          <a:xfrm>
            <a:off x="680322" y="2733708"/>
            <a:ext cx="8144134" cy="1373071"/>
          </a:xfrm>
          <a:prstGeom prst="rect">
            <a:avLst/>
          </a:prstGeom>
        </p:spPr>
        <p:txBody>
          <a:bodyPr/>
          <a:lstStyle>
            <a:lvl1pPr>
              <a:defRPr sz="7200"/>
            </a:lvl1pPr>
          </a:lstStyle>
          <a:p>
            <a:r>
              <a:t>Thank You!</a:t>
            </a:r>
          </a:p>
        </p:txBody>
      </p:sp>
      <p:sp>
        <p:nvSpPr>
          <p:cNvPr id="397" name="Shape 397"/>
          <p:cNvSpPr>
            <a:spLocks noGrp="1"/>
          </p:cNvSpPr>
          <p:nvPr>
            <p:ph type="subTitle" sz="quarter" idx="1"/>
          </p:nvPr>
        </p:nvSpPr>
        <p:spPr>
          <a:xfrm>
            <a:off x="797327" y="4994181"/>
            <a:ext cx="8144135" cy="1008784"/>
          </a:xfrm>
          <a:prstGeom prst="rect">
            <a:avLst/>
          </a:prstGeom>
        </p:spPr>
        <p:txBody>
          <a:bodyPr/>
          <a:lstStyle>
            <a:lvl1pPr>
              <a:lnSpc>
                <a:spcPct val="81000"/>
              </a:lnSpc>
              <a:defRPr sz="4400" b="1"/>
            </a:lvl1pPr>
          </a:lstStyle>
          <a:p>
            <a:r>
              <a:t>Let’s get started!…</a:t>
            </a:r>
          </a:p>
        </p:txBody>
      </p:sp>
      <p:pic>
        <p:nvPicPr>
          <p:cNvPr id="398" name="image5.png"/>
          <p:cNvPicPr>
            <a:picLocks noChangeAspect="1"/>
          </p:cNvPicPr>
          <p:nvPr/>
        </p:nvPicPr>
        <p:blipFill>
          <a:blip r:embed="rId2">
            <a:extLst/>
          </a:blip>
          <a:stretch>
            <a:fillRect/>
          </a:stretch>
        </p:blipFill>
        <p:spPr>
          <a:xfrm>
            <a:off x="0" y="0"/>
            <a:ext cx="7154020" cy="600075"/>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ctrTitle"/>
          </p:nvPr>
        </p:nvSpPr>
        <p:spPr>
          <a:xfrm>
            <a:off x="680322" y="2733708"/>
            <a:ext cx="8144134" cy="1373071"/>
          </a:xfrm>
          <a:prstGeom prst="rect">
            <a:avLst/>
          </a:prstGeom>
        </p:spPr>
        <p:txBody>
          <a:bodyPr/>
          <a:lstStyle/>
          <a:p>
            <a:r>
              <a:t>UCF Coding Boot Camp</a:t>
            </a:r>
          </a:p>
        </p:txBody>
      </p:sp>
      <p:sp>
        <p:nvSpPr>
          <p:cNvPr id="279" name="Shape 279"/>
          <p:cNvSpPr>
            <a:spLocks noGrp="1"/>
          </p:cNvSpPr>
          <p:nvPr>
            <p:ph type="subTitle" sz="quarter" idx="1"/>
          </p:nvPr>
        </p:nvSpPr>
        <p:spPr>
          <a:xfrm>
            <a:off x="680322" y="4394039"/>
            <a:ext cx="8144134" cy="1802046"/>
          </a:xfrm>
          <a:prstGeom prst="rect">
            <a:avLst/>
          </a:prstGeom>
        </p:spPr>
        <p:txBody>
          <a:bodyPr/>
          <a:lstStyle/>
          <a:p>
            <a:pPr>
              <a:lnSpc>
                <a:spcPct val="81000"/>
              </a:lnSpc>
              <a:defRPr sz="1800"/>
            </a:pPr>
            <a:r>
              <a:rPr lang="en-US" dirty="0" smtClean="0"/>
              <a:t>Slack @</a:t>
            </a:r>
            <a:r>
              <a:rPr lang="en-US" dirty="0" err="1" smtClean="0"/>
              <a:t>jmedina</a:t>
            </a:r>
            <a:r>
              <a:rPr lang="en-US" dirty="0" smtClean="0"/>
              <a:t> your </a:t>
            </a:r>
            <a:r>
              <a:rPr lang="en-US" dirty="0" err="1" smtClean="0"/>
              <a:t>Wifi</a:t>
            </a:r>
            <a:r>
              <a:rPr lang="en-US" dirty="0" smtClean="0"/>
              <a:t> Log-in and Password</a:t>
            </a:r>
          </a:p>
          <a:p>
            <a:pPr>
              <a:lnSpc>
                <a:spcPct val="81000"/>
              </a:lnSpc>
              <a:defRPr sz="1800"/>
            </a:pPr>
            <a:endParaRPr lang="en-US" dirty="0" smtClean="0"/>
          </a:p>
          <a:p>
            <a:pPr>
              <a:lnSpc>
                <a:spcPct val="81000"/>
              </a:lnSpc>
              <a:defRPr sz="1800"/>
            </a:pPr>
            <a:r>
              <a:rPr lang="en-US" dirty="0" smtClean="0"/>
              <a:t>Sign your Student Acknowledgement Form and Turn-In</a:t>
            </a:r>
            <a:endParaRPr dirty="0"/>
          </a:p>
        </p:txBody>
      </p:sp>
      <p:pic>
        <p:nvPicPr>
          <p:cNvPr id="280" name="Screen Shot 2016-03-08 at 7.18.39 PM.png"/>
          <p:cNvPicPr>
            <a:picLocks noChangeAspect="1"/>
          </p:cNvPicPr>
          <p:nvPr/>
        </p:nvPicPr>
        <p:blipFill>
          <a:blip r:embed="rId2">
            <a:extLst/>
          </a:blip>
          <a:stretch>
            <a:fillRect/>
          </a:stretch>
        </p:blipFill>
        <p:spPr>
          <a:xfrm>
            <a:off x="-12129" y="-9546"/>
            <a:ext cx="4091759" cy="1778779"/>
          </a:xfrm>
          <a:prstGeom prst="rect">
            <a:avLst/>
          </a:prstGeom>
          <a:ln w="12700">
            <a:miter lim="400000"/>
          </a:ln>
        </p:spPr>
      </p:pic>
    </p:spTree>
    <p:extLst>
      <p:ext uri="{BB962C8B-B14F-4D97-AF65-F5344CB8AC3E}">
        <p14:creationId xmlns:p14="http://schemas.microsoft.com/office/powerpoint/2010/main" val="1430440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xfrm>
            <a:off x="680320" y="753228"/>
            <a:ext cx="9613863" cy="1080938"/>
          </a:xfrm>
          <a:prstGeom prst="rect">
            <a:avLst/>
          </a:prstGeom>
        </p:spPr>
        <p:txBody>
          <a:bodyPr/>
          <a:lstStyle/>
          <a:p>
            <a:r>
              <a:t>Welcome</a:t>
            </a:r>
          </a:p>
        </p:txBody>
      </p:sp>
      <p:sp>
        <p:nvSpPr>
          <p:cNvPr id="283" name="Shape 283"/>
          <p:cNvSpPr>
            <a:spLocks noGrp="1"/>
          </p:cNvSpPr>
          <p:nvPr>
            <p:ph type="body" idx="1"/>
          </p:nvPr>
        </p:nvSpPr>
        <p:spPr>
          <a:xfrm>
            <a:off x="1289069" y="1987319"/>
            <a:ext cx="9613862" cy="4817165"/>
          </a:xfrm>
          <a:prstGeom prst="rect">
            <a:avLst/>
          </a:prstGeom>
        </p:spPr>
        <p:txBody>
          <a:bodyPr>
            <a:normAutofit lnSpcReduction="10000"/>
          </a:bodyPr>
          <a:lstStyle/>
          <a:p>
            <a:pPr>
              <a:lnSpc>
                <a:spcPct val="140000"/>
              </a:lnSpc>
              <a:buFont typeface="Courier New"/>
              <a:buChar char="o"/>
              <a:defRPr sz="2800"/>
            </a:pPr>
            <a:r>
              <a:rPr dirty="0"/>
              <a:t>Introduction to </a:t>
            </a:r>
            <a:r>
              <a:rPr dirty="0" smtClean="0"/>
              <a:t>UCF</a:t>
            </a:r>
            <a:r>
              <a:rPr lang="en-US" dirty="0" smtClean="0"/>
              <a:t> &amp; the UCF</a:t>
            </a:r>
            <a:r>
              <a:rPr dirty="0" smtClean="0"/>
              <a:t> </a:t>
            </a:r>
            <a:r>
              <a:rPr dirty="0"/>
              <a:t>Coding Boot Camp</a:t>
            </a:r>
          </a:p>
          <a:p>
            <a:pPr>
              <a:lnSpc>
                <a:spcPct val="140000"/>
              </a:lnSpc>
              <a:buFont typeface="Courier New"/>
              <a:buChar char="o"/>
              <a:defRPr sz="2800"/>
            </a:pPr>
            <a:r>
              <a:rPr dirty="0"/>
              <a:t>Introduction to your Support Team</a:t>
            </a:r>
          </a:p>
          <a:p>
            <a:pPr>
              <a:lnSpc>
                <a:spcPct val="140000"/>
              </a:lnSpc>
              <a:buFont typeface="Courier New"/>
              <a:buChar char="o"/>
              <a:defRPr sz="2800"/>
            </a:pPr>
            <a:r>
              <a:rPr dirty="0"/>
              <a:t>Program Expectations</a:t>
            </a:r>
          </a:p>
          <a:p>
            <a:pPr>
              <a:lnSpc>
                <a:spcPct val="140000"/>
              </a:lnSpc>
              <a:buFont typeface="Courier New"/>
              <a:buChar char="o"/>
              <a:defRPr sz="2800"/>
            </a:pPr>
            <a:r>
              <a:rPr dirty="0"/>
              <a:t>Support Services</a:t>
            </a:r>
          </a:p>
          <a:p>
            <a:pPr>
              <a:lnSpc>
                <a:spcPct val="140000"/>
              </a:lnSpc>
              <a:buFont typeface="Courier New"/>
              <a:buChar char="o"/>
              <a:defRPr sz="2800"/>
            </a:pPr>
            <a:r>
              <a:rPr dirty="0"/>
              <a:t>Career (Outcomes) Support</a:t>
            </a:r>
          </a:p>
          <a:p>
            <a:pPr>
              <a:lnSpc>
                <a:spcPct val="140000"/>
              </a:lnSpc>
              <a:buFont typeface="Courier New"/>
              <a:buChar char="o"/>
              <a:defRPr sz="2800"/>
            </a:pPr>
            <a:r>
              <a:rPr dirty="0"/>
              <a:t>Our Curriculum</a:t>
            </a:r>
          </a:p>
          <a:p>
            <a:pPr>
              <a:lnSpc>
                <a:spcPct val="140000"/>
              </a:lnSpc>
              <a:buFont typeface="Courier New"/>
              <a:buChar char="o"/>
              <a:defRPr sz="2800"/>
            </a:pPr>
            <a:r>
              <a:rPr dirty="0"/>
              <a:t>Let’s get started</a:t>
            </a:r>
          </a:p>
        </p:txBody>
      </p:sp>
      <p:pic>
        <p:nvPicPr>
          <p:cNvPr id="284" name="image5.png"/>
          <p:cNvPicPr>
            <a:picLocks noChangeAspect="1"/>
          </p:cNvPicPr>
          <p:nvPr/>
        </p:nvPicPr>
        <p:blipFill>
          <a:blip r:embed="rId2">
            <a:extLst/>
          </a:blip>
          <a:stretch>
            <a:fillRect/>
          </a:stretch>
        </p:blipFill>
        <p:spPr>
          <a:xfrm>
            <a:off x="0" y="0"/>
            <a:ext cx="7154020" cy="600075"/>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xfrm>
            <a:off x="680320" y="753228"/>
            <a:ext cx="9613863" cy="1080938"/>
          </a:xfrm>
          <a:prstGeom prst="rect">
            <a:avLst/>
          </a:prstGeom>
        </p:spPr>
        <p:txBody>
          <a:bodyPr/>
          <a:lstStyle>
            <a:lvl1pPr>
              <a:defRPr sz="3200"/>
            </a:lvl1pPr>
          </a:lstStyle>
          <a:p>
            <a:r>
              <a:t>Intro to UCF</a:t>
            </a:r>
          </a:p>
        </p:txBody>
      </p:sp>
      <p:pic>
        <p:nvPicPr>
          <p:cNvPr id="287"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288" name="Shape 288"/>
          <p:cNvSpPr>
            <a:spLocks noGrp="1"/>
          </p:cNvSpPr>
          <p:nvPr>
            <p:ph type="body" idx="1"/>
          </p:nvPr>
        </p:nvSpPr>
        <p:spPr>
          <a:xfrm>
            <a:off x="680319" y="2361393"/>
            <a:ext cx="10897391" cy="3940933"/>
          </a:xfrm>
          <a:prstGeom prst="rect">
            <a:avLst/>
          </a:prstGeom>
        </p:spPr>
        <p:txBody>
          <a:bodyPr/>
          <a:lstStyle/>
          <a:p>
            <a:pPr>
              <a:lnSpc>
                <a:spcPct val="150000"/>
              </a:lnSpc>
              <a:spcBef>
                <a:spcPts val="1100"/>
              </a:spcBef>
              <a:buFont typeface="Courier New"/>
              <a:buChar char="o"/>
              <a:defRPr sz="2800"/>
            </a:pPr>
            <a:r>
              <a:rPr dirty="0" smtClean="0"/>
              <a:t>UCF </a:t>
            </a:r>
            <a:r>
              <a:rPr dirty="0"/>
              <a:t>was founded in 1963 as Florida Technological University</a:t>
            </a:r>
          </a:p>
          <a:p>
            <a:pPr>
              <a:lnSpc>
                <a:spcPct val="150000"/>
              </a:lnSpc>
              <a:spcBef>
                <a:spcPts val="1100"/>
              </a:spcBef>
              <a:buFont typeface="Courier New"/>
              <a:buChar char="o"/>
              <a:defRPr sz="2800"/>
            </a:pPr>
            <a:r>
              <a:rPr dirty="0"/>
              <a:t>In 1978 the name changed to University of Central Florida</a:t>
            </a:r>
          </a:p>
          <a:p>
            <a:pPr>
              <a:lnSpc>
                <a:spcPct val="150000"/>
              </a:lnSpc>
              <a:spcBef>
                <a:spcPts val="1100"/>
              </a:spcBef>
              <a:buFont typeface="Courier New"/>
              <a:buChar char="o"/>
              <a:defRPr sz="2800"/>
            </a:pPr>
            <a:r>
              <a:rPr dirty="0"/>
              <a:t>Today UCF counts 12 colleges and 212 degree programs in total</a:t>
            </a:r>
          </a:p>
          <a:p>
            <a:pPr>
              <a:lnSpc>
                <a:spcPct val="150000"/>
              </a:lnSpc>
              <a:spcBef>
                <a:spcPts val="1100"/>
              </a:spcBef>
              <a:buFont typeface="Courier New"/>
              <a:buChar char="o"/>
              <a:defRPr sz="2800"/>
            </a:pPr>
            <a:r>
              <a:rPr dirty="0"/>
              <a:t>UCF </a:t>
            </a:r>
            <a:r>
              <a:rPr lang="en-US" dirty="0" smtClean="0"/>
              <a:t>is</a:t>
            </a:r>
            <a:r>
              <a:rPr dirty="0" smtClean="0"/>
              <a:t> </a:t>
            </a:r>
            <a:r>
              <a:rPr dirty="0"/>
              <a:t>the nation’s second-largest university with 63,002 students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680320" y="753228"/>
            <a:ext cx="9613863" cy="1080938"/>
          </a:xfrm>
          <a:prstGeom prst="rect">
            <a:avLst/>
          </a:prstGeom>
        </p:spPr>
        <p:txBody>
          <a:bodyPr/>
          <a:lstStyle>
            <a:lvl1pPr algn="ctr">
              <a:defRPr sz="3200"/>
            </a:lvl1pPr>
          </a:lstStyle>
          <a:p>
            <a:r>
              <a:t>Your Support Team</a:t>
            </a:r>
          </a:p>
        </p:txBody>
      </p:sp>
      <p:pic>
        <p:nvPicPr>
          <p:cNvPr id="293"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294" name="Shape 294"/>
          <p:cNvSpPr>
            <a:spLocks noGrp="1"/>
          </p:cNvSpPr>
          <p:nvPr>
            <p:ph type="body" idx="1"/>
          </p:nvPr>
        </p:nvSpPr>
        <p:spPr>
          <a:xfrm>
            <a:off x="811850" y="1977797"/>
            <a:ext cx="10568300" cy="4817166"/>
          </a:xfrm>
          <a:prstGeom prst="rect">
            <a:avLst/>
          </a:prstGeom>
        </p:spPr>
        <p:txBody>
          <a:bodyPr>
            <a:normAutofit/>
          </a:bodyPr>
          <a:lstStyle/>
          <a:p>
            <a:pPr>
              <a:buFont typeface="Courier New"/>
              <a:buChar char="o"/>
              <a:defRPr sz="2800"/>
            </a:pPr>
            <a:r>
              <a:rPr dirty="0"/>
              <a:t>Academic Support team includes:</a:t>
            </a:r>
          </a:p>
          <a:p>
            <a:pPr marL="685800" lvl="1" indent="-228600">
              <a:buFont typeface="Courier New"/>
              <a:buChar char="o"/>
              <a:defRPr sz="2800"/>
            </a:pPr>
            <a:r>
              <a:rPr dirty="0"/>
              <a:t>Instructor:  Eric Silvay</a:t>
            </a:r>
          </a:p>
          <a:p>
            <a:pPr marL="685800" lvl="1" indent="-228600">
              <a:buFont typeface="Courier New"/>
              <a:buChar char="o"/>
              <a:defRPr sz="2800"/>
            </a:pPr>
            <a:r>
              <a:rPr dirty="0"/>
              <a:t>TA’s: Victor Cabieles &amp; Michael Marrow</a:t>
            </a:r>
          </a:p>
          <a:p>
            <a:pPr>
              <a:buFont typeface="Courier New"/>
              <a:buChar char="o"/>
              <a:defRPr sz="2800"/>
            </a:pPr>
            <a:r>
              <a:rPr dirty="0"/>
              <a:t>Student </a:t>
            </a:r>
            <a:r>
              <a:rPr dirty="0" smtClean="0"/>
              <a:t>Success</a:t>
            </a:r>
            <a:r>
              <a:rPr lang="en-US" dirty="0" smtClean="0"/>
              <a:t>: Ricky Cuellar</a:t>
            </a:r>
            <a:endParaRPr dirty="0"/>
          </a:p>
          <a:p>
            <a:pPr marL="685800" lvl="1" indent="-228600">
              <a:buFont typeface="Courier New"/>
              <a:buChar char="o"/>
              <a:defRPr sz="2800"/>
            </a:pPr>
            <a:r>
              <a:rPr lang="en-US" dirty="0" smtClean="0"/>
              <a:t>Goal is to make you successful</a:t>
            </a:r>
          </a:p>
          <a:p>
            <a:pPr marL="685800" lvl="1" indent="-228600">
              <a:buFont typeface="Courier New"/>
              <a:buChar char="o"/>
              <a:defRPr sz="2800"/>
            </a:pPr>
            <a:r>
              <a:rPr lang="en-US" dirty="0" smtClean="0"/>
              <a:t>Day to Day support.</a:t>
            </a:r>
            <a:endParaRPr dirty="0"/>
          </a:p>
          <a:p>
            <a:pPr>
              <a:buFont typeface="Courier New"/>
              <a:buChar char="o"/>
              <a:defRPr sz="2800"/>
            </a:pPr>
            <a:r>
              <a:rPr dirty="0"/>
              <a:t>Career </a:t>
            </a:r>
            <a:r>
              <a:rPr dirty="0" smtClean="0"/>
              <a:t>Services</a:t>
            </a:r>
            <a:r>
              <a:rPr lang="en-US" dirty="0" smtClean="0"/>
              <a:t>: Jonathan Medina</a:t>
            </a:r>
            <a:endParaRPr dirty="0"/>
          </a:p>
          <a:p>
            <a:pPr marL="685800" lvl="1" indent="-228600">
              <a:buFont typeface="Courier New"/>
              <a:buChar char="o"/>
              <a:defRPr sz="2800"/>
            </a:pPr>
            <a:r>
              <a:rPr dirty="0"/>
              <a:t>Comprehensive Career Coaching and Preparation</a:t>
            </a:r>
          </a:p>
          <a:p>
            <a:pPr marL="685800" lvl="1" indent="-228600">
              <a:buFont typeface="Courier New"/>
              <a:buChar char="o"/>
              <a:defRPr sz="2800"/>
            </a:pPr>
            <a:r>
              <a:rPr dirty="0"/>
              <a:t>Integrated Employer Engagement and Access</a:t>
            </a:r>
          </a:p>
        </p:txBody>
      </p:sp>
      <p:grpSp>
        <p:nvGrpSpPr>
          <p:cNvPr id="297" name="Group 297"/>
          <p:cNvGrpSpPr/>
          <p:nvPr/>
        </p:nvGrpSpPr>
        <p:grpSpPr>
          <a:xfrm>
            <a:off x="9026808" y="3489131"/>
            <a:ext cx="1602998" cy="1615699"/>
            <a:chOff x="0" y="0"/>
            <a:chExt cx="1602997" cy="1615697"/>
          </a:xfrm>
        </p:grpSpPr>
        <p:pic>
          <p:nvPicPr>
            <p:cNvPr id="296" name="AAEAAQAAAAAAAALmAAAAJDUzYjM5NTNkLTJjNTAtNGM0MC05YjE5LTk4NmI5MjM1NzhhNA.jpg"/>
            <p:cNvPicPr>
              <a:picLocks noChangeAspect="1"/>
            </p:cNvPicPr>
            <p:nvPr/>
          </p:nvPicPr>
          <p:blipFill>
            <a:blip r:embed="rId4">
              <a:extLst/>
            </a:blip>
            <a:stretch>
              <a:fillRect/>
            </a:stretch>
          </p:blipFill>
          <p:spPr>
            <a:xfrm>
              <a:off x="50800" y="50800"/>
              <a:ext cx="1501398" cy="1501398"/>
            </a:xfrm>
            <a:prstGeom prst="rect">
              <a:avLst/>
            </a:prstGeom>
            <a:ln>
              <a:noFill/>
            </a:ln>
            <a:effectLst/>
          </p:spPr>
        </p:pic>
        <p:pic>
          <p:nvPicPr>
            <p:cNvPr id="295" name="Picture 294"/>
            <p:cNvPicPr>
              <a:picLocks/>
            </p:cNvPicPr>
            <p:nvPr/>
          </p:nvPicPr>
          <p:blipFill>
            <a:blip r:embed="rId5">
              <a:extLst/>
            </a:blip>
            <a:stretch>
              <a:fillRect/>
            </a:stretch>
          </p:blipFill>
          <p:spPr>
            <a:xfrm>
              <a:off x="0" y="0"/>
              <a:ext cx="1602998" cy="1615698"/>
            </a:xfrm>
            <a:prstGeom prst="rect">
              <a:avLst/>
            </a:prstGeom>
            <a:effectLst/>
          </p:spPr>
        </p:pic>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xfrm>
            <a:off x="680320" y="753228"/>
            <a:ext cx="9613863" cy="1080938"/>
          </a:xfrm>
          <a:prstGeom prst="rect">
            <a:avLst/>
          </a:prstGeom>
        </p:spPr>
        <p:txBody>
          <a:bodyPr/>
          <a:lstStyle>
            <a:lvl1pPr algn="ctr">
              <a:defRPr sz="3200"/>
            </a:lvl1pPr>
          </a:lstStyle>
          <a:p>
            <a:r>
              <a:t>Expectations</a:t>
            </a:r>
          </a:p>
        </p:txBody>
      </p:sp>
      <p:pic>
        <p:nvPicPr>
          <p:cNvPr id="302"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graphicFrame>
        <p:nvGraphicFramePr>
          <p:cNvPr id="303" name="Table 303"/>
          <p:cNvGraphicFramePr/>
          <p:nvPr>
            <p:extLst>
              <p:ext uri="{D42A27DB-BD31-4B8C-83A1-F6EECF244321}">
                <p14:modId xmlns:p14="http://schemas.microsoft.com/office/powerpoint/2010/main" val="1238163276"/>
              </p:ext>
            </p:extLst>
          </p:nvPr>
        </p:nvGraphicFramePr>
        <p:xfrm>
          <a:off x="1694582" y="2427477"/>
          <a:ext cx="9191023" cy="3734173"/>
        </p:xfrm>
        <a:graphic>
          <a:graphicData uri="http://schemas.openxmlformats.org/drawingml/2006/table">
            <a:tbl>
              <a:tblPr firstRow="1" bandRow="1">
                <a:tableStyleId>{4C3C2611-4C71-4FC5-86AE-919BDF0F9419}</a:tableStyleId>
              </a:tblPr>
              <a:tblGrid>
                <a:gridCol w="2860402"/>
                <a:gridCol w="6330621"/>
              </a:tblGrid>
              <a:tr h="707966">
                <a:tc>
                  <a:txBody>
                    <a:bodyPr/>
                    <a:lstStyle/>
                    <a:p>
                      <a:pPr>
                        <a:defRPr sz="1800" b="0">
                          <a:solidFill>
                            <a:srgbClr val="000000"/>
                          </a:solidFill>
                        </a:defRPr>
                      </a:pPr>
                      <a:r>
                        <a:rPr sz="3200" b="1">
                          <a:solidFill>
                            <a:srgbClr val="FFFFFF"/>
                          </a:solidFill>
                        </a:rPr>
                        <a:t>Item</a:t>
                      </a:r>
                    </a:p>
                  </a:txBody>
                  <a:tcPr marL="0" marR="0" marT="0" marB="0" horzOverflow="overflow"/>
                </a:tc>
                <a:tc>
                  <a:txBody>
                    <a:bodyPr/>
                    <a:lstStyle/>
                    <a:p>
                      <a:pPr>
                        <a:defRPr sz="1800" b="0">
                          <a:solidFill>
                            <a:srgbClr val="000000"/>
                          </a:solidFill>
                        </a:defRPr>
                      </a:pPr>
                      <a:r>
                        <a:rPr sz="3200" b="1">
                          <a:solidFill>
                            <a:srgbClr val="FFFFFF"/>
                          </a:solidFill>
                        </a:rPr>
                        <a:t>Policy</a:t>
                      </a:r>
                    </a:p>
                  </a:txBody>
                  <a:tcPr marL="0" marR="0" marT="0" marB="0" horzOverflow="overflow"/>
                </a:tc>
              </a:tr>
              <a:tr h="902309">
                <a:tc>
                  <a:txBody>
                    <a:bodyPr/>
                    <a:lstStyle/>
                    <a:p>
                      <a:pPr>
                        <a:defRPr sz="1800"/>
                      </a:pPr>
                      <a:r>
                        <a:t>Attendance
</a:t>
                      </a:r>
                    </a:p>
                  </a:txBody>
                  <a:tcPr marL="0" marR="0" marT="0" marB="0" horzOverflow="overflow"/>
                </a:tc>
                <a:tc>
                  <a:txBody>
                    <a:bodyPr/>
                    <a:lstStyle/>
                    <a:p>
                      <a:pPr marL="241300" indent="-228600">
                        <a:buSzPct val="100000"/>
                        <a:buChar char="•"/>
                        <a:defRPr sz="1800"/>
                      </a:pPr>
                      <a:r>
                        <a:rPr dirty="0"/>
                        <a:t>95% attendance (May be absent a maximum of 4 classes)</a:t>
                      </a:r>
                    </a:p>
                    <a:p>
                      <a:pPr marL="241300" indent="-228600">
                        <a:buSzPct val="100000"/>
                        <a:buChar char="•"/>
                        <a:defRPr sz="1800"/>
                      </a:pPr>
                      <a:r>
                        <a:rPr dirty="0"/>
                        <a:t>Must have written approval for absence</a:t>
                      </a:r>
                    </a:p>
                    <a:p>
                      <a:pPr marL="241300" indent="-228600">
                        <a:buSzPct val="100000"/>
                        <a:buChar char="•"/>
                        <a:defRPr sz="1800"/>
                      </a:pPr>
                      <a:r>
                        <a:rPr dirty="0"/>
                        <a:t>Weather Policy</a:t>
                      </a:r>
                    </a:p>
                  </a:txBody>
                  <a:tcPr marL="0" marR="0" marT="0" marB="0" horzOverflow="overflow"/>
                </a:tc>
              </a:tr>
              <a:tr h="707966">
                <a:tc>
                  <a:txBody>
                    <a:bodyPr/>
                    <a:lstStyle/>
                    <a:p>
                      <a:pPr>
                        <a:defRPr sz="1800"/>
                      </a:pPr>
                      <a:r>
                        <a:t>Homework</a:t>
                      </a:r>
                    </a:p>
                  </a:txBody>
                  <a:tcPr marL="0" marR="0" marT="0" marB="0" horzOverflow="overflow"/>
                </a:tc>
                <a:tc>
                  <a:txBody>
                    <a:bodyPr/>
                    <a:lstStyle/>
                    <a:p>
                      <a:pPr marL="228600" indent="-228600">
                        <a:buSzPct val="100000"/>
                        <a:buChar char="•"/>
                        <a:defRPr sz="1800"/>
                      </a:pPr>
                      <a:r>
                        <a:rPr dirty="0"/>
                        <a:t>90% Completion (You can miss 2</a:t>
                      </a:r>
                      <a:r>
                        <a:rPr dirty="0" smtClean="0"/>
                        <a:t>)</a:t>
                      </a:r>
                      <a:endParaRPr lang="en-US" dirty="0" smtClean="0"/>
                    </a:p>
                  </a:txBody>
                  <a:tcPr marL="0" marR="0" marT="0" marB="0" horzOverflow="overflow"/>
                </a:tc>
              </a:tr>
              <a:tr h="707966">
                <a:tc>
                  <a:txBody>
                    <a:bodyPr/>
                    <a:lstStyle/>
                    <a:p>
                      <a:pPr>
                        <a:defRPr sz="1800"/>
                      </a:pPr>
                      <a:r>
                        <a:t>Projects</a:t>
                      </a:r>
                    </a:p>
                  </a:txBody>
                  <a:tcPr marL="0" marR="0" marT="0" marB="0" horzOverflow="overflow"/>
                </a:tc>
                <a:tc>
                  <a:txBody>
                    <a:bodyPr/>
                    <a:lstStyle/>
                    <a:p>
                      <a:pPr marL="228600" indent="-228600">
                        <a:buSzPct val="100000"/>
                        <a:buChar char="•"/>
                        <a:defRPr sz="1800"/>
                      </a:pPr>
                      <a:r>
                        <a:rPr dirty="0"/>
                        <a:t>100% Completion of your portfolio</a:t>
                      </a:r>
                    </a:p>
                  </a:txBody>
                  <a:tcPr marL="0" marR="0" marT="0" marB="0" horzOverflow="overflow"/>
                </a:tc>
              </a:tr>
              <a:tr h="707966">
                <a:tc>
                  <a:txBody>
                    <a:bodyPr/>
                    <a:lstStyle/>
                    <a:p>
                      <a:pPr>
                        <a:defRPr sz="1800"/>
                      </a:pPr>
                      <a:r>
                        <a:t>Time outside of class</a:t>
                      </a:r>
                    </a:p>
                  </a:txBody>
                  <a:tcPr marL="0" marR="0" marT="0" marB="0" horzOverflow="overflow"/>
                </a:tc>
                <a:tc>
                  <a:txBody>
                    <a:bodyPr/>
                    <a:lstStyle/>
                    <a:p>
                      <a:pPr marL="228600" indent="-228600">
                        <a:buSzPct val="100000"/>
                        <a:buChar char="•"/>
                        <a:defRPr sz="1800"/>
                      </a:pPr>
                      <a:r>
                        <a:rPr dirty="0"/>
                        <a:t>Depends on you, we recommend 10 hours a week</a:t>
                      </a:r>
                    </a:p>
                  </a:txBody>
                  <a:tcPr marL="0" marR="0" marT="0" marB="0" horzOverflow="overflow"/>
                </a:tc>
              </a:tr>
            </a:tbl>
          </a:graphicData>
        </a:graphic>
      </p:graphicFrame>
      <p:sp>
        <p:nvSpPr>
          <p:cNvPr id="2" name="TextBox 1"/>
          <p:cNvSpPr txBox="1"/>
          <p:nvPr/>
        </p:nvSpPr>
        <p:spPr>
          <a:xfrm>
            <a:off x="4115941" y="6385631"/>
            <a:ext cx="43483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Trebuchet MS"/>
                <a:ea typeface="Trebuchet MS"/>
                <a:cs typeface="Trebuchet MS"/>
                <a:sym typeface="Trebuchet MS"/>
              </a:rPr>
              <a:t>Tracking Tools available On Wednesday</a:t>
            </a:r>
            <a:endParaRPr kumimoji="0" lang="en-US" sz="1800" b="1" i="0" u="none" strike="noStrike" cap="none" spc="0" normalizeH="0" baseline="0" dirty="0">
              <a:ln>
                <a:noFill/>
              </a:ln>
              <a:solidFill>
                <a:schemeClr val="bg1"/>
              </a:solidFill>
              <a:effectLst/>
              <a:uFillTx/>
              <a:latin typeface="Trebuchet MS"/>
              <a:ea typeface="Trebuchet MS"/>
              <a:cs typeface="Trebuchet MS"/>
              <a:sym typeface="Trebuchet M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p:cNvSpPr>
          <p:nvPr>
            <p:ph type="title"/>
          </p:nvPr>
        </p:nvSpPr>
        <p:spPr>
          <a:xfrm>
            <a:off x="680320" y="753228"/>
            <a:ext cx="9613863" cy="1080938"/>
          </a:xfrm>
          <a:prstGeom prst="rect">
            <a:avLst/>
          </a:prstGeom>
        </p:spPr>
        <p:txBody>
          <a:bodyPr/>
          <a:lstStyle>
            <a:lvl1pPr>
              <a:defRPr sz="3200"/>
            </a:lvl1pPr>
          </a:lstStyle>
          <a:p>
            <a:r>
              <a:t>Support Services</a:t>
            </a:r>
          </a:p>
        </p:txBody>
      </p:sp>
      <p:pic>
        <p:nvPicPr>
          <p:cNvPr id="308"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309" name="Shape 309"/>
          <p:cNvSpPr>
            <a:spLocks noGrp="1"/>
          </p:cNvSpPr>
          <p:nvPr>
            <p:ph type="body" idx="1"/>
          </p:nvPr>
        </p:nvSpPr>
        <p:spPr>
          <a:xfrm>
            <a:off x="1289069" y="1987320"/>
            <a:ext cx="9613862" cy="4870680"/>
          </a:xfrm>
          <a:prstGeom prst="rect">
            <a:avLst/>
          </a:prstGeom>
        </p:spPr>
        <p:txBody>
          <a:bodyPr>
            <a:normAutofit lnSpcReduction="10000"/>
          </a:bodyPr>
          <a:lstStyle/>
          <a:p>
            <a:pPr>
              <a:lnSpc>
                <a:spcPct val="120000"/>
              </a:lnSpc>
              <a:buFont typeface="Courier New"/>
              <a:buChar char="o"/>
              <a:defRPr sz="2800"/>
            </a:pPr>
            <a:r>
              <a:rPr dirty="0"/>
              <a:t>GitHub</a:t>
            </a:r>
          </a:p>
          <a:p>
            <a:pPr marL="685800" lvl="1" indent="-228600">
              <a:lnSpc>
                <a:spcPct val="120000"/>
              </a:lnSpc>
              <a:buFont typeface="Courier New"/>
              <a:buChar char="o"/>
              <a:defRPr sz="2800"/>
            </a:pPr>
            <a:r>
              <a:rPr dirty="0"/>
              <a:t>Access to Lectures, Homework, Class Calendar</a:t>
            </a:r>
          </a:p>
          <a:p>
            <a:pPr>
              <a:lnSpc>
                <a:spcPct val="120000"/>
              </a:lnSpc>
              <a:buFont typeface="Courier New"/>
              <a:buChar char="o"/>
              <a:defRPr sz="2800"/>
            </a:pPr>
            <a:r>
              <a:rPr dirty="0"/>
              <a:t>Live Office Hours</a:t>
            </a:r>
          </a:p>
          <a:p>
            <a:pPr marL="685800" lvl="1" indent="-228600">
              <a:lnSpc>
                <a:spcPct val="120000"/>
              </a:lnSpc>
              <a:buFont typeface="Courier New"/>
              <a:buChar char="o"/>
              <a:defRPr sz="2800"/>
            </a:pPr>
            <a:r>
              <a:rPr dirty="0"/>
              <a:t>45 minutes prior to class and 30 minutes after</a:t>
            </a:r>
          </a:p>
          <a:p>
            <a:pPr>
              <a:lnSpc>
                <a:spcPct val="120000"/>
              </a:lnSpc>
              <a:buFont typeface="Courier New"/>
              <a:buChar char="o"/>
              <a:defRPr sz="2800"/>
            </a:pPr>
            <a:r>
              <a:rPr dirty="0"/>
              <a:t>Virtual Office Hours</a:t>
            </a:r>
          </a:p>
          <a:p>
            <a:pPr marL="685800" lvl="1" indent="-228600">
              <a:lnSpc>
                <a:spcPct val="120000"/>
              </a:lnSpc>
              <a:buFont typeface="Courier New"/>
              <a:buChar char="o"/>
              <a:defRPr sz="2800"/>
            </a:pPr>
            <a:r>
              <a:rPr dirty="0"/>
              <a:t>Google Hangouts (Scheduled for challenging topics)</a:t>
            </a:r>
          </a:p>
          <a:p>
            <a:pPr>
              <a:lnSpc>
                <a:spcPct val="120000"/>
              </a:lnSpc>
              <a:buFont typeface="Courier New"/>
              <a:buChar char="o"/>
              <a:defRPr sz="2800"/>
            </a:pPr>
            <a:r>
              <a:rPr dirty="0"/>
              <a:t>Surveys</a:t>
            </a:r>
          </a:p>
          <a:p>
            <a:pPr marL="685800" lvl="1" indent="-228600">
              <a:lnSpc>
                <a:spcPct val="120000"/>
              </a:lnSpc>
              <a:buFont typeface="Courier New"/>
              <a:buChar char="o"/>
              <a:defRPr sz="2800"/>
            </a:pPr>
            <a:r>
              <a:rPr dirty="0"/>
              <a:t>Weekly feedback on your experience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a:xfrm>
            <a:off x="680320" y="753228"/>
            <a:ext cx="9613863" cy="1080938"/>
          </a:xfrm>
          <a:prstGeom prst="rect">
            <a:avLst/>
          </a:prstGeom>
        </p:spPr>
        <p:txBody>
          <a:bodyPr/>
          <a:lstStyle>
            <a:lvl1pPr defTabSz="905255">
              <a:defRPr sz="3564"/>
            </a:lvl1pPr>
          </a:lstStyle>
          <a:p>
            <a:r>
              <a:t>Our Approach to Career Services</a:t>
            </a:r>
          </a:p>
        </p:txBody>
      </p:sp>
      <p:pic>
        <p:nvPicPr>
          <p:cNvPr id="314"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315" name="Shape 315"/>
          <p:cNvSpPr>
            <a:spLocks noGrp="1"/>
          </p:cNvSpPr>
          <p:nvPr>
            <p:ph type="body" idx="1"/>
          </p:nvPr>
        </p:nvSpPr>
        <p:spPr>
          <a:xfrm>
            <a:off x="453314" y="2211809"/>
            <a:ext cx="9531186" cy="4656603"/>
          </a:xfrm>
          <a:prstGeom prst="rect">
            <a:avLst/>
          </a:prstGeom>
        </p:spPr>
        <p:txBody>
          <a:bodyPr/>
          <a:lstStyle/>
          <a:p>
            <a:pPr>
              <a:lnSpc>
                <a:spcPct val="130000"/>
              </a:lnSpc>
              <a:buFont typeface="Courier New"/>
              <a:buChar char="o"/>
              <a:defRPr sz="2800"/>
            </a:pPr>
            <a:r>
              <a:rPr dirty="0"/>
              <a:t>We are your personal trainer.</a:t>
            </a:r>
          </a:p>
          <a:p>
            <a:pPr>
              <a:lnSpc>
                <a:spcPct val="130000"/>
              </a:lnSpc>
              <a:buFont typeface="Courier New"/>
              <a:buChar char="o"/>
              <a:defRPr sz="2800"/>
            </a:pPr>
            <a:r>
              <a:rPr dirty="0"/>
              <a:t>Our aid will include Career Coaching, Portfolio Review, &amp; Access to Employers. </a:t>
            </a:r>
          </a:p>
          <a:p>
            <a:pPr>
              <a:lnSpc>
                <a:spcPct val="130000"/>
              </a:lnSpc>
              <a:buFont typeface="Courier New"/>
              <a:buChar char="o"/>
              <a:defRPr sz="2800"/>
            </a:pPr>
            <a:r>
              <a:rPr dirty="0"/>
              <a:t>We will help you access the tools needed to achieve the career, but we cannot achieve it for you.</a:t>
            </a:r>
          </a:p>
          <a:p>
            <a:pPr>
              <a:lnSpc>
                <a:spcPct val="130000"/>
              </a:lnSpc>
              <a:buFont typeface="Courier New"/>
              <a:buChar char="o"/>
              <a:defRPr sz="2800"/>
            </a:pPr>
            <a:r>
              <a:rPr dirty="0"/>
              <a:t>This is a partnership.</a:t>
            </a:r>
          </a:p>
        </p:txBody>
      </p:sp>
      <p:pic>
        <p:nvPicPr>
          <p:cNvPr id="316" name="personal-trainers2.jpg"/>
          <p:cNvPicPr>
            <a:picLocks noChangeAspect="1"/>
          </p:cNvPicPr>
          <p:nvPr/>
        </p:nvPicPr>
        <p:blipFill>
          <a:blip r:embed="rId4">
            <a:extLst/>
          </a:blip>
          <a:srcRect l="14843" t="23046" r="9670"/>
          <a:stretch>
            <a:fillRect/>
          </a:stretch>
        </p:blipFill>
        <p:spPr>
          <a:xfrm>
            <a:off x="7268734" y="3667919"/>
            <a:ext cx="4674905" cy="3177183"/>
          </a:xfrm>
          <a:custGeom>
            <a:avLst/>
            <a:gdLst/>
            <a:ahLst/>
            <a:cxnLst>
              <a:cxn ang="0">
                <a:pos x="wd2" y="hd2"/>
              </a:cxn>
              <a:cxn ang="5400000">
                <a:pos x="wd2" y="hd2"/>
              </a:cxn>
              <a:cxn ang="10800000">
                <a:pos x="wd2" y="hd2"/>
              </a:cxn>
              <a:cxn ang="16200000">
                <a:pos x="wd2" y="hd2"/>
              </a:cxn>
            </a:cxnLst>
            <a:rect l="0" t="0" r="r" b="b"/>
            <a:pathLst>
              <a:path w="21541" h="21528" extrusionOk="0">
                <a:moveTo>
                  <a:pt x="13677" y="0"/>
                </a:moveTo>
                <a:cubicBezTo>
                  <a:pt x="13312" y="0"/>
                  <a:pt x="13154" y="139"/>
                  <a:pt x="13154" y="457"/>
                </a:cubicBezTo>
                <a:cubicBezTo>
                  <a:pt x="13154" y="564"/>
                  <a:pt x="13055" y="726"/>
                  <a:pt x="12935" y="818"/>
                </a:cubicBezTo>
                <a:cubicBezTo>
                  <a:pt x="12675" y="1015"/>
                  <a:pt x="12397" y="1530"/>
                  <a:pt x="12231" y="2124"/>
                </a:cubicBezTo>
                <a:cubicBezTo>
                  <a:pt x="12116" y="2532"/>
                  <a:pt x="12117" y="2579"/>
                  <a:pt x="12260" y="3025"/>
                </a:cubicBezTo>
                <a:cubicBezTo>
                  <a:pt x="12343" y="3284"/>
                  <a:pt x="12410" y="3537"/>
                  <a:pt x="12410" y="3590"/>
                </a:cubicBezTo>
                <a:cubicBezTo>
                  <a:pt x="12410" y="3643"/>
                  <a:pt x="12460" y="3749"/>
                  <a:pt x="12521" y="3824"/>
                </a:cubicBezTo>
                <a:cubicBezTo>
                  <a:pt x="12583" y="3899"/>
                  <a:pt x="12633" y="4099"/>
                  <a:pt x="12633" y="4265"/>
                </a:cubicBezTo>
                <a:cubicBezTo>
                  <a:pt x="12633" y="4523"/>
                  <a:pt x="12671" y="4576"/>
                  <a:pt x="12891" y="4636"/>
                </a:cubicBezTo>
                <a:cubicBezTo>
                  <a:pt x="13065" y="4684"/>
                  <a:pt x="13202" y="4821"/>
                  <a:pt x="13313" y="5058"/>
                </a:cubicBezTo>
                <a:cubicBezTo>
                  <a:pt x="13404" y="5251"/>
                  <a:pt x="13492" y="5434"/>
                  <a:pt x="13509" y="5464"/>
                </a:cubicBezTo>
                <a:cubicBezTo>
                  <a:pt x="13526" y="5494"/>
                  <a:pt x="13634" y="5354"/>
                  <a:pt x="13749" y="5152"/>
                </a:cubicBezTo>
                <a:lnTo>
                  <a:pt x="13957" y="4787"/>
                </a:lnTo>
                <a:lnTo>
                  <a:pt x="14370" y="4964"/>
                </a:lnTo>
                <a:cubicBezTo>
                  <a:pt x="14597" y="5061"/>
                  <a:pt x="14796" y="5177"/>
                  <a:pt x="14815" y="5222"/>
                </a:cubicBezTo>
                <a:cubicBezTo>
                  <a:pt x="14865" y="5341"/>
                  <a:pt x="14344" y="6871"/>
                  <a:pt x="14012" y="7581"/>
                </a:cubicBezTo>
                <a:cubicBezTo>
                  <a:pt x="13696" y="8256"/>
                  <a:pt x="13807" y="8215"/>
                  <a:pt x="12781" y="8024"/>
                </a:cubicBezTo>
                <a:cubicBezTo>
                  <a:pt x="12350" y="7944"/>
                  <a:pt x="11715" y="7446"/>
                  <a:pt x="11680" y="7159"/>
                </a:cubicBezTo>
                <a:cubicBezTo>
                  <a:pt x="11666" y="7038"/>
                  <a:pt x="11558" y="6793"/>
                  <a:pt x="11442" y="6613"/>
                </a:cubicBezTo>
                <a:cubicBezTo>
                  <a:pt x="11327" y="6432"/>
                  <a:pt x="11195" y="6067"/>
                  <a:pt x="11148" y="5806"/>
                </a:cubicBezTo>
                <a:cubicBezTo>
                  <a:pt x="11046" y="5236"/>
                  <a:pt x="10980" y="5245"/>
                  <a:pt x="11068" y="5817"/>
                </a:cubicBezTo>
                <a:cubicBezTo>
                  <a:pt x="11127" y="6204"/>
                  <a:pt x="11108" y="6338"/>
                  <a:pt x="10993" y="6338"/>
                </a:cubicBezTo>
                <a:cubicBezTo>
                  <a:pt x="10962" y="6338"/>
                  <a:pt x="10850" y="6117"/>
                  <a:pt x="10742" y="5846"/>
                </a:cubicBezTo>
                <a:cubicBezTo>
                  <a:pt x="10634" y="5576"/>
                  <a:pt x="10530" y="5354"/>
                  <a:pt x="10510" y="5354"/>
                </a:cubicBezTo>
                <a:cubicBezTo>
                  <a:pt x="10489" y="5354"/>
                  <a:pt x="10561" y="5580"/>
                  <a:pt x="10671" y="5854"/>
                </a:cubicBezTo>
                <a:cubicBezTo>
                  <a:pt x="10934" y="6515"/>
                  <a:pt x="10830" y="6702"/>
                  <a:pt x="10429" y="6285"/>
                </a:cubicBezTo>
                <a:cubicBezTo>
                  <a:pt x="10159" y="6003"/>
                  <a:pt x="10162" y="6010"/>
                  <a:pt x="10477" y="6432"/>
                </a:cubicBezTo>
                <a:cubicBezTo>
                  <a:pt x="10814" y="6884"/>
                  <a:pt x="10821" y="7026"/>
                  <a:pt x="10515" y="7134"/>
                </a:cubicBezTo>
                <a:cubicBezTo>
                  <a:pt x="10397" y="7176"/>
                  <a:pt x="10407" y="7189"/>
                  <a:pt x="10561" y="7199"/>
                </a:cubicBezTo>
                <a:cubicBezTo>
                  <a:pt x="10667" y="7206"/>
                  <a:pt x="10816" y="7318"/>
                  <a:pt x="10894" y="7446"/>
                </a:cubicBezTo>
                <a:cubicBezTo>
                  <a:pt x="10972" y="7575"/>
                  <a:pt x="11137" y="7743"/>
                  <a:pt x="11260" y="7820"/>
                </a:cubicBezTo>
                <a:cubicBezTo>
                  <a:pt x="11382" y="7897"/>
                  <a:pt x="11763" y="8208"/>
                  <a:pt x="12108" y="8511"/>
                </a:cubicBezTo>
                <a:cubicBezTo>
                  <a:pt x="12654" y="8990"/>
                  <a:pt x="13444" y="9399"/>
                  <a:pt x="13825" y="9399"/>
                </a:cubicBezTo>
                <a:cubicBezTo>
                  <a:pt x="13983" y="9399"/>
                  <a:pt x="14879" y="8037"/>
                  <a:pt x="15102" y="7460"/>
                </a:cubicBezTo>
                <a:cubicBezTo>
                  <a:pt x="15223" y="7144"/>
                  <a:pt x="15354" y="6856"/>
                  <a:pt x="15394" y="6820"/>
                </a:cubicBezTo>
                <a:cubicBezTo>
                  <a:pt x="15599" y="6633"/>
                  <a:pt x="16265" y="8121"/>
                  <a:pt x="16356" y="8971"/>
                </a:cubicBezTo>
                <a:cubicBezTo>
                  <a:pt x="16387" y="9256"/>
                  <a:pt x="16503" y="9800"/>
                  <a:pt x="16612" y="10181"/>
                </a:cubicBezTo>
                <a:cubicBezTo>
                  <a:pt x="16722" y="10562"/>
                  <a:pt x="16886" y="11236"/>
                  <a:pt x="16978" y="11679"/>
                </a:cubicBezTo>
                <a:lnTo>
                  <a:pt x="17144" y="12483"/>
                </a:lnTo>
                <a:lnTo>
                  <a:pt x="16894" y="13102"/>
                </a:lnTo>
                <a:cubicBezTo>
                  <a:pt x="16533" y="13982"/>
                  <a:pt x="16522" y="14109"/>
                  <a:pt x="16775" y="14946"/>
                </a:cubicBezTo>
                <a:cubicBezTo>
                  <a:pt x="16897" y="15350"/>
                  <a:pt x="17022" y="15878"/>
                  <a:pt x="17051" y="16119"/>
                </a:cubicBezTo>
                <a:cubicBezTo>
                  <a:pt x="17081" y="16359"/>
                  <a:pt x="17147" y="16628"/>
                  <a:pt x="17198" y="16718"/>
                </a:cubicBezTo>
                <a:cubicBezTo>
                  <a:pt x="17330" y="16952"/>
                  <a:pt x="17622" y="18521"/>
                  <a:pt x="17668" y="19241"/>
                </a:cubicBezTo>
                <a:cubicBezTo>
                  <a:pt x="17705" y="19839"/>
                  <a:pt x="17701" y="19856"/>
                  <a:pt x="17455" y="20080"/>
                </a:cubicBezTo>
                <a:cubicBezTo>
                  <a:pt x="17317" y="20206"/>
                  <a:pt x="17025" y="20521"/>
                  <a:pt x="16806" y="20779"/>
                </a:cubicBezTo>
                <a:cubicBezTo>
                  <a:pt x="16470" y="21176"/>
                  <a:pt x="16355" y="21250"/>
                  <a:pt x="16069" y="21252"/>
                </a:cubicBezTo>
                <a:cubicBezTo>
                  <a:pt x="15866" y="21254"/>
                  <a:pt x="15717" y="21310"/>
                  <a:pt x="15698" y="21392"/>
                </a:cubicBezTo>
                <a:cubicBezTo>
                  <a:pt x="15674" y="21499"/>
                  <a:pt x="16007" y="21527"/>
                  <a:pt x="17198" y="21527"/>
                </a:cubicBezTo>
                <a:cubicBezTo>
                  <a:pt x="18908" y="21527"/>
                  <a:pt x="18784" y="21600"/>
                  <a:pt x="18648" y="20663"/>
                </a:cubicBezTo>
                <a:cubicBezTo>
                  <a:pt x="18585" y="20233"/>
                  <a:pt x="18596" y="19886"/>
                  <a:pt x="18695" y="19012"/>
                </a:cubicBezTo>
                <a:cubicBezTo>
                  <a:pt x="18859" y="17571"/>
                  <a:pt x="18817" y="16300"/>
                  <a:pt x="18586" y="15597"/>
                </a:cubicBezTo>
                <a:cubicBezTo>
                  <a:pt x="18328" y="14815"/>
                  <a:pt x="18395" y="14603"/>
                  <a:pt x="19262" y="13422"/>
                </a:cubicBezTo>
                <a:cubicBezTo>
                  <a:pt x="20732" y="11420"/>
                  <a:pt x="21385" y="10413"/>
                  <a:pt x="21479" y="9996"/>
                </a:cubicBezTo>
                <a:cubicBezTo>
                  <a:pt x="21600" y="9455"/>
                  <a:pt x="21540" y="8565"/>
                  <a:pt x="21343" y="7971"/>
                </a:cubicBezTo>
                <a:cubicBezTo>
                  <a:pt x="21159" y="7413"/>
                  <a:pt x="19733" y="5260"/>
                  <a:pt x="19284" y="4862"/>
                </a:cubicBezTo>
                <a:cubicBezTo>
                  <a:pt x="18099" y="3811"/>
                  <a:pt x="17635" y="3623"/>
                  <a:pt x="16014" y="3531"/>
                </a:cubicBezTo>
                <a:cubicBezTo>
                  <a:pt x="14868" y="3465"/>
                  <a:pt x="14786" y="3403"/>
                  <a:pt x="14820" y="2638"/>
                </a:cubicBezTo>
                <a:cubicBezTo>
                  <a:pt x="14844" y="2089"/>
                  <a:pt x="14714" y="1580"/>
                  <a:pt x="14480" y="1307"/>
                </a:cubicBezTo>
                <a:cubicBezTo>
                  <a:pt x="14401" y="1214"/>
                  <a:pt x="14322" y="976"/>
                  <a:pt x="14304" y="774"/>
                </a:cubicBezTo>
                <a:cubicBezTo>
                  <a:pt x="14257" y="217"/>
                  <a:pt x="14081" y="0"/>
                  <a:pt x="13677" y="0"/>
                </a:cubicBezTo>
                <a:close/>
                <a:moveTo>
                  <a:pt x="17075" y="7632"/>
                </a:moveTo>
                <a:cubicBezTo>
                  <a:pt x="17126" y="7557"/>
                  <a:pt x="18189" y="8047"/>
                  <a:pt x="18454" y="8266"/>
                </a:cubicBezTo>
                <a:cubicBezTo>
                  <a:pt x="18637" y="8418"/>
                  <a:pt x="18876" y="8786"/>
                  <a:pt x="18876" y="8917"/>
                </a:cubicBezTo>
                <a:cubicBezTo>
                  <a:pt x="18876" y="8992"/>
                  <a:pt x="18667" y="9389"/>
                  <a:pt x="18412" y="9799"/>
                </a:cubicBezTo>
                <a:cubicBezTo>
                  <a:pt x="18156" y="10210"/>
                  <a:pt x="17874" y="10692"/>
                  <a:pt x="17785" y="10872"/>
                </a:cubicBezTo>
                <a:cubicBezTo>
                  <a:pt x="17593" y="11259"/>
                  <a:pt x="17602" y="11281"/>
                  <a:pt x="17433" y="9786"/>
                </a:cubicBezTo>
                <a:cubicBezTo>
                  <a:pt x="17366" y="9189"/>
                  <a:pt x="17244" y="8480"/>
                  <a:pt x="17163" y="8210"/>
                </a:cubicBezTo>
                <a:cubicBezTo>
                  <a:pt x="17082" y="7940"/>
                  <a:pt x="17042" y="7680"/>
                  <a:pt x="17075" y="7632"/>
                </a:cubicBezTo>
                <a:close/>
                <a:moveTo>
                  <a:pt x="1540" y="7686"/>
                </a:moveTo>
                <a:cubicBezTo>
                  <a:pt x="1194" y="7711"/>
                  <a:pt x="684" y="8094"/>
                  <a:pt x="311" y="8627"/>
                </a:cubicBezTo>
                <a:cubicBezTo>
                  <a:pt x="24" y="9037"/>
                  <a:pt x="0" y="9112"/>
                  <a:pt x="2" y="9643"/>
                </a:cubicBezTo>
                <a:cubicBezTo>
                  <a:pt x="3" y="10210"/>
                  <a:pt x="115" y="10660"/>
                  <a:pt x="457" y="11475"/>
                </a:cubicBezTo>
                <a:cubicBezTo>
                  <a:pt x="842" y="12392"/>
                  <a:pt x="839" y="12364"/>
                  <a:pt x="560" y="12763"/>
                </a:cubicBezTo>
                <a:cubicBezTo>
                  <a:pt x="220" y="13248"/>
                  <a:pt x="0" y="13950"/>
                  <a:pt x="0" y="14546"/>
                </a:cubicBezTo>
                <a:cubicBezTo>
                  <a:pt x="0" y="15104"/>
                  <a:pt x="221" y="16111"/>
                  <a:pt x="474" y="16700"/>
                </a:cubicBezTo>
                <a:cubicBezTo>
                  <a:pt x="568" y="16920"/>
                  <a:pt x="672" y="17224"/>
                  <a:pt x="704" y="17375"/>
                </a:cubicBezTo>
                <a:cubicBezTo>
                  <a:pt x="795" y="17804"/>
                  <a:pt x="1335" y="19347"/>
                  <a:pt x="1584" y="19889"/>
                </a:cubicBezTo>
                <a:cubicBezTo>
                  <a:pt x="1708" y="20159"/>
                  <a:pt x="1955" y="20641"/>
                  <a:pt x="2136" y="20957"/>
                </a:cubicBezTo>
                <a:lnTo>
                  <a:pt x="2465" y="21527"/>
                </a:lnTo>
                <a:lnTo>
                  <a:pt x="6830" y="21527"/>
                </a:lnTo>
                <a:lnTo>
                  <a:pt x="7280" y="20661"/>
                </a:lnTo>
                <a:cubicBezTo>
                  <a:pt x="7527" y="20184"/>
                  <a:pt x="7761" y="19764"/>
                  <a:pt x="7801" y="19728"/>
                </a:cubicBezTo>
                <a:cubicBezTo>
                  <a:pt x="7845" y="19688"/>
                  <a:pt x="7818" y="19507"/>
                  <a:pt x="7734" y="19276"/>
                </a:cubicBezTo>
                <a:lnTo>
                  <a:pt x="7593" y="18891"/>
                </a:lnTo>
                <a:lnTo>
                  <a:pt x="7928" y="18050"/>
                </a:lnTo>
                <a:cubicBezTo>
                  <a:pt x="8111" y="17588"/>
                  <a:pt x="8358" y="17065"/>
                  <a:pt x="8476" y="16888"/>
                </a:cubicBezTo>
                <a:lnTo>
                  <a:pt x="8690" y="16568"/>
                </a:lnTo>
                <a:lnTo>
                  <a:pt x="8860" y="16796"/>
                </a:lnTo>
                <a:cubicBezTo>
                  <a:pt x="9339" y="17448"/>
                  <a:pt x="10519" y="18141"/>
                  <a:pt x="11148" y="18141"/>
                </a:cubicBezTo>
                <a:cubicBezTo>
                  <a:pt x="11906" y="18141"/>
                  <a:pt x="13154" y="18717"/>
                  <a:pt x="13154" y="19066"/>
                </a:cubicBezTo>
                <a:cubicBezTo>
                  <a:pt x="13154" y="19145"/>
                  <a:pt x="13290" y="19389"/>
                  <a:pt x="13456" y="19609"/>
                </a:cubicBezTo>
                <a:cubicBezTo>
                  <a:pt x="13718" y="19957"/>
                  <a:pt x="13799" y="20004"/>
                  <a:pt x="14069" y="19975"/>
                </a:cubicBezTo>
                <a:cubicBezTo>
                  <a:pt x="14359" y="19944"/>
                  <a:pt x="14395" y="19904"/>
                  <a:pt x="14603" y="19365"/>
                </a:cubicBezTo>
                <a:cubicBezTo>
                  <a:pt x="14725" y="19046"/>
                  <a:pt x="14988" y="18455"/>
                  <a:pt x="15188" y="18052"/>
                </a:cubicBezTo>
                <a:cubicBezTo>
                  <a:pt x="15387" y="17649"/>
                  <a:pt x="15632" y="17064"/>
                  <a:pt x="15731" y="16751"/>
                </a:cubicBezTo>
                <a:cubicBezTo>
                  <a:pt x="15929" y="16123"/>
                  <a:pt x="15995" y="15295"/>
                  <a:pt x="15852" y="15221"/>
                </a:cubicBezTo>
                <a:cubicBezTo>
                  <a:pt x="15802" y="15195"/>
                  <a:pt x="15585" y="15440"/>
                  <a:pt x="15369" y="15767"/>
                </a:cubicBezTo>
                <a:cubicBezTo>
                  <a:pt x="15022" y="16289"/>
                  <a:pt x="14929" y="16370"/>
                  <a:pt x="14592" y="16433"/>
                </a:cubicBezTo>
                <a:cubicBezTo>
                  <a:pt x="14381" y="16473"/>
                  <a:pt x="14168" y="16578"/>
                  <a:pt x="14118" y="16667"/>
                </a:cubicBezTo>
                <a:cubicBezTo>
                  <a:pt x="14068" y="16756"/>
                  <a:pt x="13995" y="16829"/>
                  <a:pt x="13955" y="16829"/>
                </a:cubicBezTo>
                <a:cubicBezTo>
                  <a:pt x="13916" y="16829"/>
                  <a:pt x="13827" y="16923"/>
                  <a:pt x="13759" y="17038"/>
                </a:cubicBezTo>
                <a:cubicBezTo>
                  <a:pt x="13643" y="17238"/>
                  <a:pt x="13603" y="17244"/>
                  <a:pt x="13004" y="17106"/>
                </a:cubicBezTo>
                <a:cubicBezTo>
                  <a:pt x="12270" y="16936"/>
                  <a:pt x="12278" y="16939"/>
                  <a:pt x="11417" y="16240"/>
                </a:cubicBezTo>
                <a:cubicBezTo>
                  <a:pt x="11054" y="15946"/>
                  <a:pt x="10520" y="15574"/>
                  <a:pt x="10228" y="15412"/>
                </a:cubicBezTo>
                <a:cubicBezTo>
                  <a:pt x="9937" y="15249"/>
                  <a:pt x="9515" y="14934"/>
                  <a:pt x="9290" y="14712"/>
                </a:cubicBezTo>
                <a:cubicBezTo>
                  <a:pt x="8598" y="14030"/>
                  <a:pt x="8444" y="14043"/>
                  <a:pt x="7725" y="14841"/>
                </a:cubicBezTo>
                <a:cubicBezTo>
                  <a:pt x="7078" y="15559"/>
                  <a:pt x="6477" y="16173"/>
                  <a:pt x="6423" y="16173"/>
                </a:cubicBezTo>
                <a:cubicBezTo>
                  <a:pt x="6398" y="16173"/>
                  <a:pt x="6118" y="16518"/>
                  <a:pt x="5801" y="16939"/>
                </a:cubicBezTo>
                <a:cubicBezTo>
                  <a:pt x="5201" y="17735"/>
                  <a:pt x="5002" y="17844"/>
                  <a:pt x="4713" y="17547"/>
                </a:cubicBezTo>
                <a:cubicBezTo>
                  <a:pt x="4513" y="17341"/>
                  <a:pt x="3754" y="15875"/>
                  <a:pt x="3634" y="15463"/>
                </a:cubicBezTo>
                <a:cubicBezTo>
                  <a:pt x="3581" y="15282"/>
                  <a:pt x="3377" y="14801"/>
                  <a:pt x="3178" y="14392"/>
                </a:cubicBezTo>
                <a:cubicBezTo>
                  <a:pt x="2834" y="13682"/>
                  <a:pt x="2820" y="13635"/>
                  <a:pt x="2906" y="13287"/>
                </a:cubicBezTo>
                <a:cubicBezTo>
                  <a:pt x="2984" y="12968"/>
                  <a:pt x="2978" y="12875"/>
                  <a:pt x="2838" y="12542"/>
                </a:cubicBezTo>
                <a:cubicBezTo>
                  <a:pt x="2658" y="12113"/>
                  <a:pt x="2683" y="12021"/>
                  <a:pt x="2990" y="12021"/>
                </a:cubicBezTo>
                <a:lnTo>
                  <a:pt x="3206" y="12021"/>
                </a:lnTo>
                <a:lnTo>
                  <a:pt x="3050" y="11701"/>
                </a:lnTo>
                <a:lnTo>
                  <a:pt x="2895" y="11381"/>
                </a:lnTo>
                <a:lnTo>
                  <a:pt x="3050" y="11222"/>
                </a:lnTo>
                <a:lnTo>
                  <a:pt x="3202" y="11063"/>
                </a:lnTo>
                <a:lnTo>
                  <a:pt x="3047" y="10383"/>
                </a:lnTo>
                <a:cubicBezTo>
                  <a:pt x="2922" y="9838"/>
                  <a:pt x="2909" y="9671"/>
                  <a:pt x="2983" y="9541"/>
                </a:cubicBezTo>
                <a:cubicBezTo>
                  <a:pt x="3056" y="9412"/>
                  <a:pt x="3053" y="9362"/>
                  <a:pt x="2968" y="9283"/>
                </a:cubicBezTo>
                <a:cubicBezTo>
                  <a:pt x="2909" y="9228"/>
                  <a:pt x="2820" y="9182"/>
                  <a:pt x="2771" y="9181"/>
                </a:cubicBezTo>
                <a:cubicBezTo>
                  <a:pt x="2721" y="9180"/>
                  <a:pt x="2570" y="9038"/>
                  <a:pt x="2436" y="8866"/>
                </a:cubicBezTo>
                <a:cubicBezTo>
                  <a:pt x="2302" y="8695"/>
                  <a:pt x="2114" y="8494"/>
                  <a:pt x="2019" y="8420"/>
                </a:cubicBezTo>
                <a:cubicBezTo>
                  <a:pt x="1886" y="8317"/>
                  <a:pt x="1855" y="8226"/>
                  <a:pt x="1889" y="8027"/>
                </a:cubicBezTo>
                <a:cubicBezTo>
                  <a:pt x="1928" y="7800"/>
                  <a:pt x="1902" y="7758"/>
                  <a:pt x="1677" y="7696"/>
                </a:cubicBezTo>
                <a:cubicBezTo>
                  <a:pt x="1635" y="7685"/>
                  <a:pt x="1589" y="7682"/>
                  <a:pt x="1540" y="7686"/>
                </a:cubicBezTo>
                <a:close/>
              </a:path>
            </a:pathLst>
          </a:custGeom>
          <a:ln w="12700">
            <a:solidFill>
              <a:srgbClr val="DDDDDD"/>
            </a:solidFill>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p:cNvSpPr>
          <p:nvPr>
            <p:ph type="title"/>
          </p:nvPr>
        </p:nvSpPr>
        <p:spPr>
          <a:xfrm>
            <a:off x="680320" y="753228"/>
            <a:ext cx="9613863" cy="1080938"/>
          </a:xfrm>
          <a:prstGeom prst="rect">
            <a:avLst/>
          </a:prstGeom>
        </p:spPr>
        <p:txBody>
          <a:bodyPr/>
          <a:lstStyle>
            <a:lvl1pPr defTabSz="905255">
              <a:defRPr sz="3564"/>
            </a:lvl1pPr>
          </a:lstStyle>
          <a:p>
            <a:r>
              <a:t>Our Approach to Career Services</a:t>
            </a:r>
          </a:p>
        </p:txBody>
      </p:sp>
      <p:pic>
        <p:nvPicPr>
          <p:cNvPr id="321" name="image5.png"/>
          <p:cNvPicPr>
            <a:picLocks noChangeAspect="1"/>
          </p:cNvPicPr>
          <p:nvPr/>
        </p:nvPicPr>
        <p:blipFill>
          <a:blip r:embed="rId3">
            <a:extLst/>
          </a:blip>
          <a:stretch>
            <a:fillRect/>
          </a:stretch>
        </p:blipFill>
        <p:spPr>
          <a:xfrm>
            <a:off x="0" y="0"/>
            <a:ext cx="7154020" cy="600075"/>
          </a:xfrm>
          <a:prstGeom prst="rect">
            <a:avLst/>
          </a:prstGeom>
          <a:ln w="12700">
            <a:miter lim="400000"/>
          </a:ln>
        </p:spPr>
      </p:pic>
      <p:sp>
        <p:nvSpPr>
          <p:cNvPr id="322" name="Shape 322"/>
          <p:cNvSpPr/>
          <p:nvPr/>
        </p:nvSpPr>
        <p:spPr>
          <a:xfrm>
            <a:off x="592056" y="2204824"/>
            <a:ext cx="11007888" cy="428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nSpc>
                <a:spcPct val="150000"/>
              </a:lnSpc>
              <a:buSzPct val="100000"/>
              <a:buChar char="•"/>
              <a:defRPr sz="2900">
                <a:solidFill>
                  <a:srgbClr val="FFFFFF"/>
                </a:solidFill>
              </a:defRPr>
            </a:pPr>
            <a:r>
              <a:rPr dirty="0"/>
              <a:t>Curriculum that combines coding and career related topics</a:t>
            </a:r>
          </a:p>
          <a:p>
            <a:pPr marL="180473" indent="-180473">
              <a:lnSpc>
                <a:spcPct val="150000"/>
              </a:lnSpc>
              <a:buSzPct val="100000"/>
              <a:buChar char="•"/>
              <a:defRPr sz="2900">
                <a:solidFill>
                  <a:srgbClr val="FFFFFF"/>
                </a:solidFill>
              </a:defRPr>
            </a:pPr>
            <a:r>
              <a:rPr dirty="0"/>
              <a:t>Using tools that work in the real world</a:t>
            </a:r>
          </a:p>
          <a:p>
            <a:pPr marL="180473" indent="-180473">
              <a:lnSpc>
                <a:spcPct val="150000"/>
              </a:lnSpc>
              <a:buSzPct val="100000"/>
              <a:buChar char="•"/>
              <a:defRPr sz="2900">
                <a:solidFill>
                  <a:srgbClr val="FFFFFF"/>
                </a:solidFill>
              </a:defRPr>
            </a:pPr>
            <a:r>
              <a:rPr dirty="0"/>
              <a:t>Access to the“hidden” job market </a:t>
            </a:r>
          </a:p>
          <a:p>
            <a:pPr marL="180473" indent="-180473">
              <a:lnSpc>
                <a:spcPct val="150000"/>
              </a:lnSpc>
              <a:buSzPct val="100000"/>
              <a:buChar char="•"/>
              <a:defRPr sz="2900">
                <a:solidFill>
                  <a:srgbClr val="FFFFFF"/>
                </a:solidFill>
              </a:defRPr>
            </a:pPr>
            <a:r>
              <a:rPr dirty="0"/>
              <a:t>Employer Network</a:t>
            </a:r>
          </a:p>
          <a:p>
            <a:pPr marL="180473" indent="-180473">
              <a:lnSpc>
                <a:spcPct val="150000"/>
              </a:lnSpc>
              <a:buSzPct val="100000"/>
              <a:buChar char="•"/>
              <a:defRPr sz="2900">
                <a:solidFill>
                  <a:srgbClr val="FFFFFF"/>
                </a:solidFill>
              </a:defRPr>
            </a:pPr>
            <a:r>
              <a:rPr dirty="0"/>
              <a:t>Dynamic curriculum and class experience</a:t>
            </a:r>
          </a:p>
          <a:p>
            <a:pPr marL="180473" indent="-180473">
              <a:lnSpc>
                <a:spcPct val="150000"/>
              </a:lnSpc>
              <a:buSzPct val="100000"/>
              <a:buChar char="•"/>
              <a:defRPr sz="2900">
                <a:solidFill>
                  <a:srgbClr val="FFFFFF"/>
                </a:solidFill>
              </a:defRPr>
            </a:pPr>
            <a:r>
              <a:rPr dirty="0"/>
              <a:t>Curriculum content driven by market demand</a:t>
            </a:r>
          </a:p>
          <a:p>
            <a:pPr marL="180473" indent="-180473">
              <a:lnSpc>
                <a:spcPct val="150000"/>
              </a:lnSpc>
              <a:buSzPct val="100000"/>
              <a:buChar char="•"/>
              <a:defRPr sz="2900">
                <a:solidFill>
                  <a:srgbClr val="FFFFFF"/>
                </a:solidFill>
              </a:defRPr>
            </a:pPr>
            <a:r>
              <a:rPr dirty="0"/>
              <a:t>Accountability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rgbClr val="000000"/>
      </a:dk1>
      <a:lt1>
        <a:srgbClr val="FFFFFF"/>
      </a:lt1>
      <a:dk2>
        <a:srgbClr val="A7A7A7"/>
      </a:dk2>
      <a:lt2>
        <a:srgbClr val="535353"/>
      </a:lt2>
      <a:accent1>
        <a:srgbClr val="F8D140"/>
      </a:accent1>
      <a:accent2>
        <a:srgbClr val="9F2936"/>
      </a:accent2>
      <a:accent3>
        <a:srgbClr val="1B587C"/>
      </a:accent3>
      <a:accent4>
        <a:srgbClr val="4E8542"/>
      </a:accent4>
      <a:accent5>
        <a:srgbClr val="604878"/>
      </a:accent5>
      <a:accent6>
        <a:srgbClr val="C19859"/>
      </a:accent6>
      <a:hlink>
        <a:srgbClr val="0000FF"/>
      </a:hlink>
      <a:folHlink>
        <a:srgbClr val="FF00FF"/>
      </a:folHlink>
    </a:clrScheme>
    <a:fontScheme name="Berlin">
      <a:majorFont>
        <a:latin typeface="Calibri"/>
        <a:ea typeface="Calibri"/>
        <a:cs typeface="Calibri"/>
      </a:majorFont>
      <a:minorFont>
        <a:latin typeface="Helvetica"/>
        <a:ea typeface="Helvetica"/>
        <a:cs typeface="Helvetica"/>
      </a:minorFont>
    </a:fontScheme>
    <a:fmtScheme name="Berl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erlin">
  <a:themeElements>
    <a:clrScheme name="Berlin">
      <a:dk1>
        <a:srgbClr val="000000"/>
      </a:dk1>
      <a:lt1>
        <a:srgbClr val="FFFFFF"/>
      </a:lt1>
      <a:dk2>
        <a:srgbClr val="A7A7A7"/>
      </a:dk2>
      <a:lt2>
        <a:srgbClr val="535353"/>
      </a:lt2>
      <a:accent1>
        <a:srgbClr val="F8D140"/>
      </a:accent1>
      <a:accent2>
        <a:srgbClr val="9F2936"/>
      </a:accent2>
      <a:accent3>
        <a:srgbClr val="1B587C"/>
      </a:accent3>
      <a:accent4>
        <a:srgbClr val="4E8542"/>
      </a:accent4>
      <a:accent5>
        <a:srgbClr val="604878"/>
      </a:accent5>
      <a:accent6>
        <a:srgbClr val="C19859"/>
      </a:accent6>
      <a:hlink>
        <a:srgbClr val="0000FF"/>
      </a:hlink>
      <a:folHlink>
        <a:srgbClr val="FF00FF"/>
      </a:folHlink>
    </a:clrScheme>
    <a:fontScheme name="Berlin">
      <a:majorFont>
        <a:latin typeface="Calibri"/>
        <a:ea typeface="Calibri"/>
        <a:cs typeface="Calibri"/>
      </a:majorFont>
      <a:minorFont>
        <a:latin typeface="Helvetica"/>
        <a:ea typeface="Helvetica"/>
        <a:cs typeface="Helvetica"/>
      </a:minorFont>
    </a:fontScheme>
    <a:fmtScheme name="Berli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229</TotalTime>
  <Words>993</Words>
  <Application>Microsoft Macintosh PowerPoint</Application>
  <PresentationFormat>Widescreen</PresentationFormat>
  <Paragraphs>135</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Courier New</vt:lpstr>
      <vt:lpstr>Trebuchet MS</vt:lpstr>
      <vt:lpstr>Arial</vt:lpstr>
      <vt:lpstr>Calibri</vt:lpstr>
      <vt:lpstr>Berlin</vt:lpstr>
      <vt:lpstr>UCF Coding Boot Camp</vt:lpstr>
      <vt:lpstr>UCF Coding Boot Camp</vt:lpstr>
      <vt:lpstr>Welcome</vt:lpstr>
      <vt:lpstr>Intro to UCF</vt:lpstr>
      <vt:lpstr>Your Support Team</vt:lpstr>
      <vt:lpstr>Expectations</vt:lpstr>
      <vt:lpstr>Support Services</vt:lpstr>
      <vt:lpstr>Our Approach to Career Services</vt:lpstr>
      <vt:lpstr>Our Approach to Career Services</vt:lpstr>
      <vt:lpstr>Tools That Work</vt:lpstr>
      <vt:lpstr>Hidden Job Market</vt:lpstr>
      <vt:lpstr>Employer Partners and Speakers</vt:lpstr>
      <vt:lpstr>The Job Market is not Static &amp; Neither is your Curriculum</vt:lpstr>
      <vt:lpstr>Our Curriculum</vt:lpstr>
      <vt:lpstr>Our Curriculum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Coding Boot Camp</dc:title>
  <cp:lastModifiedBy>Jonathan Medina</cp:lastModifiedBy>
  <cp:revision>6</cp:revision>
  <dcterms:modified xsi:type="dcterms:W3CDTF">2016-03-28T21:33:44Z</dcterms:modified>
</cp:coreProperties>
</file>