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2B75-4E8C-45BB-4333-DFCE6D22C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6DE0A-8856-1C8E-0B15-71C79EEF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C9A2-CA79-0267-836D-2D1E6536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31-E15F-47D7-AE42-DDBD64390863}" type="datetimeFigureOut">
              <a:rPr lang="en-PH" smtClean="0"/>
              <a:t>9/10/2025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988D-A131-A6A5-5F59-E1ABE78C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FBF6A-5EC7-6327-9021-235EE34D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BDB2-C425-401A-8181-298A517399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610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DA88-6E3F-F784-9310-8F8972F7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F2A5B-C8DD-7098-81C0-28E0E0A9E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10D2-0900-C838-9611-244AA43E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31-E15F-47D7-AE42-DDBD64390863}" type="datetimeFigureOut">
              <a:rPr lang="en-PH" smtClean="0"/>
              <a:t>9/10/2025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74C54-E9CD-64F3-4AF9-7AEA49E5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8E86-95D2-3692-3E8D-96535146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BDB2-C425-401A-8181-298A517399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57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4367B-9566-EAB7-F379-252BAE5A1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42503-9AAD-B51E-1293-BF18C2027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619E-595F-DB32-7313-1826F686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31-E15F-47D7-AE42-DDBD64390863}" type="datetimeFigureOut">
              <a:rPr lang="en-PH" smtClean="0"/>
              <a:t>9/10/2025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08FD-857A-6789-A54F-BB458B67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62C2-0399-AFC4-52F6-B4329D78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BDB2-C425-401A-8181-298A517399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392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6704-2D82-0261-3B87-C95A1441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3F02-F3B0-D79A-F331-DD58E11F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80794-1413-DB28-9BD4-02ECDC14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31-E15F-47D7-AE42-DDBD64390863}" type="datetimeFigureOut">
              <a:rPr lang="en-PH" smtClean="0"/>
              <a:t>9/10/2025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F18A3-857F-F6D4-5FB3-4DEC933D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8D90-FC97-ECAD-EB2D-C57C98AD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BDB2-C425-401A-8181-298A517399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705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B164-7310-F3A8-62AF-236AA643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7ABA4-FF61-B9C1-03C9-FADD0E25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962E-D743-4CE2-B493-829F555C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31-E15F-47D7-AE42-DDBD64390863}" type="datetimeFigureOut">
              <a:rPr lang="en-PH" smtClean="0"/>
              <a:t>9/10/2025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6691D-AE07-0353-4587-85617154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977F-7582-1ED1-CF0A-D816C992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BDB2-C425-401A-8181-298A517399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80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DFF5-A972-D63E-EA87-DCCCEC64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49D7-2BB1-23E7-C5AE-8DD1A8A0A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41CB9-8699-5A0E-DA32-61369229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79EF3-FC84-3CCE-71D4-710A4848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31-E15F-47D7-AE42-DDBD64390863}" type="datetimeFigureOut">
              <a:rPr lang="en-PH" smtClean="0"/>
              <a:t>9/10/2025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21914-A5F1-274B-3A74-68B565B3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D207A-4A37-FC7D-55CA-6DA31617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BDB2-C425-401A-8181-298A517399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494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F27B-F2B2-27B7-F6ED-ED13B75D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14D4A-52B3-BED1-4C0D-91FA5FE2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B3201-3E3E-1011-7F9F-C9C79C5A7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EDC28-74F2-CAA1-EB78-2B8DBE4F1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61B7-F73B-2025-3282-857F4B424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EA0C3-5F1A-1167-941D-F6375BD6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31-E15F-47D7-AE42-DDBD64390863}" type="datetimeFigureOut">
              <a:rPr lang="en-PH" smtClean="0"/>
              <a:t>9/10/2025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7F026-C065-94F9-BD7A-C392F7BD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69780-6B4E-1690-99C2-ABC6E6EF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BDB2-C425-401A-8181-298A517399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746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833B-2F17-8BE9-93BF-E1966DFE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8DFE8-4BF9-E1FE-482D-3549008E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31-E15F-47D7-AE42-DDBD64390863}" type="datetimeFigureOut">
              <a:rPr lang="en-PH" smtClean="0"/>
              <a:t>9/10/2025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ED8E5-B3C9-5ACB-D629-17441F8F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E9004-FC0A-FA22-8E8F-B52E652D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BDB2-C425-401A-8181-298A517399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05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26CE2-66E2-ACC2-CC06-B061BC9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31-E15F-47D7-AE42-DDBD64390863}" type="datetimeFigureOut">
              <a:rPr lang="en-PH" smtClean="0"/>
              <a:t>9/10/2025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0AD62-E56B-4683-C2C1-90A8128B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DCC46-33C1-6BC6-B8CC-615838BF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BDB2-C425-401A-8181-298A517399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169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36DD-3974-E032-AD2F-384BECD9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7700-4201-D9CA-3964-F3EDB59A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90877-64D6-4C92-A49B-43F48E9C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861F1-F1FE-C3D1-2B33-01C33EE6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31-E15F-47D7-AE42-DDBD64390863}" type="datetimeFigureOut">
              <a:rPr lang="en-PH" smtClean="0"/>
              <a:t>9/10/2025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24944-99AA-4773-EA67-1179D202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799BF-550A-EE65-C7EC-8373B8F1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BDB2-C425-401A-8181-298A517399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36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976E-0A0D-DDC7-DC3E-2D62940F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A25E0-7137-A433-0470-DBEA2C363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C226C-AEB2-9465-A87B-0E5477758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FDD6E-7C30-7B7F-BE32-D38D0CC1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31-E15F-47D7-AE42-DDBD64390863}" type="datetimeFigureOut">
              <a:rPr lang="en-PH" smtClean="0"/>
              <a:t>9/10/2025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56AEB-CADB-361D-A923-DE50881F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1A988-CE05-AB3B-CEF7-C832F5B7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BDB2-C425-401A-8181-298A517399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6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DEA15-9501-E684-F64C-B0F6106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5363F-C455-D825-C11A-D5F4EF69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1EF0B-4760-D0A0-EB11-ACD07BB9F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FC531-E15F-47D7-AE42-DDBD64390863}" type="datetimeFigureOut">
              <a:rPr lang="en-PH" smtClean="0"/>
              <a:t>9/10/2025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CA199-B0C0-920B-889D-85EE7E4E1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9A3FA-7455-4B72-6F83-72629ED04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5BDB2-C425-401A-8181-298A517399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06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orful internet logo with globe clouds and waves | Premium AI-generated  vector">
            <a:extLst>
              <a:ext uri="{FF2B5EF4-FFF2-40B4-BE49-F238E27FC236}">
                <a16:creationId xmlns:a16="http://schemas.microsoft.com/office/drawing/2014/main" id="{3F8A18B8-C0FD-A9DB-0FE7-189B0A77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4152" y="355790"/>
            <a:ext cx="1282082" cy="128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D545882D-90DE-F350-1EB2-298F980532C1}"/>
              </a:ext>
            </a:extLst>
          </p:cNvPr>
          <p:cNvSpPr/>
          <p:nvPr/>
        </p:nvSpPr>
        <p:spPr>
          <a:xfrm rot="4020880">
            <a:off x="8964943" y="925257"/>
            <a:ext cx="428450" cy="1887892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397ACD-A4E1-4DEA-FE11-C5FF3413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69"/>
          <a:stretch>
            <a:fillRect/>
          </a:stretch>
        </p:blipFill>
        <p:spPr>
          <a:xfrm>
            <a:off x="3012832" y="2270588"/>
            <a:ext cx="254080" cy="803953"/>
          </a:xfrm>
          <a:prstGeom prst="rect">
            <a:avLst/>
          </a:prstGeom>
        </p:spPr>
      </p:pic>
      <p:pic>
        <p:nvPicPr>
          <p:cNvPr id="1028" name="Picture 4" descr="Dell Inspiron 15 3000 (2020) Review - RTINGS.com">
            <a:extLst>
              <a:ext uri="{FF2B5EF4-FFF2-40B4-BE49-F238E27FC236}">
                <a16:creationId xmlns:a16="http://schemas.microsoft.com/office/drawing/2014/main" id="{7DBC0892-2EB3-5B68-2F06-DB4271F4F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4" r="17977"/>
          <a:stretch>
            <a:fillRect/>
          </a:stretch>
        </p:blipFill>
        <p:spPr bwMode="auto">
          <a:xfrm>
            <a:off x="3616243" y="3891233"/>
            <a:ext cx="1538713" cy="135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08D3BC7-A5F9-7ADA-DD77-65051DB6E1EF}"/>
              </a:ext>
            </a:extLst>
          </p:cNvPr>
          <p:cNvCxnSpPr>
            <a:cxnSpLocks/>
            <a:stCxn id="9" idx="3"/>
            <a:endCxn id="1028" idx="1"/>
          </p:cNvCxnSpPr>
          <p:nvPr/>
        </p:nvCxnSpPr>
        <p:spPr>
          <a:xfrm>
            <a:off x="3266912" y="2672565"/>
            <a:ext cx="349331" cy="18955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88A3132-E4F5-0478-F61D-A6977F75F3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218" t="29051" r="10241" b="32510"/>
          <a:stretch>
            <a:fillRect/>
          </a:stretch>
        </p:blipFill>
        <p:spPr>
          <a:xfrm>
            <a:off x="8372506" y="6058758"/>
            <a:ext cx="935914" cy="458055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119BEB2-762E-48F3-A487-1B8681968322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4166801" y="2047612"/>
            <a:ext cx="3358342" cy="5412200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A944E33-E787-3C05-0169-81DCA553855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78" t="22022" r="4577" b="21252"/>
          <a:stretch>
            <a:fillRect/>
          </a:stretch>
        </p:blipFill>
        <p:spPr>
          <a:xfrm>
            <a:off x="5885666" y="3295248"/>
            <a:ext cx="3422754" cy="1949712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5AC1C4-65D4-B210-4B82-C60AE4426EA8}"/>
              </a:ext>
            </a:extLst>
          </p:cNvPr>
          <p:cNvCxnSpPr>
            <a:cxnSpLocks/>
          </p:cNvCxnSpPr>
          <p:nvPr/>
        </p:nvCxnSpPr>
        <p:spPr>
          <a:xfrm flipV="1">
            <a:off x="9139652" y="5007468"/>
            <a:ext cx="0" cy="142541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E25E4A5-D33C-64AC-7DF3-7797C49CE8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077" y="2320423"/>
            <a:ext cx="450429" cy="380749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BFC834-9C3D-CA1C-155F-12FE19E55BED}"/>
              </a:ext>
            </a:extLst>
          </p:cNvPr>
          <p:cNvCxnSpPr>
            <a:cxnSpLocks/>
          </p:cNvCxnSpPr>
          <p:nvPr/>
        </p:nvCxnSpPr>
        <p:spPr>
          <a:xfrm flipH="1">
            <a:off x="1225935" y="2672564"/>
            <a:ext cx="499555" cy="75643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848E6E-366F-7C58-BECF-B9F4E288CB82}"/>
              </a:ext>
            </a:extLst>
          </p:cNvPr>
          <p:cNvSpPr txBox="1"/>
          <p:nvPr/>
        </p:nvSpPr>
        <p:spPr>
          <a:xfrm>
            <a:off x="208834" y="3517365"/>
            <a:ext cx="3137869" cy="258532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IoT </a:t>
            </a:r>
            <a:r>
              <a:rPr lang="en-US" altLang="ja-JP" dirty="0" err="1"/>
              <a:t>Wifi</a:t>
            </a:r>
            <a:br>
              <a:rPr lang="en-US" altLang="ja-JP" dirty="0"/>
            </a:br>
            <a:r>
              <a:rPr lang="en-US" altLang="ja-JP" dirty="0"/>
              <a:t>     - </a:t>
            </a:r>
            <a:r>
              <a:rPr lang="en-PH" dirty="0"/>
              <a:t>Alexa</a:t>
            </a:r>
          </a:p>
          <a:p>
            <a:r>
              <a:rPr lang="en-US" altLang="ja-JP" dirty="0"/>
              <a:t>     - </a:t>
            </a:r>
            <a:r>
              <a:rPr lang="en-PH" dirty="0"/>
              <a:t>Smart </a:t>
            </a:r>
            <a:r>
              <a:rPr lang="en-US" altLang="ja-JP" dirty="0"/>
              <a:t>Home </a:t>
            </a:r>
            <a:r>
              <a:rPr lang="en-PH" dirty="0"/>
              <a:t>Devices</a:t>
            </a:r>
          </a:p>
          <a:p>
            <a:endParaRPr lang="en-PH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Wifi</a:t>
            </a:r>
            <a:br>
              <a:rPr lang="en-US" altLang="ja-JP" dirty="0"/>
            </a:br>
            <a:r>
              <a:rPr lang="en-US" altLang="ja-JP" dirty="0"/>
              <a:t>     - Personal </a:t>
            </a:r>
            <a:r>
              <a:rPr lang="en-PH" dirty="0"/>
              <a:t>Mobile  Phone</a:t>
            </a:r>
          </a:p>
          <a:p>
            <a:endParaRPr lang="en-PH" dirty="0"/>
          </a:p>
          <a:p>
            <a:r>
              <a:rPr lang="ja-JP" altLang="en-US" dirty="0"/>
              <a:t>・</a:t>
            </a:r>
            <a:r>
              <a:rPr lang="en-US" altLang="ja-JP" dirty="0"/>
              <a:t>Guest </a:t>
            </a:r>
            <a:r>
              <a:rPr lang="en-US" altLang="ja-JP" dirty="0" err="1"/>
              <a:t>Wifi</a:t>
            </a:r>
            <a:br>
              <a:rPr lang="en-US" altLang="ja-JP" dirty="0"/>
            </a:br>
            <a:r>
              <a:rPr lang="en-US" altLang="ja-JP" dirty="0"/>
              <a:t>     - Guest Mobile Phones</a:t>
            </a:r>
            <a:endParaRPr lang="en-PH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DDBF415-4203-1E85-F3BE-0D2522DC7FF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48883"/>
          <a:stretch>
            <a:fillRect/>
          </a:stretch>
        </p:blipFill>
        <p:spPr>
          <a:xfrm>
            <a:off x="6888561" y="1926404"/>
            <a:ext cx="1362966" cy="85280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FD0BA8-F453-5706-BCE8-DE3B69EA28B4}"/>
              </a:ext>
            </a:extLst>
          </p:cNvPr>
          <p:cNvCxnSpPr>
            <a:cxnSpLocks/>
          </p:cNvCxnSpPr>
          <p:nvPr/>
        </p:nvCxnSpPr>
        <p:spPr>
          <a:xfrm flipH="1">
            <a:off x="3139871" y="2435027"/>
            <a:ext cx="4066921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Left Brace 52">
            <a:extLst>
              <a:ext uri="{FF2B5EF4-FFF2-40B4-BE49-F238E27FC236}">
                <a16:creationId xmlns:a16="http://schemas.microsoft.com/office/drawing/2014/main" id="{BCA29DFD-6BB3-55BA-3EE3-FC1F488AE793}"/>
              </a:ext>
            </a:extLst>
          </p:cNvPr>
          <p:cNvSpPr/>
          <p:nvPr/>
        </p:nvSpPr>
        <p:spPr>
          <a:xfrm rot="16200000">
            <a:off x="8797232" y="6307038"/>
            <a:ext cx="116709" cy="4094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5949C1-4833-7FED-5A9E-C729ACB43988}"/>
              </a:ext>
            </a:extLst>
          </p:cNvPr>
          <p:cNvSpPr txBox="1"/>
          <p:nvPr/>
        </p:nvSpPr>
        <p:spPr>
          <a:xfrm>
            <a:off x="8552073" y="651631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Reserve</a:t>
            </a:r>
            <a:endParaRPr lang="en-PH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EC968-D8FC-B03C-F3D9-E190A8C361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7546" t="11835" r="18934" b="9362"/>
          <a:stretch>
            <a:fillRect/>
          </a:stretch>
        </p:blipFill>
        <p:spPr>
          <a:xfrm>
            <a:off x="2085506" y="1877654"/>
            <a:ext cx="898568" cy="1114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1CD939-7DA7-D529-E65E-DB83BEF96BAB}"/>
              </a:ext>
            </a:extLst>
          </p:cNvPr>
          <p:cNvSpPr txBox="1"/>
          <p:nvPr/>
        </p:nvSpPr>
        <p:spPr>
          <a:xfrm>
            <a:off x="2132651" y="213208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Deco X50</a:t>
            </a:r>
          </a:p>
        </p:txBody>
      </p:sp>
    </p:spTree>
    <p:extLst>
      <p:ext uri="{BB962C8B-B14F-4D97-AF65-F5344CB8AC3E}">
        <p14:creationId xmlns:p14="http://schemas.microsoft.com/office/powerpoint/2010/main" val="212155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Bermudez</dc:creator>
  <cp:lastModifiedBy>Remi Pumida</cp:lastModifiedBy>
  <cp:revision>29</cp:revision>
  <dcterms:created xsi:type="dcterms:W3CDTF">2025-04-16T05:21:34Z</dcterms:created>
  <dcterms:modified xsi:type="dcterms:W3CDTF">2025-09-10T03:47:47Z</dcterms:modified>
</cp:coreProperties>
</file>