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2"/>
  </p:notesMasterIdLst>
  <p:sldIdLst>
    <p:sldId id="256" r:id="rId2"/>
    <p:sldId id="258" r:id="rId3"/>
    <p:sldId id="259" r:id="rId4"/>
    <p:sldId id="285" r:id="rId5"/>
    <p:sldId id="286"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2" r:id="rId29"/>
    <p:sldId id="313" r:id="rId30"/>
    <p:sldId id="310" r:id="rId31"/>
    <p:sldId id="311" r:id="rId32"/>
    <p:sldId id="315" r:id="rId33"/>
    <p:sldId id="316" r:id="rId34"/>
    <p:sldId id="317" r:id="rId35"/>
    <p:sldId id="318" r:id="rId36"/>
    <p:sldId id="319" r:id="rId37"/>
    <p:sldId id="320" r:id="rId38"/>
    <p:sldId id="321" r:id="rId39"/>
    <p:sldId id="314" r:id="rId40"/>
    <p:sldId id="278" r:id="rId41"/>
  </p:sldIdLst>
  <p:sldSz cx="9144000" cy="5143500" type="screen16x9"/>
  <p:notesSz cx="6858000" cy="9144000"/>
  <p:embeddedFontLst>
    <p:embeddedFont>
      <p:font typeface="Aharoni" panose="02010803020104030203" pitchFamily="2" charset="-79"/>
      <p:bold r:id="rId43"/>
    </p:embeddedFont>
    <p:embeddedFont>
      <p:font typeface="Calibri" panose="020F0502020204030204" pitchFamily="34" charset="0"/>
      <p:regular r:id="rId44"/>
      <p:bold r:id="rId45"/>
      <p:italic r:id="rId46"/>
      <p:boldItalic r:id="rId47"/>
    </p:embeddedFont>
    <p:embeddedFont>
      <p:font typeface="Oxygen Light" panose="020B0604020202020204" charset="0"/>
      <p:regular r:id="rId48"/>
      <p:bold r:id="rId49"/>
    </p:embeddedFont>
    <p:embeddedFont>
      <p:font typeface="Zilla Slab SemiBold" panose="020B0604020202020204" charset="0"/>
      <p:bold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05A473-A67A-4E67-B12D-D377399AE1F6}">
  <a:tblStyle styleId="{7405A473-A67A-4E67-B12D-D377399AE1F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B3CEEE4-EA1C-4687-B06A-87DD94B0C21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7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0305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0859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0884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163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239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8058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1113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675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1138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1323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9031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02465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00408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58474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80068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0117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1907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0987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81178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593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75954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089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425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25863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10350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343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2980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09505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4854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6584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6040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c7f2e2ca1a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c7f2e2ca1a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b2f7c811e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b2f7c811e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8989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517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1166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4270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4623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487675" y="0"/>
            <a:ext cx="8656320" cy="5143642"/>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007450">
                  <a:alpha val="18823"/>
                </a:srgbClr>
              </a:gs>
              <a:gs pos="80000">
                <a:srgbClr val="002964">
                  <a:alpha val="0"/>
                </a:srgbClr>
              </a:gs>
              <a:gs pos="100000">
                <a:srgbClr val="002964">
                  <a:alpha val="0"/>
                </a:srgbClr>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855300" y="1807700"/>
            <a:ext cx="7433400" cy="1528200"/>
          </a:xfrm>
          <a:prstGeom prst="rect">
            <a:avLst/>
          </a:prstGeom>
          <a:effectLst>
            <a:outerShdw blurRad="42863" dist="9525" dir="5400000" algn="bl" rotWithShape="0">
              <a:schemeClr val="dk1">
                <a:alpha val="30000"/>
              </a:schemeClr>
            </a:outerShdw>
          </a:effectLst>
        </p:spPr>
        <p:txBody>
          <a:bodyPr spcFirstLastPara="1" wrap="square" lIns="0" tIns="0" rIns="0" bIns="0" anchor="ctr" anchorCtr="0">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50000">
              <a:schemeClr val="accent3"/>
            </a:gs>
            <a:gs pos="100000">
              <a:schemeClr val="dk1"/>
            </a:gs>
          </a:gsLst>
          <a:path path="circle">
            <a:fillToRect l="100000" b="100000"/>
          </a:path>
          <a:tileRect t="-100000" r="-100000"/>
        </a:gradFill>
        <a:effectLst/>
      </p:bgPr>
    </p:bg>
    <p:spTree>
      <p:nvGrpSpPr>
        <p:cNvPr id="1" name="Shape 12"/>
        <p:cNvGrpSpPr/>
        <p:nvPr/>
      </p:nvGrpSpPr>
      <p:grpSpPr>
        <a:xfrm>
          <a:off x="0" y="0"/>
          <a:ext cx="0" cy="0"/>
          <a:chOff x="0" y="0"/>
          <a:chExt cx="0" cy="0"/>
        </a:xfrm>
      </p:grpSpPr>
      <p:sp>
        <p:nvSpPr>
          <p:cNvPr id="13" name="Google Shape;13;p3"/>
          <p:cNvSpPr/>
          <p:nvPr/>
        </p:nvSpPr>
        <p:spPr>
          <a:xfrm>
            <a:off x="487675" y="0"/>
            <a:ext cx="8656320" cy="5143642"/>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BCF6A7">
                  <a:alpha val="16862"/>
                </a:srgbClr>
              </a:gs>
              <a:gs pos="80000">
                <a:srgbClr val="011733">
                  <a:alpha val="0"/>
                </a:srgbClr>
              </a:gs>
              <a:gs pos="100000">
                <a:srgbClr val="011733">
                  <a:alpha val="0"/>
                </a:srgbClr>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855300" y="1732800"/>
            <a:ext cx="7433400" cy="1159800"/>
          </a:xfrm>
          <a:prstGeom prst="rect">
            <a:avLst/>
          </a:prstGeom>
          <a:effectLst>
            <a:outerShdw blurRad="42863" dist="9525" dir="5400000" algn="bl" rotWithShape="0">
              <a:schemeClr val="dk1">
                <a:alpha val="30000"/>
              </a:schemeClr>
            </a:outerShdw>
          </a:effectLst>
        </p:spPr>
        <p:txBody>
          <a:bodyPr spcFirstLastPara="1" wrap="square" lIns="0" tIns="0" rIns="0" bIns="0"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5" name="Google Shape;15;p3"/>
          <p:cNvSpPr txBox="1">
            <a:spLocks noGrp="1"/>
          </p:cNvSpPr>
          <p:nvPr>
            <p:ph type="subTitle" idx="1"/>
          </p:nvPr>
        </p:nvSpPr>
        <p:spPr>
          <a:xfrm>
            <a:off x="855300" y="2989502"/>
            <a:ext cx="7433400" cy="421200"/>
          </a:xfrm>
          <a:prstGeom prst="rect">
            <a:avLst/>
          </a:prstGeom>
        </p:spPr>
        <p:txBody>
          <a:bodyPr spcFirstLastPara="1" wrap="square" lIns="0" tIns="0" rIns="0" bIns="0" anchor="t" anchorCtr="0">
            <a:noAutofit/>
          </a:bodyPr>
          <a:lstStyle>
            <a:lvl1pPr lvl="0" rtl="0">
              <a:spcBef>
                <a:spcPts val="0"/>
              </a:spcBef>
              <a:spcAft>
                <a:spcPts val="0"/>
              </a:spcAft>
              <a:buClr>
                <a:schemeClr val="accent1"/>
              </a:buClr>
              <a:buSzPts val="2400"/>
              <a:buNone/>
              <a:defRPr>
                <a:solidFill>
                  <a:schemeClr val="accent1"/>
                </a:solidFill>
              </a:defRPr>
            </a:lvl1pPr>
            <a:lvl2pPr lvl="1" rtl="0">
              <a:spcBef>
                <a:spcPts val="800"/>
              </a:spcBef>
              <a:spcAft>
                <a:spcPts val="0"/>
              </a:spcAft>
              <a:buClr>
                <a:schemeClr val="accent1"/>
              </a:buClr>
              <a:buSzPts val="3000"/>
              <a:buNone/>
              <a:defRPr sz="3000">
                <a:solidFill>
                  <a:schemeClr val="accent1"/>
                </a:solidFill>
              </a:defRPr>
            </a:lvl2pPr>
            <a:lvl3pPr lvl="2" rtl="0">
              <a:spcBef>
                <a:spcPts val="800"/>
              </a:spcBef>
              <a:spcAft>
                <a:spcPts val="0"/>
              </a:spcAft>
              <a:buClr>
                <a:schemeClr val="accent1"/>
              </a:buClr>
              <a:buSzPts val="3000"/>
              <a:buNone/>
              <a:defRPr sz="3000">
                <a:solidFill>
                  <a:schemeClr val="accent1"/>
                </a:solidFill>
              </a:defRPr>
            </a:lvl3pPr>
            <a:lvl4pPr lvl="3" rtl="0">
              <a:spcBef>
                <a:spcPts val="800"/>
              </a:spcBef>
              <a:spcAft>
                <a:spcPts val="0"/>
              </a:spcAft>
              <a:buClr>
                <a:schemeClr val="accent1"/>
              </a:buClr>
              <a:buSzPts val="3000"/>
              <a:buNone/>
              <a:defRPr sz="3000">
                <a:solidFill>
                  <a:schemeClr val="accent1"/>
                </a:solidFill>
              </a:defRPr>
            </a:lvl4pPr>
            <a:lvl5pPr lvl="4" rtl="0">
              <a:spcBef>
                <a:spcPts val="800"/>
              </a:spcBef>
              <a:spcAft>
                <a:spcPts val="0"/>
              </a:spcAft>
              <a:buClr>
                <a:schemeClr val="accent1"/>
              </a:buClr>
              <a:buSzPts val="3000"/>
              <a:buNone/>
              <a:defRPr sz="3000">
                <a:solidFill>
                  <a:schemeClr val="accent1"/>
                </a:solidFill>
              </a:defRPr>
            </a:lvl5pPr>
            <a:lvl6pPr lvl="5" rtl="0">
              <a:spcBef>
                <a:spcPts val="800"/>
              </a:spcBef>
              <a:spcAft>
                <a:spcPts val="0"/>
              </a:spcAft>
              <a:buClr>
                <a:schemeClr val="accent1"/>
              </a:buClr>
              <a:buSzPts val="3000"/>
              <a:buNone/>
              <a:defRPr sz="3000">
                <a:solidFill>
                  <a:schemeClr val="accent1"/>
                </a:solidFill>
              </a:defRPr>
            </a:lvl6pPr>
            <a:lvl7pPr lvl="6" rtl="0">
              <a:spcBef>
                <a:spcPts val="800"/>
              </a:spcBef>
              <a:spcAft>
                <a:spcPts val="0"/>
              </a:spcAft>
              <a:buClr>
                <a:schemeClr val="accent1"/>
              </a:buClr>
              <a:buSzPts val="3000"/>
              <a:buNone/>
              <a:defRPr sz="3000">
                <a:solidFill>
                  <a:schemeClr val="accent1"/>
                </a:solidFill>
              </a:defRPr>
            </a:lvl7pPr>
            <a:lvl8pPr lvl="7" rtl="0">
              <a:spcBef>
                <a:spcPts val="800"/>
              </a:spcBef>
              <a:spcAft>
                <a:spcPts val="0"/>
              </a:spcAft>
              <a:buClr>
                <a:schemeClr val="accent1"/>
              </a:buClr>
              <a:buSzPts val="3000"/>
              <a:buNone/>
              <a:defRPr sz="3000">
                <a:solidFill>
                  <a:schemeClr val="accent1"/>
                </a:solidFill>
              </a:defRPr>
            </a:lvl8pPr>
            <a:lvl9pPr lvl="8" rtl="0">
              <a:spcBef>
                <a:spcPts val="800"/>
              </a:spcBef>
              <a:spcAft>
                <a:spcPts val="80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1"/>
            </a:gs>
            <a:gs pos="50000">
              <a:schemeClr val="accent2"/>
            </a:gs>
            <a:gs pos="100000">
              <a:schemeClr val="accent3"/>
            </a:gs>
          </a:gsLst>
          <a:lin ang="5400012" scaled="0"/>
        </a:gradFill>
        <a:effectLst/>
      </p:bgPr>
    </p:bg>
    <p:spTree>
      <p:nvGrpSpPr>
        <p:cNvPr id="1" name="Shape 45"/>
        <p:cNvGrpSpPr/>
        <p:nvPr/>
      </p:nvGrpSpPr>
      <p:grpSpPr>
        <a:xfrm>
          <a:off x="0" y="0"/>
          <a:ext cx="0" cy="0"/>
          <a:chOff x="0" y="0"/>
          <a:chExt cx="0" cy="0"/>
        </a:xfrm>
      </p:grpSpPr>
      <p:sp>
        <p:nvSpPr>
          <p:cNvPr id="46" name="Google Shape;46;p8"/>
          <p:cNvSpPr/>
          <p:nvPr/>
        </p:nvSpPr>
        <p:spPr>
          <a:xfrm>
            <a:off x="3761899" y="0"/>
            <a:ext cx="5382339" cy="5130641"/>
          </a:xfrm>
          <a:custGeom>
            <a:avLst/>
            <a:gdLst/>
            <a:ahLst/>
            <a:cxnLst/>
            <a:rect l="l" t="t" r="r" b="b"/>
            <a:pathLst>
              <a:path w="7176452" h="6840855" extrusionOk="0">
                <a:moveTo>
                  <a:pt x="5601653" y="0"/>
                </a:moveTo>
                <a:lnTo>
                  <a:pt x="5414201" y="0"/>
                </a:lnTo>
                <a:lnTo>
                  <a:pt x="5503101" y="93599"/>
                </a:lnTo>
                <a:close/>
                <a:moveTo>
                  <a:pt x="4701794" y="0"/>
                </a:moveTo>
                <a:lnTo>
                  <a:pt x="4511866" y="0"/>
                </a:lnTo>
                <a:lnTo>
                  <a:pt x="4601972" y="94806"/>
                </a:lnTo>
                <a:close/>
                <a:moveTo>
                  <a:pt x="6501511" y="0"/>
                </a:moveTo>
                <a:lnTo>
                  <a:pt x="6316599" y="0"/>
                </a:lnTo>
                <a:lnTo>
                  <a:pt x="6404356" y="92329"/>
                </a:lnTo>
                <a:close/>
                <a:moveTo>
                  <a:pt x="7176135" y="0"/>
                </a:moveTo>
                <a:lnTo>
                  <a:pt x="6854635" y="0"/>
                </a:lnTo>
                <a:lnTo>
                  <a:pt x="6718935" y="8192"/>
                </a:lnTo>
                <a:lnTo>
                  <a:pt x="6719888" y="0"/>
                </a:lnTo>
                <a:lnTo>
                  <a:pt x="6710998" y="0"/>
                </a:lnTo>
                <a:lnTo>
                  <a:pt x="6718935" y="8192"/>
                </a:lnTo>
                <a:lnTo>
                  <a:pt x="6718935" y="8192"/>
                </a:lnTo>
                <a:lnTo>
                  <a:pt x="6826060" y="120967"/>
                </a:lnTo>
                <a:lnTo>
                  <a:pt x="6618859" y="317818"/>
                </a:lnTo>
                <a:lnTo>
                  <a:pt x="6725285" y="429768"/>
                </a:lnTo>
                <a:lnTo>
                  <a:pt x="6244907" y="458788"/>
                </a:lnTo>
                <a:lnTo>
                  <a:pt x="6295962" y="0"/>
                </a:lnTo>
                <a:lnTo>
                  <a:pt x="5974016" y="0"/>
                </a:lnTo>
                <a:lnTo>
                  <a:pt x="5817616" y="9462"/>
                </a:lnTo>
                <a:lnTo>
                  <a:pt x="5818695" y="0"/>
                </a:lnTo>
                <a:lnTo>
                  <a:pt x="5808472" y="0"/>
                </a:lnTo>
                <a:lnTo>
                  <a:pt x="5817235" y="9462"/>
                </a:lnTo>
                <a:lnTo>
                  <a:pt x="5817235" y="9462"/>
                </a:lnTo>
                <a:lnTo>
                  <a:pt x="5924360" y="122238"/>
                </a:lnTo>
                <a:lnTo>
                  <a:pt x="5717159" y="319088"/>
                </a:lnTo>
                <a:lnTo>
                  <a:pt x="5823585" y="431038"/>
                </a:lnTo>
                <a:lnTo>
                  <a:pt x="5343207" y="460057"/>
                </a:lnTo>
                <a:lnTo>
                  <a:pt x="5394897" y="0"/>
                </a:lnTo>
                <a:lnTo>
                  <a:pt x="5093335" y="0"/>
                </a:lnTo>
                <a:lnTo>
                  <a:pt x="4916297" y="10668"/>
                </a:lnTo>
                <a:lnTo>
                  <a:pt x="4917504" y="0"/>
                </a:lnTo>
                <a:lnTo>
                  <a:pt x="4906010" y="0"/>
                </a:lnTo>
                <a:lnTo>
                  <a:pt x="4916170" y="10732"/>
                </a:lnTo>
                <a:lnTo>
                  <a:pt x="4916170" y="10732"/>
                </a:lnTo>
                <a:lnTo>
                  <a:pt x="5023485" y="123571"/>
                </a:lnTo>
                <a:lnTo>
                  <a:pt x="4816285" y="320421"/>
                </a:lnTo>
                <a:lnTo>
                  <a:pt x="4922520" y="432181"/>
                </a:lnTo>
                <a:lnTo>
                  <a:pt x="4442142" y="461264"/>
                </a:lnTo>
                <a:lnTo>
                  <a:pt x="4493831" y="0"/>
                </a:lnTo>
                <a:lnTo>
                  <a:pt x="4212907" y="0"/>
                </a:lnTo>
                <a:lnTo>
                  <a:pt x="4015232" y="11938"/>
                </a:lnTo>
                <a:lnTo>
                  <a:pt x="4016629" y="0"/>
                </a:lnTo>
                <a:lnTo>
                  <a:pt x="4003929" y="0"/>
                </a:lnTo>
                <a:lnTo>
                  <a:pt x="4015295" y="11938"/>
                </a:lnTo>
                <a:lnTo>
                  <a:pt x="4015295" y="11938"/>
                </a:lnTo>
                <a:lnTo>
                  <a:pt x="4122420" y="124714"/>
                </a:lnTo>
                <a:lnTo>
                  <a:pt x="3915219" y="321564"/>
                </a:lnTo>
                <a:lnTo>
                  <a:pt x="4021455" y="433324"/>
                </a:lnTo>
                <a:lnTo>
                  <a:pt x="3541078" y="462344"/>
                </a:lnTo>
                <a:lnTo>
                  <a:pt x="3592830" y="0"/>
                </a:lnTo>
                <a:lnTo>
                  <a:pt x="3332480" y="0"/>
                </a:lnTo>
                <a:lnTo>
                  <a:pt x="3114230" y="13208"/>
                </a:lnTo>
                <a:lnTo>
                  <a:pt x="3115691" y="0"/>
                </a:lnTo>
                <a:lnTo>
                  <a:pt x="3101530" y="0"/>
                </a:lnTo>
                <a:lnTo>
                  <a:pt x="3114230" y="13208"/>
                </a:lnTo>
                <a:lnTo>
                  <a:pt x="3114230" y="13208"/>
                </a:lnTo>
                <a:lnTo>
                  <a:pt x="3221355" y="125984"/>
                </a:lnTo>
                <a:lnTo>
                  <a:pt x="3014154" y="322834"/>
                </a:lnTo>
                <a:lnTo>
                  <a:pt x="3120390" y="434657"/>
                </a:lnTo>
                <a:lnTo>
                  <a:pt x="2639822" y="463550"/>
                </a:lnTo>
                <a:lnTo>
                  <a:pt x="2691765" y="0"/>
                </a:lnTo>
                <a:lnTo>
                  <a:pt x="2451735" y="0"/>
                </a:lnTo>
                <a:lnTo>
                  <a:pt x="2212848" y="14415"/>
                </a:lnTo>
                <a:lnTo>
                  <a:pt x="2214436" y="0"/>
                </a:lnTo>
                <a:lnTo>
                  <a:pt x="2198941" y="0"/>
                </a:lnTo>
                <a:lnTo>
                  <a:pt x="2212657" y="14478"/>
                </a:lnTo>
                <a:lnTo>
                  <a:pt x="2212657" y="14478"/>
                </a:lnTo>
                <a:lnTo>
                  <a:pt x="2319845" y="127191"/>
                </a:lnTo>
                <a:lnTo>
                  <a:pt x="2112581" y="324041"/>
                </a:lnTo>
                <a:lnTo>
                  <a:pt x="2218817" y="435800"/>
                </a:lnTo>
                <a:lnTo>
                  <a:pt x="1738440" y="464820"/>
                </a:lnTo>
                <a:lnTo>
                  <a:pt x="1790700" y="0"/>
                </a:lnTo>
                <a:lnTo>
                  <a:pt x="1571244" y="0"/>
                </a:lnTo>
                <a:lnTo>
                  <a:pt x="1311719" y="15685"/>
                </a:lnTo>
                <a:lnTo>
                  <a:pt x="1313434" y="0"/>
                </a:lnTo>
                <a:lnTo>
                  <a:pt x="1296670" y="0"/>
                </a:lnTo>
                <a:lnTo>
                  <a:pt x="1311529" y="15685"/>
                </a:lnTo>
                <a:lnTo>
                  <a:pt x="1311529" y="15685"/>
                </a:lnTo>
                <a:lnTo>
                  <a:pt x="1418717" y="128461"/>
                </a:lnTo>
                <a:lnTo>
                  <a:pt x="1211516" y="325311"/>
                </a:lnTo>
                <a:lnTo>
                  <a:pt x="1317688" y="437134"/>
                </a:lnTo>
                <a:lnTo>
                  <a:pt x="837375" y="466154"/>
                </a:lnTo>
                <a:lnTo>
                  <a:pt x="889635" y="0"/>
                </a:lnTo>
                <a:lnTo>
                  <a:pt x="690689" y="0"/>
                </a:lnTo>
                <a:lnTo>
                  <a:pt x="410527" y="16955"/>
                </a:lnTo>
                <a:lnTo>
                  <a:pt x="412432" y="0"/>
                </a:lnTo>
                <a:lnTo>
                  <a:pt x="394335" y="0"/>
                </a:lnTo>
                <a:lnTo>
                  <a:pt x="410464" y="16955"/>
                </a:lnTo>
                <a:lnTo>
                  <a:pt x="410464" y="16955"/>
                </a:lnTo>
                <a:lnTo>
                  <a:pt x="517588" y="129731"/>
                </a:lnTo>
                <a:lnTo>
                  <a:pt x="310388" y="326581"/>
                </a:lnTo>
                <a:lnTo>
                  <a:pt x="522922" y="550291"/>
                </a:lnTo>
                <a:lnTo>
                  <a:pt x="730123" y="353441"/>
                </a:lnTo>
                <a:lnTo>
                  <a:pt x="837247" y="466217"/>
                </a:lnTo>
                <a:lnTo>
                  <a:pt x="837247" y="466217"/>
                </a:lnTo>
                <a:lnTo>
                  <a:pt x="944435" y="578993"/>
                </a:lnTo>
                <a:lnTo>
                  <a:pt x="737171" y="775843"/>
                </a:lnTo>
                <a:lnTo>
                  <a:pt x="949769" y="999554"/>
                </a:lnTo>
                <a:lnTo>
                  <a:pt x="1156970" y="802704"/>
                </a:lnTo>
                <a:lnTo>
                  <a:pt x="1264285" y="915670"/>
                </a:lnTo>
                <a:lnTo>
                  <a:pt x="1264285" y="915670"/>
                </a:lnTo>
                <a:lnTo>
                  <a:pt x="1371537" y="1028700"/>
                </a:lnTo>
                <a:lnTo>
                  <a:pt x="1164336" y="1225550"/>
                </a:lnTo>
                <a:lnTo>
                  <a:pt x="1376934" y="1449261"/>
                </a:lnTo>
                <a:lnTo>
                  <a:pt x="1584134" y="1252411"/>
                </a:lnTo>
                <a:lnTo>
                  <a:pt x="1691259" y="1365250"/>
                </a:lnTo>
                <a:lnTo>
                  <a:pt x="1691259" y="1365250"/>
                </a:lnTo>
                <a:lnTo>
                  <a:pt x="1798383" y="1478026"/>
                </a:lnTo>
                <a:lnTo>
                  <a:pt x="1591183" y="1674876"/>
                </a:lnTo>
                <a:lnTo>
                  <a:pt x="1804035" y="1898650"/>
                </a:lnTo>
                <a:lnTo>
                  <a:pt x="2011235" y="1701800"/>
                </a:lnTo>
                <a:lnTo>
                  <a:pt x="2118360" y="1814513"/>
                </a:lnTo>
                <a:lnTo>
                  <a:pt x="2118360" y="1814513"/>
                </a:lnTo>
                <a:lnTo>
                  <a:pt x="2225484" y="1927289"/>
                </a:lnTo>
                <a:lnTo>
                  <a:pt x="2018284" y="2124139"/>
                </a:lnTo>
                <a:lnTo>
                  <a:pt x="2230818" y="2347849"/>
                </a:lnTo>
                <a:lnTo>
                  <a:pt x="2438019" y="2150999"/>
                </a:lnTo>
                <a:lnTo>
                  <a:pt x="2545207" y="2263775"/>
                </a:lnTo>
                <a:lnTo>
                  <a:pt x="2545207" y="2263775"/>
                </a:lnTo>
                <a:lnTo>
                  <a:pt x="2652331" y="2376488"/>
                </a:lnTo>
                <a:lnTo>
                  <a:pt x="2445131" y="2573338"/>
                </a:lnTo>
                <a:lnTo>
                  <a:pt x="2657666" y="2797048"/>
                </a:lnTo>
                <a:lnTo>
                  <a:pt x="2864866" y="2600198"/>
                </a:lnTo>
                <a:lnTo>
                  <a:pt x="2972435" y="2713038"/>
                </a:lnTo>
                <a:lnTo>
                  <a:pt x="2972435" y="2713038"/>
                </a:lnTo>
                <a:lnTo>
                  <a:pt x="3079432" y="2825750"/>
                </a:lnTo>
                <a:lnTo>
                  <a:pt x="2872232" y="3022600"/>
                </a:lnTo>
                <a:lnTo>
                  <a:pt x="3084766" y="3246311"/>
                </a:lnTo>
                <a:lnTo>
                  <a:pt x="3291967" y="3049461"/>
                </a:lnTo>
                <a:lnTo>
                  <a:pt x="3399091" y="3162300"/>
                </a:lnTo>
                <a:lnTo>
                  <a:pt x="3399091" y="3162300"/>
                </a:lnTo>
                <a:lnTo>
                  <a:pt x="3506216" y="3275013"/>
                </a:lnTo>
                <a:lnTo>
                  <a:pt x="3299016" y="3471863"/>
                </a:lnTo>
                <a:lnTo>
                  <a:pt x="3511741" y="3695700"/>
                </a:lnTo>
                <a:lnTo>
                  <a:pt x="3718941" y="3498850"/>
                </a:lnTo>
                <a:lnTo>
                  <a:pt x="3826066" y="3611626"/>
                </a:lnTo>
                <a:lnTo>
                  <a:pt x="3826066" y="3611626"/>
                </a:lnTo>
                <a:lnTo>
                  <a:pt x="3933190" y="3724402"/>
                </a:lnTo>
                <a:lnTo>
                  <a:pt x="3725990" y="3921252"/>
                </a:lnTo>
                <a:lnTo>
                  <a:pt x="3938588" y="4144963"/>
                </a:lnTo>
                <a:lnTo>
                  <a:pt x="4145788" y="3948113"/>
                </a:lnTo>
                <a:lnTo>
                  <a:pt x="4252913" y="4060825"/>
                </a:lnTo>
                <a:lnTo>
                  <a:pt x="4252913" y="4060825"/>
                </a:lnTo>
                <a:lnTo>
                  <a:pt x="4360037" y="4173601"/>
                </a:lnTo>
                <a:lnTo>
                  <a:pt x="4152837" y="4370451"/>
                </a:lnTo>
                <a:lnTo>
                  <a:pt x="4365371" y="4594098"/>
                </a:lnTo>
                <a:lnTo>
                  <a:pt x="4572635" y="4397248"/>
                </a:lnTo>
                <a:lnTo>
                  <a:pt x="4679760" y="4510024"/>
                </a:lnTo>
                <a:lnTo>
                  <a:pt x="4679760" y="4510024"/>
                </a:lnTo>
                <a:lnTo>
                  <a:pt x="4786884" y="4622737"/>
                </a:lnTo>
                <a:lnTo>
                  <a:pt x="4579684" y="4819587"/>
                </a:lnTo>
                <a:lnTo>
                  <a:pt x="4792218" y="5043297"/>
                </a:lnTo>
                <a:lnTo>
                  <a:pt x="4999418" y="4846447"/>
                </a:lnTo>
                <a:lnTo>
                  <a:pt x="5106606" y="4959223"/>
                </a:lnTo>
                <a:lnTo>
                  <a:pt x="5106606" y="4959223"/>
                </a:lnTo>
                <a:lnTo>
                  <a:pt x="5213985" y="5072698"/>
                </a:lnTo>
                <a:lnTo>
                  <a:pt x="5006785" y="5269548"/>
                </a:lnTo>
                <a:lnTo>
                  <a:pt x="5219319" y="5493258"/>
                </a:lnTo>
                <a:lnTo>
                  <a:pt x="5426519" y="5296408"/>
                </a:lnTo>
                <a:lnTo>
                  <a:pt x="5533644" y="5409121"/>
                </a:lnTo>
                <a:lnTo>
                  <a:pt x="5533644" y="5409121"/>
                </a:lnTo>
                <a:lnTo>
                  <a:pt x="5640832" y="5521833"/>
                </a:lnTo>
                <a:lnTo>
                  <a:pt x="5433631" y="5718683"/>
                </a:lnTo>
                <a:lnTo>
                  <a:pt x="5646166" y="5942394"/>
                </a:lnTo>
                <a:lnTo>
                  <a:pt x="5853366" y="5745544"/>
                </a:lnTo>
                <a:lnTo>
                  <a:pt x="5960491" y="5858320"/>
                </a:lnTo>
                <a:lnTo>
                  <a:pt x="5960491" y="5858320"/>
                </a:lnTo>
                <a:lnTo>
                  <a:pt x="6067616" y="5971096"/>
                </a:lnTo>
                <a:lnTo>
                  <a:pt x="5860415" y="6167946"/>
                </a:lnTo>
                <a:lnTo>
                  <a:pt x="6073013" y="6391656"/>
                </a:lnTo>
                <a:lnTo>
                  <a:pt x="6280214" y="6194806"/>
                </a:lnTo>
                <a:lnTo>
                  <a:pt x="6387338" y="6307519"/>
                </a:lnTo>
                <a:lnTo>
                  <a:pt x="6387338" y="6307519"/>
                </a:lnTo>
                <a:lnTo>
                  <a:pt x="6494463" y="6420295"/>
                </a:lnTo>
                <a:lnTo>
                  <a:pt x="6287262" y="6617144"/>
                </a:lnTo>
                <a:lnTo>
                  <a:pt x="6499860" y="6840856"/>
                </a:lnTo>
                <a:lnTo>
                  <a:pt x="6707061" y="6644006"/>
                </a:lnTo>
                <a:lnTo>
                  <a:pt x="6814312" y="6756908"/>
                </a:lnTo>
                <a:lnTo>
                  <a:pt x="6867842" y="6278499"/>
                </a:lnTo>
                <a:lnTo>
                  <a:pt x="6974078" y="6390259"/>
                </a:lnTo>
                <a:lnTo>
                  <a:pt x="7176135" y="6199315"/>
                </a:lnTo>
                <a:lnTo>
                  <a:pt x="7176135" y="5838254"/>
                </a:lnTo>
                <a:lnTo>
                  <a:pt x="6862191" y="5857304"/>
                </a:lnTo>
                <a:lnTo>
                  <a:pt x="6915722" y="5379085"/>
                </a:lnTo>
                <a:lnTo>
                  <a:pt x="7021957" y="5490845"/>
                </a:lnTo>
                <a:lnTo>
                  <a:pt x="7176135" y="5344287"/>
                </a:lnTo>
                <a:lnTo>
                  <a:pt x="7176135" y="4941189"/>
                </a:lnTo>
                <a:lnTo>
                  <a:pt x="6909435" y="4957318"/>
                </a:lnTo>
                <a:lnTo>
                  <a:pt x="6962966" y="4479036"/>
                </a:lnTo>
                <a:lnTo>
                  <a:pt x="7069201" y="4591050"/>
                </a:lnTo>
                <a:lnTo>
                  <a:pt x="7176135" y="4489450"/>
                </a:lnTo>
                <a:lnTo>
                  <a:pt x="7176135" y="4044061"/>
                </a:lnTo>
                <a:lnTo>
                  <a:pt x="6956742" y="4057650"/>
                </a:lnTo>
                <a:lnTo>
                  <a:pt x="7010273" y="3579432"/>
                </a:lnTo>
                <a:lnTo>
                  <a:pt x="7116509" y="3691191"/>
                </a:lnTo>
                <a:lnTo>
                  <a:pt x="7176135" y="3634550"/>
                </a:lnTo>
                <a:lnTo>
                  <a:pt x="7176135" y="3146997"/>
                </a:lnTo>
                <a:lnTo>
                  <a:pt x="7003987" y="3157411"/>
                </a:lnTo>
                <a:lnTo>
                  <a:pt x="7057517" y="2679129"/>
                </a:lnTo>
                <a:lnTo>
                  <a:pt x="7163753" y="2790952"/>
                </a:lnTo>
                <a:lnTo>
                  <a:pt x="7176453" y="2779141"/>
                </a:lnTo>
                <a:lnTo>
                  <a:pt x="7176453" y="2249932"/>
                </a:lnTo>
                <a:lnTo>
                  <a:pt x="7051548" y="2257425"/>
                </a:lnTo>
                <a:lnTo>
                  <a:pt x="7105079" y="1779207"/>
                </a:lnTo>
                <a:lnTo>
                  <a:pt x="7176135" y="1854200"/>
                </a:lnTo>
                <a:lnTo>
                  <a:pt x="7176135" y="1498600"/>
                </a:lnTo>
                <a:lnTo>
                  <a:pt x="6998335" y="1667383"/>
                </a:lnTo>
                <a:lnTo>
                  <a:pt x="7104507" y="1779207"/>
                </a:lnTo>
                <a:lnTo>
                  <a:pt x="6624193" y="1808226"/>
                </a:lnTo>
                <a:lnTo>
                  <a:pt x="6677724" y="1330008"/>
                </a:lnTo>
                <a:lnTo>
                  <a:pt x="6783895" y="1441768"/>
                </a:lnTo>
                <a:lnTo>
                  <a:pt x="6991096" y="1244918"/>
                </a:lnTo>
                <a:lnTo>
                  <a:pt x="7098284" y="1357694"/>
                </a:lnTo>
                <a:lnTo>
                  <a:pt x="7098284" y="1357694"/>
                </a:lnTo>
                <a:lnTo>
                  <a:pt x="7176135" y="1439355"/>
                </a:lnTo>
                <a:lnTo>
                  <a:pt x="7176135" y="1352550"/>
                </a:lnTo>
                <a:lnTo>
                  <a:pt x="7098538" y="1357249"/>
                </a:lnTo>
                <a:lnTo>
                  <a:pt x="7152068" y="879030"/>
                </a:lnTo>
                <a:lnTo>
                  <a:pt x="7176135" y="904430"/>
                </a:lnTo>
                <a:lnTo>
                  <a:pt x="7176135" y="643382"/>
                </a:lnTo>
                <a:lnTo>
                  <a:pt x="7045706" y="767334"/>
                </a:lnTo>
                <a:lnTo>
                  <a:pt x="7151941" y="879094"/>
                </a:lnTo>
                <a:lnTo>
                  <a:pt x="6671564" y="908050"/>
                </a:lnTo>
                <a:lnTo>
                  <a:pt x="6725285" y="429895"/>
                </a:lnTo>
                <a:lnTo>
                  <a:pt x="6831520" y="541719"/>
                </a:lnTo>
                <a:lnTo>
                  <a:pt x="7038721" y="344869"/>
                </a:lnTo>
                <a:lnTo>
                  <a:pt x="7145845" y="457645"/>
                </a:lnTo>
                <a:lnTo>
                  <a:pt x="7145845" y="457645"/>
                </a:lnTo>
                <a:lnTo>
                  <a:pt x="7176199" y="489395"/>
                </a:lnTo>
                <a:lnTo>
                  <a:pt x="7176199" y="455739"/>
                </a:lnTo>
                <a:lnTo>
                  <a:pt x="7145845" y="457581"/>
                </a:lnTo>
                <a:lnTo>
                  <a:pt x="7176135" y="186373"/>
                </a:lnTo>
                <a:close/>
                <a:moveTo>
                  <a:pt x="5823585" y="431165"/>
                </a:moveTo>
                <a:lnTo>
                  <a:pt x="5929820" y="542925"/>
                </a:lnTo>
                <a:lnTo>
                  <a:pt x="6137021" y="346075"/>
                </a:lnTo>
                <a:lnTo>
                  <a:pt x="6244145" y="458788"/>
                </a:lnTo>
                <a:lnTo>
                  <a:pt x="6244145" y="458788"/>
                </a:lnTo>
                <a:lnTo>
                  <a:pt x="6351715" y="571500"/>
                </a:lnTo>
                <a:lnTo>
                  <a:pt x="6144514" y="768350"/>
                </a:lnTo>
                <a:lnTo>
                  <a:pt x="6250750" y="880110"/>
                </a:lnTo>
                <a:lnTo>
                  <a:pt x="5770372" y="909130"/>
                </a:lnTo>
                <a:close/>
                <a:moveTo>
                  <a:pt x="6203125" y="1780286"/>
                </a:moveTo>
                <a:lnTo>
                  <a:pt x="5722811" y="1809369"/>
                </a:lnTo>
                <a:lnTo>
                  <a:pt x="5776341" y="1331087"/>
                </a:lnTo>
                <a:lnTo>
                  <a:pt x="5882513" y="1442911"/>
                </a:lnTo>
                <a:lnTo>
                  <a:pt x="6089714" y="1246061"/>
                </a:lnTo>
                <a:lnTo>
                  <a:pt x="6197219" y="1358900"/>
                </a:lnTo>
                <a:lnTo>
                  <a:pt x="6197219" y="1358900"/>
                </a:lnTo>
                <a:lnTo>
                  <a:pt x="6304343" y="1471676"/>
                </a:lnTo>
                <a:lnTo>
                  <a:pt x="6097143" y="1668526"/>
                </a:lnTo>
                <a:close/>
                <a:moveTo>
                  <a:pt x="6582854" y="3129598"/>
                </a:moveTo>
                <a:lnTo>
                  <a:pt x="6102985" y="3158617"/>
                </a:lnTo>
                <a:lnTo>
                  <a:pt x="6156516" y="2680399"/>
                </a:lnTo>
                <a:lnTo>
                  <a:pt x="6262751" y="2792159"/>
                </a:lnTo>
                <a:lnTo>
                  <a:pt x="6469952" y="2595309"/>
                </a:lnTo>
                <a:lnTo>
                  <a:pt x="6577076" y="2708085"/>
                </a:lnTo>
                <a:lnTo>
                  <a:pt x="6577076" y="2708085"/>
                </a:lnTo>
                <a:lnTo>
                  <a:pt x="6684201" y="2820797"/>
                </a:lnTo>
                <a:lnTo>
                  <a:pt x="6477000" y="3017647"/>
                </a:lnTo>
                <a:close/>
                <a:moveTo>
                  <a:pt x="6535611" y="4029583"/>
                </a:moveTo>
                <a:lnTo>
                  <a:pt x="6055233" y="4058603"/>
                </a:lnTo>
                <a:lnTo>
                  <a:pt x="6108764" y="3580321"/>
                </a:lnTo>
                <a:lnTo>
                  <a:pt x="6214999" y="3692144"/>
                </a:lnTo>
                <a:lnTo>
                  <a:pt x="6422200" y="3495294"/>
                </a:lnTo>
                <a:lnTo>
                  <a:pt x="6529324" y="3608070"/>
                </a:lnTo>
                <a:lnTo>
                  <a:pt x="6529324" y="3608070"/>
                </a:lnTo>
                <a:lnTo>
                  <a:pt x="6636893" y="3721100"/>
                </a:lnTo>
                <a:lnTo>
                  <a:pt x="6429692" y="3917950"/>
                </a:lnTo>
                <a:close/>
                <a:moveTo>
                  <a:pt x="6488303" y="4929505"/>
                </a:moveTo>
                <a:lnTo>
                  <a:pt x="6007989" y="4958525"/>
                </a:lnTo>
                <a:lnTo>
                  <a:pt x="6061519" y="4480306"/>
                </a:lnTo>
                <a:lnTo>
                  <a:pt x="6167691" y="4592066"/>
                </a:lnTo>
                <a:lnTo>
                  <a:pt x="6374892" y="4395216"/>
                </a:lnTo>
                <a:lnTo>
                  <a:pt x="6482080" y="4507929"/>
                </a:lnTo>
                <a:lnTo>
                  <a:pt x="6482080" y="4507929"/>
                </a:lnTo>
                <a:lnTo>
                  <a:pt x="6589204" y="4620705"/>
                </a:lnTo>
                <a:lnTo>
                  <a:pt x="6382004" y="4817555"/>
                </a:lnTo>
                <a:close/>
                <a:moveTo>
                  <a:pt x="3499929" y="1784350"/>
                </a:moveTo>
                <a:lnTo>
                  <a:pt x="3019552" y="1813433"/>
                </a:lnTo>
                <a:lnTo>
                  <a:pt x="3073082" y="1335151"/>
                </a:lnTo>
                <a:lnTo>
                  <a:pt x="3179318" y="1446911"/>
                </a:lnTo>
                <a:lnTo>
                  <a:pt x="3386518" y="1250061"/>
                </a:lnTo>
                <a:lnTo>
                  <a:pt x="3493643" y="1362837"/>
                </a:lnTo>
                <a:lnTo>
                  <a:pt x="3493643" y="1362837"/>
                </a:lnTo>
                <a:lnTo>
                  <a:pt x="3601085" y="1475359"/>
                </a:lnTo>
                <a:lnTo>
                  <a:pt x="3393884" y="1672209"/>
                </a:lnTo>
                <a:close/>
                <a:moveTo>
                  <a:pt x="3499929" y="1784350"/>
                </a:moveTo>
                <a:lnTo>
                  <a:pt x="3606102" y="1896173"/>
                </a:lnTo>
                <a:lnTo>
                  <a:pt x="3813302" y="1699323"/>
                </a:lnTo>
                <a:lnTo>
                  <a:pt x="3920490" y="1812100"/>
                </a:lnTo>
                <a:lnTo>
                  <a:pt x="3920490" y="1812100"/>
                </a:lnTo>
                <a:lnTo>
                  <a:pt x="4027615" y="1924876"/>
                </a:lnTo>
                <a:lnTo>
                  <a:pt x="3820414" y="2121726"/>
                </a:lnTo>
                <a:lnTo>
                  <a:pt x="3926650" y="2233549"/>
                </a:lnTo>
                <a:lnTo>
                  <a:pt x="3446272" y="2262569"/>
                </a:lnTo>
                <a:close/>
                <a:moveTo>
                  <a:pt x="5729097" y="2231073"/>
                </a:moveTo>
                <a:lnTo>
                  <a:pt x="5248783" y="2260156"/>
                </a:lnTo>
                <a:lnTo>
                  <a:pt x="5302314" y="1781873"/>
                </a:lnTo>
                <a:lnTo>
                  <a:pt x="5408486" y="1893697"/>
                </a:lnTo>
                <a:lnTo>
                  <a:pt x="5615686" y="1696847"/>
                </a:lnTo>
                <a:lnTo>
                  <a:pt x="5722874" y="1809623"/>
                </a:lnTo>
                <a:lnTo>
                  <a:pt x="5722874" y="1809623"/>
                </a:lnTo>
                <a:lnTo>
                  <a:pt x="5830062" y="1922399"/>
                </a:lnTo>
                <a:lnTo>
                  <a:pt x="5622862" y="2119249"/>
                </a:lnTo>
                <a:close/>
                <a:moveTo>
                  <a:pt x="6108827" y="3580384"/>
                </a:moveTo>
                <a:lnTo>
                  <a:pt x="5628450" y="3609467"/>
                </a:lnTo>
                <a:lnTo>
                  <a:pt x="5681980" y="3131185"/>
                </a:lnTo>
                <a:lnTo>
                  <a:pt x="5788216" y="3242945"/>
                </a:lnTo>
                <a:lnTo>
                  <a:pt x="5995416" y="3046095"/>
                </a:lnTo>
                <a:lnTo>
                  <a:pt x="6102985" y="3158681"/>
                </a:lnTo>
                <a:lnTo>
                  <a:pt x="6102985" y="3158681"/>
                </a:lnTo>
                <a:lnTo>
                  <a:pt x="6210110" y="3271393"/>
                </a:lnTo>
                <a:lnTo>
                  <a:pt x="6002909" y="3468243"/>
                </a:lnTo>
                <a:close/>
                <a:moveTo>
                  <a:pt x="5575427" y="3019235"/>
                </a:moveTo>
                <a:lnTo>
                  <a:pt x="5681663" y="3131058"/>
                </a:lnTo>
                <a:lnTo>
                  <a:pt x="5201285" y="3160078"/>
                </a:lnTo>
                <a:lnTo>
                  <a:pt x="5254816" y="2681859"/>
                </a:lnTo>
                <a:lnTo>
                  <a:pt x="5361051" y="2793619"/>
                </a:lnTo>
                <a:lnTo>
                  <a:pt x="5568252" y="2596769"/>
                </a:lnTo>
                <a:lnTo>
                  <a:pt x="5675376" y="2709482"/>
                </a:lnTo>
                <a:lnTo>
                  <a:pt x="5675376" y="2709482"/>
                </a:lnTo>
                <a:lnTo>
                  <a:pt x="5782501" y="2822258"/>
                </a:lnTo>
                <a:close/>
                <a:moveTo>
                  <a:pt x="5254689" y="2681732"/>
                </a:moveTo>
                <a:lnTo>
                  <a:pt x="4774375" y="2710752"/>
                </a:lnTo>
                <a:lnTo>
                  <a:pt x="4827841" y="2232470"/>
                </a:lnTo>
                <a:lnTo>
                  <a:pt x="4934585" y="2344103"/>
                </a:lnTo>
                <a:lnTo>
                  <a:pt x="5141786" y="2147253"/>
                </a:lnTo>
                <a:lnTo>
                  <a:pt x="5248910" y="2260029"/>
                </a:lnTo>
                <a:lnTo>
                  <a:pt x="5248910" y="2260029"/>
                </a:lnTo>
                <a:lnTo>
                  <a:pt x="5356098" y="2372805"/>
                </a:lnTo>
                <a:lnTo>
                  <a:pt x="5148898" y="2569655"/>
                </a:lnTo>
                <a:close/>
                <a:moveTo>
                  <a:pt x="5196078" y="1670050"/>
                </a:moveTo>
                <a:lnTo>
                  <a:pt x="5302314" y="1781810"/>
                </a:lnTo>
                <a:lnTo>
                  <a:pt x="4821936" y="1810830"/>
                </a:lnTo>
                <a:lnTo>
                  <a:pt x="4875466" y="1332611"/>
                </a:lnTo>
                <a:lnTo>
                  <a:pt x="4981639" y="1444371"/>
                </a:lnTo>
                <a:lnTo>
                  <a:pt x="5188839" y="1247521"/>
                </a:lnTo>
                <a:lnTo>
                  <a:pt x="5296027" y="1360234"/>
                </a:lnTo>
                <a:lnTo>
                  <a:pt x="5296027" y="1360234"/>
                </a:lnTo>
                <a:lnTo>
                  <a:pt x="5403279" y="1473200"/>
                </a:lnTo>
                <a:close/>
                <a:moveTo>
                  <a:pt x="4929378" y="1924050"/>
                </a:moveTo>
                <a:lnTo>
                  <a:pt x="4722178" y="2120900"/>
                </a:lnTo>
                <a:lnTo>
                  <a:pt x="4828350" y="2232660"/>
                </a:lnTo>
                <a:lnTo>
                  <a:pt x="4348036" y="2261680"/>
                </a:lnTo>
                <a:lnTo>
                  <a:pt x="4401566" y="1783461"/>
                </a:lnTo>
                <a:lnTo>
                  <a:pt x="4507738" y="1895221"/>
                </a:lnTo>
                <a:lnTo>
                  <a:pt x="4714939" y="1698371"/>
                </a:lnTo>
                <a:lnTo>
                  <a:pt x="4822127" y="1811084"/>
                </a:lnTo>
                <a:lnTo>
                  <a:pt x="4822127" y="1811084"/>
                </a:lnTo>
                <a:close/>
                <a:moveTo>
                  <a:pt x="4295204" y="1671574"/>
                </a:moveTo>
                <a:lnTo>
                  <a:pt x="4401185" y="1782826"/>
                </a:lnTo>
                <a:lnTo>
                  <a:pt x="3920807" y="1811845"/>
                </a:lnTo>
                <a:lnTo>
                  <a:pt x="3974338" y="1333564"/>
                </a:lnTo>
                <a:lnTo>
                  <a:pt x="4080510" y="1445387"/>
                </a:lnTo>
                <a:lnTo>
                  <a:pt x="4287774" y="1248537"/>
                </a:lnTo>
                <a:lnTo>
                  <a:pt x="4394835" y="1361250"/>
                </a:lnTo>
                <a:lnTo>
                  <a:pt x="4394835" y="1361250"/>
                </a:lnTo>
                <a:lnTo>
                  <a:pt x="4501960" y="1474026"/>
                </a:lnTo>
                <a:close/>
                <a:moveTo>
                  <a:pt x="3927284" y="2234121"/>
                </a:moveTo>
                <a:lnTo>
                  <a:pt x="4033520" y="2345881"/>
                </a:lnTo>
                <a:lnTo>
                  <a:pt x="4240720" y="2149031"/>
                </a:lnTo>
                <a:lnTo>
                  <a:pt x="4347845" y="2261743"/>
                </a:lnTo>
                <a:lnTo>
                  <a:pt x="4347845" y="2261743"/>
                </a:lnTo>
                <a:lnTo>
                  <a:pt x="4455033" y="2374456"/>
                </a:lnTo>
                <a:lnTo>
                  <a:pt x="4247832" y="2571306"/>
                </a:lnTo>
                <a:lnTo>
                  <a:pt x="4354004" y="2683066"/>
                </a:lnTo>
                <a:lnTo>
                  <a:pt x="3873691" y="2712085"/>
                </a:lnTo>
                <a:close/>
                <a:moveTo>
                  <a:pt x="4354259" y="2683447"/>
                </a:moveTo>
                <a:lnTo>
                  <a:pt x="4460494" y="2795270"/>
                </a:lnTo>
                <a:lnTo>
                  <a:pt x="4667694" y="2598420"/>
                </a:lnTo>
                <a:lnTo>
                  <a:pt x="4774819" y="2711196"/>
                </a:lnTo>
                <a:lnTo>
                  <a:pt x="4774819" y="2711196"/>
                </a:lnTo>
                <a:lnTo>
                  <a:pt x="4881943" y="2823972"/>
                </a:lnTo>
                <a:lnTo>
                  <a:pt x="4674743" y="3020822"/>
                </a:lnTo>
                <a:lnTo>
                  <a:pt x="4780979" y="3132646"/>
                </a:lnTo>
                <a:lnTo>
                  <a:pt x="4300601" y="3161665"/>
                </a:lnTo>
                <a:close/>
                <a:moveTo>
                  <a:pt x="4781232" y="3132836"/>
                </a:moveTo>
                <a:lnTo>
                  <a:pt x="4887468" y="3244596"/>
                </a:lnTo>
                <a:lnTo>
                  <a:pt x="5094668" y="3047746"/>
                </a:lnTo>
                <a:lnTo>
                  <a:pt x="5201285" y="3159887"/>
                </a:lnTo>
                <a:lnTo>
                  <a:pt x="5201285" y="3159887"/>
                </a:lnTo>
                <a:lnTo>
                  <a:pt x="5308410" y="3272663"/>
                </a:lnTo>
                <a:lnTo>
                  <a:pt x="5101209" y="3469513"/>
                </a:lnTo>
                <a:lnTo>
                  <a:pt x="5207635" y="3581400"/>
                </a:lnTo>
                <a:lnTo>
                  <a:pt x="4727257" y="3610420"/>
                </a:lnTo>
                <a:close/>
                <a:moveTo>
                  <a:pt x="5207635" y="3581400"/>
                </a:moveTo>
                <a:lnTo>
                  <a:pt x="5313870" y="3693160"/>
                </a:lnTo>
                <a:lnTo>
                  <a:pt x="5521071" y="3496310"/>
                </a:lnTo>
                <a:lnTo>
                  <a:pt x="5628195" y="3609086"/>
                </a:lnTo>
                <a:lnTo>
                  <a:pt x="5628195" y="3609086"/>
                </a:lnTo>
                <a:lnTo>
                  <a:pt x="5735320" y="3721799"/>
                </a:lnTo>
                <a:lnTo>
                  <a:pt x="5528119" y="3918649"/>
                </a:lnTo>
                <a:lnTo>
                  <a:pt x="5634355" y="4030409"/>
                </a:lnTo>
                <a:lnTo>
                  <a:pt x="5153978" y="4059491"/>
                </a:lnTo>
                <a:close/>
                <a:moveTo>
                  <a:pt x="5634609" y="4030726"/>
                </a:moveTo>
                <a:lnTo>
                  <a:pt x="5741035" y="4142740"/>
                </a:lnTo>
                <a:lnTo>
                  <a:pt x="5948299" y="3945890"/>
                </a:lnTo>
                <a:lnTo>
                  <a:pt x="6055424" y="4058666"/>
                </a:lnTo>
                <a:lnTo>
                  <a:pt x="6055424" y="4058666"/>
                </a:lnTo>
                <a:lnTo>
                  <a:pt x="6162548" y="4171442"/>
                </a:lnTo>
                <a:lnTo>
                  <a:pt x="5955348" y="4368292"/>
                </a:lnTo>
                <a:lnTo>
                  <a:pt x="6061583" y="4480116"/>
                </a:lnTo>
                <a:lnTo>
                  <a:pt x="5581205" y="4509135"/>
                </a:lnTo>
                <a:close/>
                <a:moveTo>
                  <a:pt x="6049709" y="2568258"/>
                </a:moveTo>
                <a:lnTo>
                  <a:pt x="6155944" y="2680081"/>
                </a:lnTo>
                <a:lnTo>
                  <a:pt x="5675566" y="2709101"/>
                </a:lnTo>
                <a:lnTo>
                  <a:pt x="5729097" y="2230882"/>
                </a:lnTo>
                <a:lnTo>
                  <a:pt x="5835332" y="2342642"/>
                </a:lnTo>
                <a:lnTo>
                  <a:pt x="6042533" y="2145792"/>
                </a:lnTo>
                <a:lnTo>
                  <a:pt x="6149657" y="2258505"/>
                </a:lnTo>
                <a:lnTo>
                  <a:pt x="6149657" y="2258505"/>
                </a:lnTo>
                <a:lnTo>
                  <a:pt x="6256845" y="2371281"/>
                </a:lnTo>
                <a:close/>
                <a:moveTo>
                  <a:pt x="5662866" y="796608"/>
                </a:moveTo>
                <a:lnTo>
                  <a:pt x="5769991" y="909320"/>
                </a:lnTo>
                <a:lnTo>
                  <a:pt x="5769991" y="909320"/>
                </a:lnTo>
                <a:lnTo>
                  <a:pt x="5877497" y="1022350"/>
                </a:lnTo>
                <a:lnTo>
                  <a:pt x="5670296" y="1219200"/>
                </a:lnTo>
                <a:lnTo>
                  <a:pt x="5776531" y="1330960"/>
                </a:lnTo>
                <a:lnTo>
                  <a:pt x="5296154" y="1359980"/>
                </a:lnTo>
                <a:lnTo>
                  <a:pt x="5349685" y="881761"/>
                </a:lnTo>
                <a:lnTo>
                  <a:pt x="5455920" y="993521"/>
                </a:lnTo>
                <a:close/>
                <a:moveTo>
                  <a:pt x="4922456" y="432308"/>
                </a:moveTo>
                <a:lnTo>
                  <a:pt x="5028692" y="544132"/>
                </a:lnTo>
                <a:lnTo>
                  <a:pt x="5235892" y="347282"/>
                </a:lnTo>
                <a:lnTo>
                  <a:pt x="5343017" y="460057"/>
                </a:lnTo>
                <a:lnTo>
                  <a:pt x="5343017" y="460057"/>
                </a:lnTo>
                <a:lnTo>
                  <a:pt x="5450141" y="572834"/>
                </a:lnTo>
                <a:lnTo>
                  <a:pt x="5242941" y="769684"/>
                </a:lnTo>
                <a:lnTo>
                  <a:pt x="5349177" y="881507"/>
                </a:lnTo>
                <a:lnTo>
                  <a:pt x="4868799" y="910527"/>
                </a:lnTo>
                <a:close/>
                <a:moveTo>
                  <a:pt x="4761675" y="797814"/>
                </a:moveTo>
                <a:lnTo>
                  <a:pt x="4868799" y="910590"/>
                </a:lnTo>
                <a:lnTo>
                  <a:pt x="4868799" y="910590"/>
                </a:lnTo>
                <a:lnTo>
                  <a:pt x="4975924" y="1023366"/>
                </a:lnTo>
                <a:lnTo>
                  <a:pt x="4768723" y="1220216"/>
                </a:lnTo>
                <a:lnTo>
                  <a:pt x="4874959" y="1332040"/>
                </a:lnTo>
                <a:lnTo>
                  <a:pt x="4394835" y="1361250"/>
                </a:lnTo>
                <a:lnTo>
                  <a:pt x="4448366" y="882968"/>
                </a:lnTo>
                <a:lnTo>
                  <a:pt x="4554601" y="994791"/>
                </a:lnTo>
                <a:close/>
                <a:moveTo>
                  <a:pt x="4021265" y="433578"/>
                </a:moveTo>
                <a:lnTo>
                  <a:pt x="4127500" y="545338"/>
                </a:lnTo>
                <a:lnTo>
                  <a:pt x="4334701" y="348488"/>
                </a:lnTo>
                <a:lnTo>
                  <a:pt x="4441825" y="461264"/>
                </a:lnTo>
                <a:lnTo>
                  <a:pt x="4441825" y="461264"/>
                </a:lnTo>
                <a:lnTo>
                  <a:pt x="4548950" y="573977"/>
                </a:lnTo>
                <a:lnTo>
                  <a:pt x="4341749" y="770827"/>
                </a:lnTo>
                <a:lnTo>
                  <a:pt x="4447985" y="882587"/>
                </a:lnTo>
                <a:lnTo>
                  <a:pt x="3967607" y="911670"/>
                </a:lnTo>
                <a:close/>
                <a:moveTo>
                  <a:pt x="3860482" y="799084"/>
                </a:moveTo>
                <a:lnTo>
                  <a:pt x="3967607" y="911860"/>
                </a:lnTo>
                <a:lnTo>
                  <a:pt x="3967607" y="911860"/>
                </a:lnTo>
                <a:lnTo>
                  <a:pt x="4074731" y="1024573"/>
                </a:lnTo>
                <a:lnTo>
                  <a:pt x="3867531" y="1221423"/>
                </a:lnTo>
                <a:lnTo>
                  <a:pt x="3973766" y="1333183"/>
                </a:lnTo>
                <a:lnTo>
                  <a:pt x="3493389" y="1362266"/>
                </a:lnTo>
                <a:lnTo>
                  <a:pt x="3546919" y="883984"/>
                </a:lnTo>
                <a:lnTo>
                  <a:pt x="3653155" y="995744"/>
                </a:lnTo>
                <a:close/>
                <a:moveTo>
                  <a:pt x="3120072" y="434848"/>
                </a:moveTo>
                <a:lnTo>
                  <a:pt x="3226435" y="546672"/>
                </a:lnTo>
                <a:lnTo>
                  <a:pt x="3433636" y="349822"/>
                </a:lnTo>
                <a:lnTo>
                  <a:pt x="3540760" y="462534"/>
                </a:lnTo>
                <a:lnTo>
                  <a:pt x="3540760" y="462534"/>
                </a:lnTo>
                <a:lnTo>
                  <a:pt x="3647884" y="575310"/>
                </a:lnTo>
                <a:lnTo>
                  <a:pt x="3440684" y="772160"/>
                </a:lnTo>
                <a:lnTo>
                  <a:pt x="3546919" y="883920"/>
                </a:lnTo>
                <a:lnTo>
                  <a:pt x="3066542" y="912940"/>
                </a:lnTo>
                <a:close/>
                <a:moveTo>
                  <a:pt x="2959735" y="800418"/>
                </a:moveTo>
                <a:lnTo>
                  <a:pt x="3066859" y="913130"/>
                </a:lnTo>
                <a:lnTo>
                  <a:pt x="3066859" y="913130"/>
                </a:lnTo>
                <a:lnTo>
                  <a:pt x="3173984" y="1025906"/>
                </a:lnTo>
                <a:lnTo>
                  <a:pt x="2966783" y="1222756"/>
                </a:lnTo>
                <a:lnTo>
                  <a:pt x="3073019" y="1334516"/>
                </a:lnTo>
                <a:lnTo>
                  <a:pt x="2592641" y="1363536"/>
                </a:lnTo>
                <a:lnTo>
                  <a:pt x="2646172" y="885317"/>
                </a:lnTo>
                <a:lnTo>
                  <a:pt x="2752407" y="997077"/>
                </a:lnTo>
                <a:close/>
                <a:moveTo>
                  <a:pt x="2219325" y="436118"/>
                </a:moveTo>
                <a:lnTo>
                  <a:pt x="2325561" y="547942"/>
                </a:lnTo>
                <a:lnTo>
                  <a:pt x="2532761" y="351092"/>
                </a:lnTo>
                <a:lnTo>
                  <a:pt x="2639695" y="463550"/>
                </a:lnTo>
                <a:lnTo>
                  <a:pt x="2639695" y="463550"/>
                </a:lnTo>
                <a:lnTo>
                  <a:pt x="2746819" y="576326"/>
                </a:lnTo>
                <a:lnTo>
                  <a:pt x="2539619" y="773176"/>
                </a:lnTo>
                <a:lnTo>
                  <a:pt x="2645854" y="885000"/>
                </a:lnTo>
                <a:lnTo>
                  <a:pt x="2165604" y="914400"/>
                </a:lnTo>
                <a:close/>
                <a:moveTo>
                  <a:pt x="1264285" y="915607"/>
                </a:moveTo>
                <a:lnTo>
                  <a:pt x="1317815" y="437388"/>
                </a:lnTo>
                <a:lnTo>
                  <a:pt x="1424051" y="549148"/>
                </a:lnTo>
                <a:lnTo>
                  <a:pt x="1631252" y="352298"/>
                </a:lnTo>
                <a:lnTo>
                  <a:pt x="1738376" y="465074"/>
                </a:lnTo>
                <a:lnTo>
                  <a:pt x="1738376" y="465074"/>
                </a:lnTo>
                <a:lnTo>
                  <a:pt x="1845754" y="577850"/>
                </a:lnTo>
                <a:lnTo>
                  <a:pt x="1638554" y="774700"/>
                </a:lnTo>
                <a:lnTo>
                  <a:pt x="1744790" y="886460"/>
                </a:lnTo>
                <a:close/>
                <a:moveTo>
                  <a:pt x="1691386" y="1365250"/>
                </a:moveTo>
                <a:lnTo>
                  <a:pt x="1744916" y="886968"/>
                </a:lnTo>
                <a:lnTo>
                  <a:pt x="1851152" y="998791"/>
                </a:lnTo>
                <a:lnTo>
                  <a:pt x="2058353" y="801942"/>
                </a:lnTo>
                <a:lnTo>
                  <a:pt x="2165477" y="914400"/>
                </a:lnTo>
                <a:lnTo>
                  <a:pt x="2165477" y="914400"/>
                </a:lnTo>
                <a:lnTo>
                  <a:pt x="2272602" y="1027176"/>
                </a:lnTo>
                <a:lnTo>
                  <a:pt x="2065401" y="1224026"/>
                </a:lnTo>
                <a:lnTo>
                  <a:pt x="2171637" y="1335850"/>
                </a:lnTo>
                <a:close/>
                <a:moveTo>
                  <a:pt x="2118360" y="1814576"/>
                </a:moveTo>
                <a:lnTo>
                  <a:pt x="2171891" y="1336358"/>
                </a:lnTo>
                <a:lnTo>
                  <a:pt x="2278126" y="1448118"/>
                </a:lnTo>
                <a:lnTo>
                  <a:pt x="2485327" y="1251268"/>
                </a:lnTo>
                <a:lnTo>
                  <a:pt x="2592451" y="1363980"/>
                </a:lnTo>
                <a:lnTo>
                  <a:pt x="2592451" y="1363980"/>
                </a:lnTo>
                <a:lnTo>
                  <a:pt x="2699576" y="1476756"/>
                </a:lnTo>
                <a:lnTo>
                  <a:pt x="2492375" y="1673606"/>
                </a:lnTo>
                <a:lnTo>
                  <a:pt x="2598611" y="1785366"/>
                </a:lnTo>
                <a:close/>
                <a:moveTo>
                  <a:pt x="2545334" y="2263966"/>
                </a:moveTo>
                <a:lnTo>
                  <a:pt x="2598865" y="1785684"/>
                </a:lnTo>
                <a:lnTo>
                  <a:pt x="2705037" y="1897507"/>
                </a:lnTo>
                <a:lnTo>
                  <a:pt x="2912301" y="1700657"/>
                </a:lnTo>
                <a:lnTo>
                  <a:pt x="3019425" y="1813433"/>
                </a:lnTo>
                <a:lnTo>
                  <a:pt x="3019425" y="1813433"/>
                </a:lnTo>
                <a:lnTo>
                  <a:pt x="3126550" y="1926145"/>
                </a:lnTo>
                <a:lnTo>
                  <a:pt x="2919349" y="2122996"/>
                </a:lnTo>
                <a:lnTo>
                  <a:pt x="3025584" y="2234756"/>
                </a:lnTo>
                <a:close/>
                <a:moveTo>
                  <a:pt x="2972435" y="2713038"/>
                </a:moveTo>
                <a:lnTo>
                  <a:pt x="3025966" y="2234756"/>
                </a:lnTo>
                <a:lnTo>
                  <a:pt x="3132138" y="2346579"/>
                </a:lnTo>
                <a:lnTo>
                  <a:pt x="3339338" y="2149729"/>
                </a:lnTo>
                <a:lnTo>
                  <a:pt x="3446526" y="2262505"/>
                </a:lnTo>
                <a:lnTo>
                  <a:pt x="3446526" y="2262505"/>
                </a:lnTo>
                <a:lnTo>
                  <a:pt x="3553651" y="2375281"/>
                </a:lnTo>
                <a:lnTo>
                  <a:pt x="3346450" y="2572131"/>
                </a:lnTo>
                <a:lnTo>
                  <a:pt x="3452622" y="2683955"/>
                </a:lnTo>
                <a:close/>
                <a:moveTo>
                  <a:pt x="3399282" y="3162300"/>
                </a:moveTo>
                <a:lnTo>
                  <a:pt x="3452749" y="2684082"/>
                </a:lnTo>
                <a:lnTo>
                  <a:pt x="3558984" y="2795842"/>
                </a:lnTo>
                <a:lnTo>
                  <a:pt x="3766185" y="2598992"/>
                </a:lnTo>
                <a:lnTo>
                  <a:pt x="3873309" y="2711704"/>
                </a:lnTo>
                <a:lnTo>
                  <a:pt x="3873309" y="2711704"/>
                </a:lnTo>
                <a:lnTo>
                  <a:pt x="3980497" y="2824417"/>
                </a:lnTo>
                <a:lnTo>
                  <a:pt x="3773297" y="3021267"/>
                </a:lnTo>
                <a:lnTo>
                  <a:pt x="3879469" y="3133027"/>
                </a:lnTo>
                <a:close/>
                <a:moveTo>
                  <a:pt x="3826192" y="3611690"/>
                </a:moveTo>
                <a:lnTo>
                  <a:pt x="3879723" y="3133408"/>
                </a:lnTo>
                <a:lnTo>
                  <a:pt x="3985958" y="3245231"/>
                </a:lnTo>
                <a:lnTo>
                  <a:pt x="4193159" y="3048381"/>
                </a:lnTo>
                <a:lnTo>
                  <a:pt x="4300284" y="3161157"/>
                </a:lnTo>
                <a:lnTo>
                  <a:pt x="4300284" y="3161157"/>
                </a:lnTo>
                <a:lnTo>
                  <a:pt x="4407535" y="3274060"/>
                </a:lnTo>
                <a:lnTo>
                  <a:pt x="4200335" y="3470910"/>
                </a:lnTo>
                <a:lnTo>
                  <a:pt x="4306570" y="3582734"/>
                </a:lnTo>
                <a:close/>
                <a:moveTo>
                  <a:pt x="4253166" y="4061016"/>
                </a:moveTo>
                <a:lnTo>
                  <a:pt x="4306697" y="3582797"/>
                </a:lnTo>
                <a:lnTo>
                  <a:pt x="4412932" y="3694557"/>
                </a:lnTo>
                <a:lnTo>
                  <a:pt x="4620133" y="3497707"/>
                </a:lnTo>
                <a:lnTo>
                  <a:pt x="4727257" y="3610420"/>
                </a:lnTo>
                <a:lnTo>
                  <a:pt x="4727257" y="3610420"/>
                </a:lnTo>
                <a:lnTo>
                  <a:pt x="4834382" y="3723196"/>
                </a:lnTo>
                <a:lnTo>
                  <a:pt x="4627181" y="3920046"/>
                </a:lnTo>
                <a:lnTo>
                  <a:pt x="4733417" y="4031806"/>
                </a:lnTo>
                <a:close/>
                <a:moveTo>
                  <a:pt x="4680141" y="4510405"/>
                </a:moveTo>
                <a:lnTo>
                  <a:pt x="4733671" y="4032123"/>
                </a:lnTo>
                <a:lnTo>
                  <a:pt x="4839906" y="4143883"/>
                </a:lnTo>
                <a:lnTo>
                  <a:pt x="5047107" y="3947033"/>
                </a:lnTo>
                <a:lnTo>
                  <a:pt x="5154231" y="4059809"/>
                </a:lnTo>
                <a:lnTo>
                  <a:pt x="5154231" y="4059809"/>
                </a:lnTo>
                <a:lnTo>
                  <a:pt x="5261356" y="4172522"/>
                </a:lnTo>
                <a:lnTo>
                  <a:pt x="5054155" y="4369372"/>
                </a:lnTo>
                <a:lnTo>
                  <a:pt x="5160391" y="4481132"/>
                </a:lnTo>
                <a:close/>
                <a:moveTo>
                  <a:pt x="5107115" y="4959731"/>
                </a:moveTo>
                <a:lnTo>
                  <a:pt x="5160645" y="4481449"/>
                </a:lnTo>
                <a:lnTo>
                  <a:pt x="5266817" y="4593273"/>
                </a:lnTo>
                <a:lnTo>
                  <a:pt x="5474017" y="4396423"/>
                </a:lnTo>
                <a:lnTo>
                  <a:pt x="5581205" y="4509199"/>
                </a:lnTo>
                <a:lnTo>
                  <a:pt x="5581205" y="4509199"/>
                </a:lnTo>
                <a:lnTo>
                  <a:pt x="5688330" y="4621975"/>
                </a:lnTo>
                <a:lnTo>
                  <a:pt x="5481129" y="4818825"/>
                </a:lnTo>
                <a:lnTo>
                  <a:pt x="5587365" y="4930648"/>
                </a:lnTo>
                <a:close/>
                <a:moveTo>
                  <a:pt x="5534089" y="5409057"/>
                </a:moveTo>
                <a:lnTo>
                  <a:pt x="5587555" y="4930839"/>
                </a:lnTo>
                <a:lnTo>
                  <a:pt x="5693791" y="5042599"/>
                </a:lnTo>
                <a:lnTo>
                  <a:pt x="5900991" y="4845749"/>
                </a:lnTo>
                <a:lnTo>
                  <a:pt x="6008116" y="4958461"/>
                </a:lnTo>
                <a:lnTo>
                  <a:pt x="6008116" y="4958461"/>
                </a:lnTo>
                <a:lnTo>
                  <a:pt x="6115685" y="5071428"/>
                </a:lnTo>
                <a:lnTo>
                  <a:pt x="5908485" y="5268278"/>
                </a:lnTo>
                <a:lnTo>
                  <a:pt x="6014656" y="5380038"/>
                </a:lnTo>
                <a:close/>
                <a:moveTo>
                  <a:pt x="5960999" y="5858447"/>
                </a:moveTo>
                <a:lnTo>
                  <a:pt x="6014529" y="5380165"/>
                </a:lnTo>
                <a:lnTo>
                  <a:pt x="6120765" y="5491988"/>
                </a:lnTo>
                <a:lnTo>
                  <a:pt x="6327966" y="5295138"/>
                </a:lnTo>
                <a:lnTo>
                  <a:pt x="6435090" y="5407914"/>
                </a:lnTo>
                <a:lnTo>
                  <a:pt x="6435090" y="5407914"/>
                </a:lnTo>
                <a:lnTo>
                  <a:pt x="6542278" y="5520690"/>
                </a:lnTo>
                <a:lnTo>
                  <a:pt x="6335014" y="5717540"/>
                </a:lnTo>
                <a:lnTo>
                  <a:pt x="6441250" y="5829300"/>
                </a:lnTo>
                <a:close/>
                <a:moveTo>
                  <a:pt x="6969316" y="5970080"/>
                </a:moveTo>
                <a:lnTo>
                  <a:pt x="6762115" y="6166930"/>
                </a:lnTo>
                <a:lnTo>
                  <a:pt x="6868351" y="6278753"/>
                </a:lnTo>
                <a:lnTo>
                  <a:pt x="6387973" y="6307773"/>
                </a:lnTo>
                <a:lnTo>
                  <a:pt x="6441504" y="5829554"/>
                </a:lnTo>
                <a:lnTo>
                  <a:pt x="6547739" y="5941314"/>
                </a:lnTo>
                <a:lnTo>
                  <a:pt x="6754940" y="5744464"/>
                </a:lnTo>
                <a:lnTo>
                  <a:pt x="6862064" y="5857177"/>
                </a:lnTo>
                <a:lnTo>
                  <a:pt x="6862064" y="5857177"/>
                </a:lnTo>
                <a:close/>
                <a:moveTo>
                  <a:pt x="7016623" y="5070158"/>
                </a:moveTo>
                <a:lnTo>
                  <a:pt x="6809423" y="5267008"/>
                </a:lnTo>
                <a:lnTo>
                  <a:pt x="6915594" y="5378768"/>
                </a:lnTo>
                <a:lnTo>
                  <a:pt x="6435280" y="5407851"/>
                </a:lnTo>
                <a:lnTo>
                  <a:pt x="6488748" y="4929569"/>
                </a:lnTo>
                <a:lnTo>
                  <a:pt x="6594983" y="5041392"/>
                </a:lnTo>
                <a:lnTo>
                  <a:pt x="6802184" y="4844542"/>
                </a:lnTo>
                <a:lnTo>
                  <a:pt x="6909435" y="4957318"/>
                </a:lnTo>
                <a:lnTo>
                  <a:pt x="6909435" y="4957318"/>
                </a:lnTo>
                <a:close/>
                <a:moveTo>
                  <a:pt x="7063867" y="4170172"/>
                </a:moveTo>
                <a:lnTo>
                  <a:pt x="6856666" y="4367022"/>
                </a:lnTo>
                <a:lnTo>
                  <a:pt x="6962902" y="4478782"/>
                </a:lnTo>
                <a:lnTo>
                  <a:pt x="6482525" y="4507802"/>
                </a:lnTo>
                <a:lnTo>
                  <a:pt x="6536055" y="4029583"/>
                </a:lnTo>
                <a:lnTo>
                  <a:pt x="6642227" y="4141343"/>
                </a:lnTo>
                <a:lnTo>
                  <a:pt x="6849428" y="3944493"/>
                </a:lnTo>
                <a:lnTo>
                  <a:pt x="6956616" y="4057650"/>
                </a:lnTo>
                <a:lnTo>
                  <a:pt x="6956616" y="4057650"/>
                </a:lnTo>
                <a:close/>
                <a:moveTo>
                  <a:pt x="7111111" y="3270250"/>
                </a:moveTo>
                <a:lnTo>
                  <a:pt x="6903911" y="3467100"/>
                </a:lnTo>
                <a:lnTo>
                  <a:pt x="7010146" y="3578924"/>
                </a:lnTo>
                <a:lnTo>
                  <a:pt x="6529768" y="3607943"/>
                </a:lnTo>
                <a:lnTo>
                  <a:pt x="6583299" y="3129661"/>
                </a:lnTo>
                <a:lnTo>
                  <a:pt x="6689535" y="3241485"/>
                </a:lnTo>
                <a:lnTo>
                  <a:pt x="6896735" y="3044635"/>
                </a:lnTo>
                <a:lnTo>
                  <a:pt x="7003860" y="3157411"/>
                </a:lnTo>
                <a:lnTo>
                  <a:pt x="7003860" y="3157411"/>
                </a:lnTo>
                <a:close/>
                <a:moveTo>
                  <a:pt x="6943979" y="2144649"/>
                </a:moveTo>
                <a:lnTo>
                  <a:pt x="7051104" y="2257425"/>
                </a:lnTo>
                <a:lnTo>
                  <a:pt x="7051104" y="2257425"/>
                </a:lnTo>
                <a:lnTo>
                  <a:pt x="7158228" y="2370138"/>
                </a:lnTo>
                <a:lnTo>
                  <a:pt x="6951028" y="2566988"/>
                </a:lnTo>
                <a:lnTo>
                  <a:pt x="7057263" y="2678748"/>
                </a:lnTo>
                <a:lnTo>
                  <a:pt x="6576886" y="2707767"/>
                </a:lnTo>
                <a:lnTo>
                  <a:pt x="6630416" y="2229549"/>
                </a:lnTo>
                <a:lnTo>
                  <a:pt x="6736652" y="2341309"/>
                </a:lnTo>
                <a:close/>
                <a:moveTo>
                  <a:pt x="6731635" y="1921002"/>
                </a:moveTo>
                <a:lnTo>
                  <a:pt x="6524435" y="2117852"/>
                </a:lnTo>
                <a:lnTo>
                  <a:pt x="6630606" y="2229676"/>
                </a:lnTo>
                <a:lnTo>
                  <a:pt x="6150292" y="2258695"/>
                </a:lnTo>
                <a:lnTo>
                  <a:pt x="6203760" y="1780477"/>
                </a:lnTo>
                <a:lnTo>
                  <a:pt x="6309995" y="1892237"/>
                </a:lnTo>
                <a:lnTo>
                  <a:pt x="6517195" y="1695387"/>
                </a:lnTo>
                <a:lnTo>
                  <a:pt x="6624320" y="1808163"/>
                </a:lnTo>
                <a:lnTo>
                  <a:pt x="6624320" y="1808163"/>
                </a:lnTo>
                <a:close/>
                <a:moveTo>
                  <a:pt x="6778879" y="1021080"/>
                </a:moveTo>
                <a:lnTo>
                  <a:pt x="6571679" y="1217930"/>
                </a:lnTo>
                <a:lnTo>
                  <a:pt x="6677914" y="1329690"/>
                </a:lnTo>
                <a:lnTo>
                  <a:pt x="6197346" y="1358900"/>
                </a:lnTo>
                <a:lnTo>
                  <a:pt x="6250877" y="880618"/>
                </a:lnTo>
                <a:lnTo>
                  <a:pt x="6356985" y="992315"/>
                </a:lnTo>
                <a:lnTo>
                  <a:pt x="6564249" y="795465"/>
                </a:lnTo>
                <a:lnTo>
                  <a:pt x="6671437" y="908050"/>
                </a:lnTo>
                <a:lnTo>
                  <a:pt x="6671437" y="908050"/>
                </a:lnTo>
                <a:close/>
                <a:moveTo>
                  <a:pt x="3801872" y="0"/>
                </a:moveTo>
                <a:lnTo>
                  <a:pt x="3609467" y="0"/>
                </a:lnTo>
                <a:lnTo>
                  <a:pt x="3700780" y="96076"/>
                </a:lnTo>
                <a:close/>
                <a:moveTo>
                  <a:pt x="2902014" y="0"/>
                </a:moveTo>
                <a:lnTo>
                  <a:pt x="2707132" y="0"/>
                </a:lnTo>
                <a:lnTo>
                  <a:pt x="2799588" y="97346"/>
                </a:lnTo>
                <a:close/>
                <a:moveTo>
                  <a:pt x="95885" y="101092"/>
                </a:moveTo>
                <a:lnTo>
                  <a:pt x="202374" y="0"/>
                </a:lnTo>
                <a:lnTo>
                  <a:pt x="0" y="0"/>
                </a:lnTo>
                <a:close/>
                <a:moveTo>
                  <a:pt x="1102296" y="0"/>
                </a:moveTo>
                <a:lnTo>
                  <a:pt x="902335" y="0"/>
                </a:lnTo>
                <a:lnTo>
                  <a:pt x="997140" y="99822"/>
                </a:lnTo>
                <a:close/>
                <a:moveTo>
                  <a:pt x="2002155" y="0"/>
                </a:moveTo>
                <a:lnTo>
                  <a:pt x="1804733" y="0"/>
                </a:lnTo>
                <a:lnTo>
                  <a:pt x="1898396" y="98552"/>
                </a:lnTo>
                <a:close/>
              </a:path>
            </a:pathLst>
          </a:custGeom>
          <a:gradFill>
            <a:gsLst>
              <a:gs pos="0">
                <a:srgbClr val="007450">
                  <a:alpha val="18823"/>
                </a:srgbClr>
              </a:gs>
              <a:gs pos="80000">
                <a:srgbClr val="002964">
                  <a:alpha val="0"/>
                </a:srgbClr>
              </a:gs>
              <a:gs pos="100000">
                <a:srgbClr val="002964">
                  <a:alpha val="0"/>
                </a:srgbClr>
              </a:gs>
            </a:gsLst>
            <a:lin ang="8099331"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8"/>
          <p:cNvSpPr/>
          <p:nvPr/>
        </p:nvSpPr>
        <p:spPr>
          <a:xfrm>
            <a:off x="0" y="-50"/>
            <a:ext cx="7433400" cy="5143500"/>
          </a:xfrm>
          <a:prstGeom prst="rect">
            <a:avLst/>
          </a:prstGeom>
          <a:solidFill>
            <a:schemeClr val="lt1"/>
          </a:solidFill>
          <a:ln>
            <a:noFill/>
          </a:ln>
          <a:effectLst>
            <a:outerShdw blurRad="57150" algn="bl" rotWithShape="0">
              <a:schemeClr val="dk1">
                <a:alpha val="30000"/>
              </a:schemeClr>
            </a:outerShdw>
          </a:effectLst>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4800"/>
              <a:buFont typeface="Zilla Slab SemiBold"/>
              <a:buNone/>
            </a:pPr>
            <a:endParaRPr sz="4800">
              <a:solidFill>
                <a:schemeClr val="lt1"/>
              </a:solidFill>
              <a:latin typeface="Zilla Slab SemiBold"/>
              <a:ea typeface="Zilla Slab SemiBold"/>
              <a:cs typeface="Zilla Slab SemiBold"/>
              <a:sym typeface="Zilla Slab SemiBold"/>
            </a:endParaRPr>
          </a:p>
        </p:txBody>
      </p:sp>
      <p:sp>
        <p:nvSpPr>
          <p:cNvPr id="48" name="Google Shape;48;p8"/>
          <p:cNvSpPr/>
          <p:nvPr/>
        </p:nvSpPr>
        <p:spPr>
          <a:xfrm>
            <a:off x="0" y="2434161"/>
            <a:ext cx="2701384" cy="2709577"/>
          </a:xfrm>
          <a:custGeom>
            <a:avLst/>
            <a:gdLst/>
            <a:ahLst/>
            <a:cxnLst/>
            <a:rect l="l" t="t" r="r" b="b"/>
            <a:pathLst>
              <a:path w="3601846" h="3612769" extrusionOk="0">
                <a:moveTo>
                  <a:pt x="2747772" y="2696083"/>
                </a:moveTo>
                <a:lnTo>
                  <a:pt x="2267268" y="2725166"/>
                </a:lnTo>
                <a:lnTo>
                  <a:pt x="2320798" y="2246757"/>
                </a:lnTo>
                <a:lnTo>
                  <a:pt x="1840357" y="2275777"/>
                </a:lnTo>
                <a:lnTo>
                  <a:pt x="1893888" y="1797431"/>
                </a:lnTo>
                <a:lnTo>
                  <a:pt x="1413383" y="1826451"/>
                </a:lnTo>
                <a:lnTo>
                  <a:pt x="1466850" y="1348042"/>
                </a:lnTo>
                <a:lnTo>
                  <a:pt x="986409" y="1377252"/>
                </a:lnTo>
                <a:lnTo>
                  <a:pt x="1039940" y="898842"/>
                </a:lnTo>
                <a:lnTo>
                  <a:pt x="559435" y="927735"/>
                </a:lnTo>
                <a:lnTo>
                  <a:pt x="612966" y="449326"/>
                </a:lnTo>
                <a:lnTo>
                  <a:pt x="132461" y="478409"/>
                </a:lnTo>
                <a:lnTo>
                  <a:pt x="185992" y="0"/>
                </a:lnTo>
                <a:lnTo>
                  <a:pt x="0" y="11240"/>
                </a:lnTo>
                <a:lnTo>
                  <a:pt x="0" y="389573"/>
                </a:lnTo>
                <a:lnTo>
                  <a:pt x="25400" y="365633"/>
                </a:lnTo>
                <a:lnTo>
                  <a:pt x="132525" y="478409"/>
                </a:lnTo>
                <a:lnTo>
                  <a:pt x="132525" y="478409"/>
                </a:lnTo>
                <a:lnTo>
                  <a:pt x="239649" y="591185"/>
                </a:lnTo>
                <a:lnTo>
                  <a:pt x="32449" y="788035"/>
                </a:lnTo>
                <a:lnTo>
                  <a:pt x="138684" y="899859"/>
                </a:lnTo>
                <a:lnTo>
                  <a:pt x="0" y="908367"/>
                </a:lnTo>
                <a:lnTo>
                  <a:pt x="0" y="1288796"/>
                </a:lnTo>
                <a:lnTo>
                  <a:pt x="85090" y="1378331"/>
                </a:lnTo>
                <a:lnTo>
                  <a:pt x="85090" y="1378331"/>
                </a:lnTo>
                <a:lnTo>
                  <a:pt x="192342" y="1491552"/>
                </a:lnTo>
                <a:lnTo>
                  <a:pt x="0" y="1673987"/>
                </a:lnTo>
                <a:lnTo>
                  <a:pt x="0" y="1703769"/>
                </a:lnTo>
                <a:lnTo>
                  <a:pt x="91377" y="1799908"/>
                </a:lnTo>
                <a:lnTo>
                  <a:pt x="0" y="1805432"/>
                </a:lnTo>
                <a:lnTo>
                  <a:pt x="0" y="2238502"/>
                </a:lnTo>
                <a:lnTo>
                  <a:pt x="38100" y="2278317"/>
                </a:lnTo>
                <a:lnTo>
                  <a:pt x="38100" y="2278317"/>
                </a:lnTo>
                <a:lnTo>
                  <a:pt x="145288" y="2391029"/>
                </a:lnTo>
                <a:lnTo>
                  <a:pt x="0" y="2529015"/>
                </a:lnTo>
                <a:lnTo>
                  <a:pt x="0" y="2653602"/>
                </a:lnTo>
                <a:lnTo>
                  <a:pt x="44069" y="2699957"/>
                </a:lnTo>
                <a:lnTo>
                  <a:pt x="0" y="2702497"/>
                </a:lnTo>
                <a:lnTo>
                  <a:pt x="0" y="3095054"/>
                </a:lnTo>
                <a:lnTo>
                  <a:pt x="44450" y="2699957"/>
                </a:lnTo>
                <a:lnTo>
                  <a:pt x="150686" y="2811780"/>
                </a:lnTo>
                <a:lnTo>
                  <a:pt x="357886" y="2614930"/>
                </a:lnTo>
                <a:lnTo>
                  <a:pt x="465011" y="2727706"/>
                </a:lnTo>
                <a:lnTo>
                  <a:pt x="465011" y="2727706"/>
                </a:lnTo>
                <a:lnTo>
                  <a:pt x="572135" y="2840482"/>
                </a:lnTo>
                <a:lnTo>
                  <a:pt x="364935" y="3037332"/>
                </a:lnTo>
                <a:lnTo>
                  <a:pt x="471170" y="3149156"/>
                </a:lnTo>
                <a:lnTo>
                  <a:pt x="0" y="3177667"/>
                </a:lnTo>
                <a:lnTo>
                  <a:pt x="0" y="3188208"/>
                </a:lnTo>
                <a:lnTo>
                  <a:pt x="97790" y="3291142"/>
                </a:lnTo>
                <a:lnTo>
                  <a:pt x="0" y="3383852"/>
                </a:lnTo>
                <a:lnTo>
                  <a:pt x="0" y="3602927"/>
                </a:lnTo>
                <a:lnTo>
                  <a:pt x="8827" y="3612452"/>
                </a:lnTo>
                <a:lnTo>
                  <a:pt x="207645" y="3612452"/>
                </a:lnTo>
                <a:lnTo>
                  <a:pt x="310388" y="3514852"/>
                </a:lnTo>
                <a:lnTo>
                  <a:pt x="403098" y="3612452"/>
                </a:lnTo>
                <a:lnTo>
                  <a:pt x="419100" y="3612452"/>
                </a:lnTo>
                <a:lnTo>
                  <a:pt x="470916" y="3149346"/>
                </a:lnTo>
                <a:lnTo>
                  <a:pt x="577152" y="3261106"/>
                </a:lnTo>
                <a:lnTo>
                  <a:pt x="784352" y="3064256"/>
                </a:lnTo>
                <a:lnTo>
                  <a:pt x="891477" y="3177032"/>
                </a:lnTo>
                <a:lnTo>
                  <a:pt x="891477" y="3177032"/>
                </a:lnTo>
                <a:lnTo>
                  <a:pt x="998601" y="3289745"/>
                </a:lnTo>
                <a:lnTo>
                  <a:pt x="791401" y="3486595"/>
                </a:lnTo>
                <a:lnTo>
                  <a:pt x="897636" y="3598355"/>
                </a:lnTo>
                <a:lnTo>
                  <a:pt x="667766" y="3612261"/>
                </a:lnTo>
                <a:lnTo>
                  <a:pt x="896366" y="3612261"/>
                </a:lnTo>
                <a:lnTo>
                  <a:pt x="897890" y="3598482"/>
                </a:lnTo>
                <a:lnTo>
                  <a:pt x="910971" y="3612261"/>
                </a:lnTo>
                <a:lnTo>
                  <a:pt x="1107250" y="3612261"/>
                </a:lnTo>
                <a:lnTo>
                  <a:pt x="1211326" y="3513392"/>
                </a:lnTo>
                <a:lnTo>
                  <a:pt x="1305497" y="3612452"/>
                </a:lnTo>
                <a:lnTo>
                  <a:pt x="1320419" y="3612452"/>
                </a:lnTo>
                <a:lnTo>
                  <a:pt x="1372362" y="3148076"/>
                </a:lnTo>
                <a:lnTo>
                  <a:pt x="1478598" y="3259900"/>
                </a:lnTo>
                <a:lnTo>
                  <a:pt x="1685798" y="3063050"/>
                </a:lnTo>
                <a:lnTo>
                  <a:pt x="1792923" y="3175826"/>
                </a:lnTo>
                <a:lnTo>
                  <a:pt x="1792923" y="3175826"/>
                </a:lnTo>
                <a:lnTo>
                  <a:pt x="1900174" y="3288602"/>
                </a:lnTo>
                <a:lnTo>
                  <a:pt x="1692973" y="3485452"/>
                </a:lnTo>
                <a:lnTo>
                  <a:pt x="1799209" y="3597275"/>
                </a:lnTo>
                <a:lnTo>
                  <a:pt x="1548702" y="3612452"/>
                </a:lnTo>
                <a:lnTo>
                  <a:pt x="1797622" y="3612452"/>
                </a:lnTo>
                <a:lnTo>
                  <a:pt x="1799336" y="3597466"/>
                </a:lnTo>
                <a:lnTo>
                  <a:pt x="1813560" y="3612452"/>
                </a:lnTo>
                <a:lnTo>
                  <a:pt x="2007426" y="3612452"/>
                </a:lnTo>
                <a:lnTo>
                  <a:pt x="2112772" y="3512376"/>
                </a:lnTo>
                <a:lnTo>
                  <a:pt x="2208022" y="3612452"/>
                </a:lnTo>
                <a:lnTo>
                  <a:pt x="2221611" y="3612452"/>
                </a:lnTo>
                <a:lnTo>
                  <a:pt x="2273745" y="3146870"/>
                </a:lnTo>
                <a:lnTo>
                  <a:pt x="2379980" y="3258630"/>
                </a:lnTo>
                <a:lnTo>
                  <a:pt x="2587181" y="3061780"/>
                </a:lnTo>
                <a:lnTo>
                  <a:pt x="2694115" y="3174302"/>
                </a:lnTo>
                <a:lnTo>
                  <a:pt x="2694115" y="3174302"/>
                </a:lnTo>
                <a:lnTo>
                  <a:pt x="2801239" y="3287078"/>
                </a:lnTo>
                <a:lnTo>
                  <a:pt x="2594039" y="3483928"/>
                </a:lnTo>
                <a:lnTo>
                  <a:pt x="2700274" y="3595688"/>
                </a:lnTo>
                <a:lnTo>
                  <a:pt x="2429129" y="3612070"/>
                </a:lnTo>
                <a:lnTo>
                  <a:pt x="2698750" y="3612070"/>
                </a:lnTo>
                <a:lnTo>
                  <a:pt x="2700592" y="3595815"/>
                </a:lnTo>
                <a:lnTo>
                  <a:pt x="2716022" y="3612070"/>
                </a:lnTo>
                <a:lnTo>
                  <a:pt x="2907348" y="3612070"/>
                </a:lnTo>
                <a:lnTo>
                  <a:pt x="3014028" y="3510470"/>
                </a:lnTo>
                <a:lnTo>
                  <a:pt x="3110294" y="3612070"/>
                </a:lnTo>
                <a:lnTo>
                  <a:pt x="3122549" y="3612070"/>
                </a:lnTo>
                <a:lnTo>
                  <a:pt x="3174810" y="3145092"/>
                </a:lnTo>
                <a:lnTo>
                  <a:pt x="2694242" y="3174302"/>
                </a:lnTo>
                <a:close/>
                <a:moveTo>
                  <a:pt x="1306068" y="1713802"/>
                </a:moveTo>
                <a:lnTo>
                  <a:pt x="1413193" y="1826578"/>
                </a:lnTo>
                <a:lnTo>
                  <a:pt x="1413193" y="1826578"/>
                </a:lnTo>
                <a:lnTo>
                  <a:pt x="1520381" y="1939354"/>
                </a:lnTo>
                <a:lnTo>
                  <a:pt x="1313180" y="2136204"/>
                </a:lnTo>
                <a:lnTo>
                  <a:pt x="1419352" y="2248027"/>
                </a:lnTo>
                <a:lnTo>
                  <a:pt x="939165" y="2277047"/>
                </a:lnTo>
                <a:lnTo>
                  <a:pt x="992632" y="1798765"/>
                </a:lnTo>
                <a:lnTo>
                  <a:pt x="1098868" y="1910652"/>
                </a:lnTo>
                <a:close/>
                <a:moveTo>
                  <a:pt x="879094" y="1264476"/>
                </a:moveTo>
                <a:lnTo>
                  <a:pt x="986282" y="1377252"/>
                </a:lnTo>
                <a:lnTo>
                  <a:pt x="986282" y="1377252"/>
                </a:lnTo>
                <a:lnTo>
                  <a:pt x="1093407" y="1489964"/>
                </a:lnTo>
                <a:lnTo>
                  <a:pt x="886206" y="1686814"/>
                </a:lnTo>
                <a:lnTo>
                  <a:pt x="992378" y="1798574"/>
                </a:lnTo>
                <a:lnTo>
                  <a:pt x="512064" y="1827657"/>
                </a:lnTo>
                <a:lnTo>
                  <a:pt x="565595" y="1349375"/>
                </a:lnTo>
                <a:lnTo>
                  <a:pt x="671767" y="1461135"/>
                </a:lnTo>
                <a:close/>
                <a:moveTo>
                  <a:pt x="85344" y="1378458"/>
                </a:moveTo>
                <a:lnTo>
                  <a:pt x="138875" y="900240"/>
                </a:lnTo>
                <a:lnTo>
                  <a:pt x="245110" y="1012000"/>
                </a:lnTo>
                <a:lnTo>
                  <a:pt x="452311" y="815150"/>
                </a:lnTo>
                <a:lnTo>
                  <a:pt x="559435" y="927862"/>
                </a:lnTo>
                <a:lnTo>
                  <a:pt x="559435" y="927862"/>
                </a:lnTo>
                <a:lnTo>
                  <a:pt x="666750" y="1040702"/>
                </a:lnTo>
                <a:lnTo>
                  <a:pt x="459359" y="1237552"/>
                </a:lnTo>
                <a:lnTo>
                  <a:pt x="565595" y="1349312"/>
                </a:lnTo>
                <a:close/>
                <a:moveTo>
                  <a:pt x="38100" y="2278317"/>
                </a:moveTo>
                <a:lnTo>
                  <a:pt x="91631" y="1800035"/>
                </a:lnTo>
                <a:lnTo>
                  <a:pt x="197803" y="1911858"/>
                </a:lnTo>
                <a:lnTo>
                  <a:pt x="405003" y="1715008"/>
                </a:lnTo>
                <a:lnTo>
                  <a:pt x="512191" y="1827784"/>
                </a:lnTo>
                <a:lnTo>
                  <a:pt x="512191" y="1827784"/>
                </a:lnTo>
                <a:lnTo>
                  <a:pt x="619316" y="1940497"/>
                </a:lnTo>
                <a:lnTo>
                  <a:pt x="412115" y="2137347"/>
                </a:lnTo>
                <a:lnTo>
                  <a:pt x="518287" y="2249107"/>
                </a:lnTo>
                <a:close/>
                <a:moveTo>
                  <a:pt x="465011" y="2727643"/>
                </a:moveTo>
                <a:lnTo>
                  <a:pt x="518541" y="2249361"/>
                </a:lnTo>
                <a:lnTo>
                  <a:pt x="624650" y="2361502"/>
                </a:lnTo>
                <a:lnTo>
                  <a:pt x="831850" y="2164652"/>
                </a:lnTo>
                <a:lnTo>
                  <a:pt x="938975" y="2277428"/>
                </a:lnTo>
                <a:lnTo>
                  <a:pt x="938975" y="2277428"/>
                </a:lnTo>
                <a:lnTo>
                  <a:pt x="1046163" y="2390204"/>
                </a:lnTo>
                <a:lnTo>
                  <a:pt x="838899" y="2587054"/>
                </a:lnTo>
                <a:lnTo>
                  <a:pt x="945134" y="2698877"/>
                </a:lnTo>
                <a:close/>
                <a:moveTo>
                  <a:pt x="1266127" y="3036189"/>
                </a:moveTo>
                <a:lnTo>
                  <a:pt x="1372362" y="3147949"/>
                </a:lnTo>
                <a:lnTo>
                  <a:pt x="891985" y="3176969"/>
                </a:lnTo>
                <a:lnTo>
                  <a:pt x="945515" y="2698750"/>
                </a:lnTo>
                <a:lnTo>
                  <a:pt x="1051751" y="2810510"/>
                </a:lnTo>
                <a:lnTo>
                  <a:pt x="1258951" y="2613660"/>
                </a:lnTo>
                <a:lnTo>
                  <a:pt x="1366076" y="2726373"/>
                </a:lnTo>
                <a:lnTo>
                  <a:pt x="1366076" y="2726373"/>
                </a:lnTo>
                <a:lnTo>
                  <a:pt x="1473200" y="2839276"/>
                </a:lnTo>
                <a:close/>
                <a:moveTo>
                  <a:pt x="1366203" y="2726373"/>
                </a:moveTo>
                <a:lnTo>
                  <a:pt x="1419733" y="2248154"/>
                </a:lnTo>
                <a:lnTo>
                  <a:pt x="1525969" y="2359914"/>
                </a:lnTo>
                <a:lnTo>
                  <a:pt x="1733169" y="2163064"/>
                </a:lnTo>
                <a:lnTo>
                  <a:pt x="1840294" y="2275777"/>
                </a:lnTo>
                <a:lnTo>
                  <a:pt x="1840294" y="2275777"/>
                </a:lnTo>
                <a:lnTo>
                  <a:pt x="1947418" y="2388489"/>
                </a:lnTo>
                <a:lnTo>
                  <a:pt x="1740217" y="2585339"/>
                </a:lnTo>
                <a:lnTo>
                  <a:pt x="1846453" y="2697099"/>
                </a:lnTo>
                <a:close/>
                <a:moveTo>
                  <a:pt x="2167319" y="3034919"/>
                </a:moveTo>
                <a:lnTo>
                  <a:pt x="2273300" y="3146743"/>
                </a:lnTo>
                <a:lnTo>
                  <a:pt x="1792923" y="3175762"/>
                </a:lnTo>
                <a:lnTo>
                  <a:pt x="1846453" y="2697480"/>
                </a:lnTo>
                <a:lnTo>
                  <a:pt x="1952689" y="2809304"/>
                </a:lnTo>
                <a:lnTo>
                  <a:pt x="2159889" y="2612454"/>
                </a:lnTo>
                <a:lnTo>
                  <a:pt x="2266950" y="2725166"/>
                </a:lnTo>
                <a:lnTo>
                  <a:pt x="2266950" y="2725166"/>
                </a:lnTo>
                <a:lnTo>
                  <a:pt x="2374075" y="2837942"/>
                </a:lnTo>
                <a:close/>
                <a:moveTo>
                  <a:pt x="3309938" y="3612770"/>
                </a:moveTo>
                <a:lnTo>
                  <a:pt x="3599878" y="3612770"/>
                </a:lnTo>
                <a:lnTo>
                  <a:pt x="3601847" y="3595116"/>
                </a:lnTo>
                <a:close/>
              </a:path>
            </a:pathLst>
          </a:custGeom>
          <a:gradFill>
            <a:gsLst>
              <a:gs pos="0">
                <a:schemeClr val="lt1"/>
              </a:gs>
              <a:gs pos="28000">
                <a:schemeClr val="lt1"/>
              </a:gs>
              <a:gs pos="100000">
                <a:schemeClr val="lt2"/>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8"/>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0" name="Google Shape;50;p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mplementary">
  <p:cSld name="BLANK_2">
    <p:bg>
      <p:bgPr>
        <a:gradFill>
          <a:gsLst>
            <a:gs pos="0">
              <a:schemeClr val="accent6"/>
            </a:gs>
            <a:gs pos="50000">
              <a:schemeClr val="accent5"/>
            </a:gs>
            <a:gs pos="100000">
              <a:schemeClr val="accent4"/>
            </a:gs>
          </a:gsLst>
          <a:path path="circle">
            <a:fillToRect l="100000" b="100000"/>
          </a:path>
          <a:tileRect t="-100000" r="-100000"/>
        </a:gradFill>
        <a:effectLst/>
      </p:bgPr>
    </p:bg>
    <p:spTree>
      <p:nvGrpSpPr>
        <p:cNvPr id="1" name="Shape 59"/>
        <p:cNvGrpSpPr/>
        <p:nvPr/>
      </p:nvGrpSpPr>
      <p:grpSpPr>
        <a:xfrm>
          <a:off x="0" y="0"/>
          <a:ext cx="0" cy="0"/>
          <a:chOff x="0" y="0"/>
          <a:chExt cx="0" cy="0"/>
        </a:xfrm>
      </p:grpSpPr>
      <p:sp>
        <p:nvSpPr>
          <p:cNvPr id="60" name="Google Shape;60;p1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1"/>
          <p:cNvSpPr/>
          <p:nvPr/>
        </p:nvSpPr>
        <p:spPr>
          <a:xfrm>
            <a:off x="487675" y="0"/>
            <a:ext cx="8656320" cy="5143642"/>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011733">
                  <a:alpha val="16862"/>
                </a:srgbClr>
              </a:gs>
              <a:gs pos="80000">
                <a:srgbClr val="011733">
                  <a:alpha val="0"/>
                </a:srgbClr>
              </a:gs>
              <a:gs pos="100000">
                <a:srgbClr val="011733">
                  <a:alpha val="0"/>
                </a:srgbClr>
              </a:gs>
            </a:gsLst>
            <a:lin ang="8100019"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50000">
              <a:schemeClr val="accent2"/>
            </a:gs>
            <a:gs pos="100000">
              <a:schemeClr val="accent3"/>
            </a:gs>
          </a:gsLst>
          <a:path path="circle">
            <a:fillToRect l="100000" b="100000"/>
          </a:path>
          <a:tileRect t="-100000" r="-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51600" y="628650"/>
            <a:ext cx="6130200" cy="4335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1pPr>
            <a:lvl2pPr lvl="1"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2pPr>
            <a:lvl3pPr lvl="2"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3pPr>
            <a:lvl4pPr lvl="3"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4pPr>
            <a:lvl5pPr lvl="4"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5pPr>
            <a:lvl6pPr lvl="5"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6pPr>
            <a:lvl7pPr lvl="6"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7pPr>
            <a:lvl8pPr lvl="7"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8pPr>
            <a:lvl9pPr lvl="8" rtl="0">
              <a:lnSpc>
                <a:spcPct val="90000"/>
              </a:lnSpc>
              <a:spcBef>
                <a:spcPts val="0"/>
              </a:spcBef>
              <a:spcAft>
                <a:spcPts val="0"/>
              </a:spcAft>
              <a:buClr>
                <a:schemeClr val="accent2"/>
              </a:buClr>
              <a:buSzPts val="3200"/>
              <a:buFont typeface="Zilla Slab SemiBold"/>
              <a:buNone/>
              <a:defRPr sz="3200">
                <a:solidFill>
                  <a:schemeClr val="accent2"/>
                </a:solidFill>
                <a:latin typeface="Zilla Slab SemiBold"/>
                <a:ea typeface="Zilla Slab SemiBold"/>
                <a:cs typeface="Zilla Slab SemiBold"/>
                <a:sym typeface="Zilla Slab SemiBold"/>
              </a:defRPr>
            </a:lvl9pPr>
          </a:lstStyle>
          <a:p>
            <a:endParaRPr/>
          </a:p>
        </p:txBody>
      </p:sp>
      <p:sp>
        <p:nvSpPr>
          <p:cNvPr id="7" name="Google Shape;7;p1"/>
          <p:cNvSpPr txBox="1">
            <a:spLocks noGrp="1"/>
          </p:cNvSpPr>
          <p:nvPr>
            <p:ph type="body" idx="1"/>
          </p:nvPr>
        </p:nvSpPr>
        <p:spPr>
          <a:xfrm>
            <a:off x="651600" y="1409701"/>
            <a:ext cx="6130200" cy="3105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2"/>
              </a:buClr>
              <a:buSzPts val="2400"/>
              <a:buFont typeface="Oxygen Light"/>
              <a:buChar char="⇨"/>
              <a:defRPr sz="2400">
                <a:solidFill>
                  <a:schemeClr val="dk1"/>
                </a:solidFill>
                <a:latin typeface="Oxygen Light"/>
                <a:ea typeface="Oxygen Light"/>
                <a:cs typeface="Oxygen Light"/>
                <a:sym typeface="Oxygen Light"/>
              </a:defRPr>
            </a:lvl1pPr>
            <a:lvl2pPr marL="914400" lvl="1" indent="-381000" rtl="0">
              <a:lnSpc>
                <a:spcPct val="115000"/>
              </a:lnSpc>
              <a:spcBef>
                <a:spcPts val="800"/>
              </a:spcBef>
              <a:spcAft>
                <a:spcPts val="0"/>
              </a:spcAft>
              <a:buClr>
                <a:schemeClr val="accent1"/>
              </a:buClr>
              <a:buSzPts val="2400"/>
              <a:buFont typeface="Oxygen Light"/>
              <a:buChar char="⇾"/>
              <a:defRPr sz="2400">
                <a:solidFill>
                  <a:schemeClr val="dk1"/>
                </a:solidFill>
                <a:latin typeface="Oxygen Light"/>
                <a:ea typeface="Oxygen Light"/>
                <a:cs typeface="Oxygen Light"/>
                <a:sym typeface="Oxygen Light"/>
              </a:defRPr>
            </a:lvl2pPr>
            <a:lvl3pPr marL="1371600" lvl="2" indent="-381000" rtl="0">
              <a:lnSpc>
                <a:spcPct val="115000"/>
              </a:lnSpc>
              <a:spcBef>
                <a:spcPts val="800"/>
              </a:spcBef>
              <a:spcAft>
                <a:spcPts val="0"/>
              </a:spcAft>
              <a:buClr>
                <a:schemeClr val="lt2"/>
              </a:buClr>
              <a:buSzPts val="2400"/>
              <a:buFont typeface="Oxygen Light"/>
              <a:buChar char="￫"/>
              <a:defRPr sz="2400">
                <a:solidFill>
                  <a:schemeClr val="dk1"/>
                </a:solidFill>
                <a:latin typeface="Oxygen Light"/>
                <a:ea typeface="Oxygen Light"/>
                <a:cs typeface="Oxygen Light"/>
                <a:sym typeface="Oxygen Light"/>
              </a:defRPr>
            </a:lvl3pPr>
            <a:lvl4pPr marL="1828800" lvl="3"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4pPr>
            <a:lvl5pPr marL="2286000" lvl="4"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5pPr>
            <a:lvl6pPr marL="2743200" lvl="5"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6pPr>
            <a:lvl7pPr marL="3200400" lvl="6"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7pPr>
            <a:lvl8pPr marL="3657600" lvl="7" indent="-381000" rtl="0">
              <a:lnSpc>
                <a:spcPct val="115000"/>
              </a:lnSpc>
              <a:spcBef>
                <a:spcPts val="800"/>
              </a:spcBef>
              <a:spcAft>
                <a:spcPts val="0"/>
              </a:spcAft>
              <a:buClr>
                <a:schemeClr val="dk1"/>
              </a:buClr>
              <a:buSzPts val="2400"/>
              <a:buFont typeface="Oxygen Light"/>
              <a:buChar char="○"/>
              <a:defRPr sz="2400">
                <a:solidFill>
                  <a:schemeClr val="dk1"/>
                </a:solidFill>
                <a:latin typeface="Oxygen Light"/>
                <a:ea typeface="Oxygen Light"/>
                <a:cs typeface="Oxygen Light"/>
                <a:sym typeface="Oxygen Light"/>
              </a:defRPr>
            </a:lvl8pPr>
            <a:lvl9pPr marL="4114800" lvl="8" indent="-381000" rtl="0">
              <a:lnSpc>
                <a:spcPct val="115000"/>
              </a:lnSpc>
              <a:spcBef>
                <a:spcPts val="800"/>
              </a:spcBef>
              <a:spcAft>
                <a:spcPts val="800"/>
              </a:spcAft>
              <a:buClr>
                <a:schemeClr val="dk1"/>
              </a:buClr>
              <a:buSzPts val="2400"/>
              <a:buFont typeface="Oxygen Light"/>
              <a:buChar char="■"/>
              <a:defRPr sz="2400">
                <a:solidFill>
                  <a:schemeClr val="dk1"/>
                </a:solidFill>
                <a:latin typeface="Oxygen Light"/>
                <a:ea typeface="Oxygen Light"/>
                <a:cs typeface="Oxygen Light"/>
                <a:sym typeface="Oxygen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500">
                <a:solidFill>
                  <a:schemeClr val="lt1"/>
                </a:solidFill>
                <a:latin typeface="Zilla Slab SemiBold"/>
                <a:ea typeface="Zilla Slab SemiBold"/>
                <a:cs typeface="Zilla Slab SemiBold"/>
                <a:sym typeface="Zilla Slab SemiBold"/>
              </a:defRPr>
            </a:lvl1pPr>
            <a:lvl2pPr lvl="1" algn="r" rtl="0">
              <a:buNone/>
              <a:defRPr sz="1500">
                <a:solidFill>
                  <a:schemeClr val="lt1"/>
                </a:solidFill>
                <a:latin typeface="Zilla Slab SemiBold"/>
                <a:ea typeface="Zilla Slab SemiBold"/>
                <a:cs typeface="Zilla Slab SemiBold"/>
                <a:sym typeface="Zilla Slab SemiBold"/>
              </a:defRPr>
            </a:lvl2pPr>
            <a:lvl3pPr lvl="2" algn="r" rtl="0">
              <a:buNone/>
              <a:defRPr sz="1500">
                <a:solidFill>
                  <a:schemeClr val="lt1"/>
                </a:solidFill>
                <a:latin typeface="Zilla Slab SemiBold"/>
                <a:ea typeface="Zilla Slab SemiBold"/>
                <a:cs typeface="Zilla Slab SemiBold"/>
                <a:sym typeface="Zilla Slab SemiBold"/>
              </a:defRPr>
            </a:lvl3pPr>
            <a:lvl4pPr lvl="3" algn="r" rtl="0">
              <a:buNone/>
              <a:defRPr sz="1500">
                <a:solidFill>
                  <a:schemeClr val="lt1"/>
                </a:solidFill>
                <a:latin typeface="Zilla Slab SemiBold"/>
                <a:ea typeface="Zilla Slab SemiBold"/>
                <a:cs typeface="Zilla Slab SemiBold"/>
                <a:sym typeface="Zilla Slab SemiBold"/>
              </a:defRPr>
            </a:lvl4pPr>
            <a:lvl5pPr lvl="4" algn="r" rtl="0">
              <a:buNone/>
              <a:defRPr sz="1500">
                <a:solidFill>
                  <a:schemeClr val="lt1"/>
                </a:solidFill>
                <a:latin typeface="Zilla Slab SemiBold"/>
                <a:ea typeface="Zilla Slab SemiBold"/>
                <a:cs typeface="Zilla Slab SemiBold"/>
                <a:sym typeface="Zilla Slab SemiBold"/>
              </a:defRPr>
            </a:lvl5pPr>
            <a:lvl6pPr lvl="5" algn="r" rtl="0">
              <a:buNone/>
              <a:defRPr sz="1500">
                <a:solidFill>
                  <a:schemeClr val="lt1"/>
                </a:solidFill>
                <a:latin typeface="Zilla Slab SemiBold"/>
                <a:ea typeface="Zilla Slab SemiBold"/>
                <a:cs typeface="Zilla Slab SemiBold"/>
                <a:sym typeface="Zilla Slab SemiBold"/>
              </a:defRPr>
            </a:lvl6pPr>
            <a:lvl7pPr lvl="6" algn="r" rtl="0">
              <a:buNone/>
              <a:defRPr sz="1500">
                <a:solidFill>
                  <a:schemeClr val="lt1"/>
                </a:solidFill>
                <a:latin typeface="Zilla Slab SemiBold"/>
                <a:ea typeface="Zilla Slab SemiBold"/>
                <a:cs typeface="Zilla Slab SemiBold"/>
                <a:sym typeface="Zilla Slab SemiBold"/>
              </a:defRPr>
            </a:lvl7pPr>
            <a:lvl8pPr lvl="7" algn="r" rtl="0">
              <a:buNone/>
              <a:defRPr sz="1500">
                <a:solidFill>
                  <a:schemeClr val="lt1"/>
                </a:solidFill>
                <a:latin typeface="Zilla Slab SemiBold"/>
                <a:ea typeface="Zilla Slab SemiBold"/>
                <a:cs typeface="Zilla Slab SemiBold"/>
                <a:sym typeface="Zilla Slab SemiBold"/>
              </a:defRPr>
            </a:lvl8pPr>
            <a:lvl9pPr lvl="8" algn="r" rtl="0">
              <a:buNone/>
              <a:defRPr sz="1500">
                <a:solidFill>
                  <a:schemeClr val="lt1"/>
                </a:solidFill>
                <a:latin typeface="Zilla Slab SemiBold"/>
                <a:ea typeface="Zilla Slab SemiBold"/>
                <a:cs typeface="Zilla Slab SemiBold"/>
                <a:sym typeface="Zilla Slab SemiBo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2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8.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3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image" Target="../media/image22.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24.jpg"/></Relationships>
</file>

<file path=ppt/slides/_rels/slide3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ctrTitle"/>
          </p:nvPr>
        </p:nvSpPr>
        <p:spPr>
          <a:xfrm>
            <a:off x="855300" y="1807700"/>
            <a:ext cx="7433400" cy="152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Web App tester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ctrTitle"/>
          </p:nvPr>
        </p:nvSpPr>
        <p:spPr>
          <a:xfrm>
            <a:off x="365443" y="212206"/>
            <a:ext cx="7433400" cy="69471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Security</a:t>
            </a:r>
            <a:endParaRPr dirty="0"/>
          </a:p>
        </p:txBody>
      </p:sp>
      <p:sp>
        <p:nvSpPr>
          <p:cNvPr id="92" name="Google Shape;92;p16"/>
          <p:cNvSpPr txBox="1">
            <a:spLocks noGrp="1"/>
          </p:cNvSpPr>
          <p:nvPr>
            <p:ph type="subTitle" idx="1"/>
          </p:nvPr>
        </p:nvSpPr>
        <p:spPr>
          <a:xfrm>
            <a:off x="135428" y="1383170"/>
            <a:ext cx="8873144" cy="1332130"/>
          </a:xfrm>
          <a:prstGeom prst="rect">
            <a:avLst/>
          </a:prstGeom>
        </p:spPr>
        <p:txBody>
          <a:bodyPr spcFirstLastPara="1" wrap="square" lIns="0" tIns="0" rIns="0" bIns="0" anchor="t" anchorCtr="0">
            <a:noAutofit/>
          </a:bodyPr>
          <a:lstStyle/>
          <a:p>
            <a:pPr marL="342900" indent="-342900">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Web App tester will have login feature which will ensure that the privacy and data of the user is safe at all times. As the programming in which it is written is PYTHON, it ensures high security as PYTHON is famous for its secure code writing practices.</a:t>
            </a:r>
            <a:endParaRPr lang="en-IN" sz="1800" dirty="0">
              <a:effectLst/>
              <a:latin typeface="Times New Roman" panose="02020603050405020304" pitchFamily="18" charset="0"/>
              <a:ea typeface="Times New Roman" panose="02020603050405020304" pitchFamily="18" charset="0"/>
            </a:endParaRPr>
          </a:p>
          <a:p>
            <a:pPr marL="342900" indent="-342900">
              <a:spcAft>
                <a:spcPts val="800"/>
              </a:spcAft>
              <a:buFont typeface="Arial" panose="020B0604020202020204" pitchFamily="34" charset="0"/>
              <a:buChar char="•"/>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81631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ctrTitle"/>
          </p:nvPr>
        </p:nvSpPr>
        <p:spPr>
          <a:xfrm>
            <a:off x="365443" y="440806"/>
            <a:ext cx="7433400" cy="69471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Reliability</a:t>
            </a:r>
            <a:endParaRPr dirty="0"/>
          </a:p>
        </p:txBody>
      </p:sp>
      <p:sp>
        <p:nvSpPr>
          <p:cNvPr id="92" name="Google Shape;92;p16"/>
          <p:cNvSpPr txBox="1">
            <a:spLocks noGrp="1"/>
          </p:cNvSpPr>
          <p:nvPr>
            <p:ph type="subTitle" idx="1"/>
          </p:nvPr>
        </p:nvSpPr>
        <p:spPr>
          <a:xfrm>
            <a:off x="135428" y="1331121"/>
            <a:ext cx="8873144" cy="2481258"/>
          </a:xfrm>
          <a:prstGeom prst="rect">
            <a:avLst/>
          </a:prstGeom>
        </p:spPr>
        <p:txBody>
          <a:bodyPr spcFirstLastPara="1" wrap="square" lIns="0" tIns="0" rIns="0" bIns="0" anchor="t" anchorCtr="0">
            <a:noAutofit/>
          </a:bodyPr>
          <a:lstStyle/>
          <a:p>
            <a:pPr marL="342900" indent="-342900">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Reliability in the Web App tester will be ensured by thorough unit, milestone, and release testing.</a:t>
            </a:r>
            <a:endParaRPr lang="en-IN" sz="1800" dirty="0">
              <a:effectLst/>
              <a:latin typeface="Times New Roman" panose="02020603050405020304" pitchFamily="18" charset="0"/>
              <a:ea typeface="Times New Roman" panose="02020603050405020304" pitchFamily="18" charset="0"/>
            </a:endParaRPr>
          </a:p>
          <a:p>
            <a:pPr marL="342900" indent="-342900">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Comprehensive test scenarios and acceptance criteria will be established to reflect the necessary level reliability required of the Web App tester. The all delivered source code will be thoroughly tested using the established test scenarios until the acceptance criteria are satisfied by the Web App tester.</a:t>
            </a:r>
            <a:endParaRPr lang="en-IN" sz="1800" dirty="0">
              <a:effectLst/>
              <a:latin typeface="Times New Roman" panose="02020603050405020304" pitchFamily="18" charset="0"/>
              <a:ea typeface="Times New Roman" panose="02020603050405020304" pitchFamily="18" charset="0"/>
            </a:endParaRPr>
          </a:p>
          <a:p>
            <a:pPr marL="342900" indent="-342900">
              <a:spcAft>
                <a:spcPts val="800"/>
              </a:spcAft>
              <a:buFont typeface="Arial" panose="020B0604020202020204" pitchFamily="34" charset="0"/>
              <a:buChar char="•"/>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3501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ctrTitle"/>
          </p:nvPr>
        </p:nvSpPr>
        <p:spPr>
          <a:xfrm>
            <a:off x="855300" y="1807700"/>
            <a:ext cx="7433400" cy="152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Design Approach and Details</a:t>
            </a:r>
            <a:endParaRPr dirty="0"/>
          </a:p>
        </p:txBody>
      </p:sp>
    </p:spTree>
    <p:extLst>
      <p:ext uri="{BB962C8B-B14F-4D97-AF65-F5344CB8AC3E}">
        <p14:creationId xmlns:p14="http://schemas.microsoft.com/office/powerpoint/2010/main" val="4042378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1"/>
          <p:cNvSpPr txBox="1">
            <a:spLocks noGrp="1"/>
          </p:cNvSpPr>
          <p:nvPr>
            <p:ph type="title"/>
          </p:nvPr>
        </p:nvSpPr>
        <p:spPr>
          <a:xfrm>
            <a:off x="467314" y="353786"/>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Architectural Diagram</a:t>
            </a:r>
            <a:endParaRPr dirty="0"/>
          </a:p>
        </p:txBody>
      </p:sp>
      <p:sp>
        <p:nvSpPr>
          <p:cNvPr id="427" name="Google Shape;427;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pic>
        <p:nvPicPr>
          <p:cNvPr id="6" name="Picture 5">
            <a:extLst>
              <a:ext uri="{FF2B5EF4-FFF2-40B4-BE49-F238E27FC236}">
                <a16:creationId xmlns:a16="http://schemas.microsoft.com/office/drawing/2014/main" id="{6FD104CE-23C7-4C6C-A0E0-C654BBB69ED9}"/>
              </a:ext>
            </a:extLst>
          </p:cNvPr>
          <p:cNvPicPr/>
          <p:nvPr/>
        </p:nvPicPr>
        <p:blipFill>
          <a:blip r:embed="rId3"/>
          <a:stretch>
            <a:fillRect/>
          </a:stretch>
        </p:blipFill>
        <p:spPr>
          <a:xfrm>
            <a:off x="429214" y="1189944"/>
            <a:ext cx="5943600" cy="2981325"/>
          </a:xfrm>
          <a:prstGeom prst="rect">
            <a:avLst/>
          </a:prstGeom>
        </p:spPr>
      </p:pic>
    </p:spTree>
    <p:extLst>
      <p:ext uri="{BB962C8B-B14F-4D97-AF65-F5344CB8AC3E}">
        <p14:creationId xmlns:p14="http://schemas.microsoft.com/office/powerpoint/2010/main" val="3244050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1"/>
          <p:cNvSpPr txBox="1">
            <a:spLocks noGrp="1"/>
          </p:cNvSpPr>
          <p:nvPr>
            <p:ph type="title"/>
          </p:nvPr>
        </p:nvSpPr>
        <p:spPr>
          <a:xfrm>
            <a:off x="467314" y="353786"/>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Swimlane Activity Diagram</a:t>
            </a:r>
            <a:endParaRPr dirty="0"/>
          </a:p>
        </p:txBody>
      </p:sp>
      <p:sp>
        <p:nvSpPr>
          <p:cNvPr id="427" name="Google Shape;427;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5" name="Picture 4">
            <a:extLst>
              <a:ext uri="{FF2B5EF4-FFF2-40B4-BE49-F238E27FC236}">
                <a16:creationId xmlns:a16="http://schemas.microsoft.com/office/drawing/2014/main" id="{EABF8A2C-205F-4AFD-9D36-9BA333B5DDBC}"/>
              </a:ext>
            </a:extLst>
          </p:cNvPr>
          <p:cNvPicPr/>
          <p:nvPr/>
        </p:nvPicPr>
        <p:blipFill>
          <a:blip r:embed="rId3">
            <a:extLst>
              <a:ext uri="{28A0092B-C50C-407E-A947-70E740481C1C}">
                <a14:useLocalDpi xmlns:a14="http://schemas.microsoft.com/office/drawing/2010/main" val="0"/>
              </a:ext>
            </a:extLst>
          </a:blip>
          <a:stretch>
            <a:fillRect/>
          </a:stretch>
        </p:blipFill>
        <p:spPr>
          <a:xfrm>
            <a:off x="859200" y="787286"/>
            <a:ext cx="4463914" cy="3403714"/>
          </a:xfrm>
          <a:prstGeom prst="rect">
            <a:avLst/>
          </a:prstGeom>
        </p:spPr>
      </p:pic>
      <p:sp>
        <p:nvSpPr>
          <p:cNvPr id="2" name="TextBox 1">
            <a:extLst>
              <a:ext uri="{FF2B5EF4-FFF2-40B4-BE49-F238E27FC236}">
                <a16:creationId xmlns:a16="http://schemas.microsoft.com/office/drawing/2014/main" id="{7BCA0A12-1981-409D-A0E7-059FEE2BE740}"/>
              </a:ext>
            </a:extLst>
          </p:cNvPr>
          <p:cNvSpPr txBox="1"/>
          <p:nvPr/>
        </p:nvSpPr>
        <p:spPr>
          <a:xfrm>
            <a:off x="1828800" y="4534437"/>
            <a:ext cx="2906485" cy="307777"/>
          </a:xfrm>
          <a:prstGeom prst="rect">
            <a:avLst/>
          </a:prstGeom>
          <a:noFill/>
        </p:spPr>
        <p:txBody>
          <a:bodyPr wrap="square" rtlCol="0">
            <a:spAutoFit/>
          </a:bodyPr>
          <a:lstStyle/>
          <a:p>
            <a:r>
              <a:rPr lang="en-IN" dirty="0"/>
              <a:t>Login Activity</a:t>
            </a:r>
          </a:p>
        </p:txBody>
      </p:sp>
    </p:spTree>
    <p:extLst>
      <p:ext uri="{BB962C8B-B14F-4D97-AF65-F5344CB8AC3E}">
        <p14:creationId xmlns:p14="http://schemas.microsoft.com/office/powerpoint/2010/main" val="1415941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1"/>
          <p:cNvSpPr txBox="1">
            <a:spLocks noGrp="1"/>
          </p:cNvSpPr>
          <p:nvPr>
            <p:ph type="title"/>
          </p:nvPr>
        </p:nvSpPr>
        <p:spPr>
          <a:xfrm>
            <a:off x="467314" y="353786"/>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Swimlane Activity Diagram</a:t>
            </a:r>
            <a:endParaRPr dirty="0"/>
          </a:p>
        </p:txBody>
      </p:sp>
      <p:sp>
        <p:nvSpPr>
          <p:cNvPr id="427" name="Google Shape;427;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TextBox 1">
            <a:extLst>
              <a:ext uri="{FF2B5EF4-FFF2-40B4-BE49-F238E27FC236}">
                <a16:creationId xmlns:a16="http://schemas.microsoft.com/office/drawing/2014/main" id="{7BCA0A12-1981-409D-A0E7-059FEE2BE740}"/>
              </a:ext>
            </a:extLst>
          </p:cNvPr>
          <p:cNvSpPr txBox="1"/>
          <p:nvPr/>
        </p:nvSpPr>
        <p:spPr>
          <a:xfrm>
            <a:off x="2427514" y="4635825"/>
            <a:ext cx="2906485" cy="307777"/>
          </a:xfrm>
          <a:prstGeom prst="rect">
            <a:avLst/>
          </a:prstGeom>
          <a:noFill/>
        </p:spPr>
        <p:txBody>
          <a:bodyPr wrap="square" rtlCol="0">
            <a:spAutoFit/>
          </a:bodyPr>
          <a:lstStyle/>
          <a:p>
            <a:r>
              <a:rPr lang="en-IN" dirty="0"/>
              <a:t>Hyperlink Validation</a:t>
            </a:r>
          </a:p>
        </p:txBody>
      </p:sp>
      <p:pic>
        <p:nvPicPr>
          <p:cNvPr id="6" name="Picture 5">
            <a:extLst>
              <a:ext uri="{FF2B5EF4-FFF2-40B4-BE49-F238E27FC236}">
                <a16:creationId xmlns:a16="http://schemas.microsoft.com/office/drawing/2014/main" id="{BC8723CD-9B6E-4EA6-A6B5-89FBD4AC30CC}"/>
              </a:ext>
            </a:extLst>
          </p:cNvPr>
          <p:cNvPicPr/>
          <p:nvPr/>
        </p:nvPicPr>
        <p:blipFill>
          <a:blip r:embed="rId3">
            <a:extLst>
              <a:ext uri="{28A0092B-C50C-407E-A947-70E740481C1C}">
                <a14:useLocalDpi xmlns:a14="http://schemas.microsoft.com/office/drawing/2010/main" val="0"/>
              </a:ext>
            </a:extLst>
          </a:blip>
          <a:stretch>
            <a:fillRect/>
          </a:stretch>
        </p:blipFill>
        <p:spPr>
          <a:xfrm>
            <a:off x="1053827" y="787286"/>
            <a:ext cx="4456430" cy="3808730"/>
          </a:xfrm>
          <a:prstGeom prst="rect">
            <a:avLst/>
          </a:prstGeom>
        </p:spPr>
      </p:pic>
    </p:spTree>
    <p:extLst>
      <p:ext uri="{BB962C8B-B14F-4D97-AF65-F5344CB8AC3E}">
        <p14:creationId xmlns:p14="http://schemas.microsoft.com/office/powerpoint/2010/main" val="3303772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1"/>
          <p:cNvSpPr txBox="1">
            <a:spLocks noGrp="1"/>
          </p:cNvSpPr>
          <p:nvPr>
            <p:ph type="title"/>
          </p:nvPr>
        </p:nvSpPr>
        <p:spPr>
          <a:xfrm>
            <a:off x="467314" y="353786"/>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Swimlane Activity Diagram</a:t>
            </a:r>
            <a:endParaRPr dirty="0"/>
          </a:p>
        </p:txBody>
      </p:sp>
      <p:sp>
        <p:nvSpPr>
          <p:cNvPr id="427" name="Google Shape;427;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TextBox 1">
            <a:extLst>
              <a:ext uri="{FF2B5EF4-FFF2-40B4-BE49-F238E27FC236}">
                <a16:creationId xmlns:a16="http://schemas.microsoft.com/office/drawing/2014/main" id="{7BCA0A12-1981-409D-A0E7-059FEE2BE740}"/>
              </a:ext>
            </a:extLst>
          </p:cNvPr>
          <p:cNvSpPr txBox="1"/>
          <p:nvPr/>
        </p:nvSpPr>
        <p:spPr>
          <a:xfrm>
            <a:off x="2481942" y="4562674"/>
            <a:ext cx="2906485" cy="307777"/>
          </a:xfrm>
          <a:prstGeom prst="rect">
            <a:avLst/>
          </a:prstGeom>
          <a:noFill/>
        </p:spPr>
        <p:txBody>
          <a:bodyPr wrap="square" rtlCol="0">
            <a:spAutoFit/>
          </a:bodyPr>
          <a:lstStyle/>
          <a:p>
            <a:r>
              <a:rPr lang="en-IN" dirty="0"/>
              <a:t>HTML/CSS Errors</a:t>
            </a:r>
          </a:p>
        </p:txBody>
      </p:sp>
      <p:pic>
        <p:nvPicPr>
          <p:cNvPr id="7" name="Picture 6">
            <a:extLst>
              <a:ext uri="{FF2B5EF4-FFF2-40B4-BE49-F238E27FC236}">
                <a16:creationId xmlns:a16="http://schemas.microsoft.com/office/drawing/2014/main" id="{F88F4CE7-85A6-424E-A805-08AF37FDA68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53914" y="867410"/>
            <a:ext cx="5943600" cy="3408680"/>
          </a:xfrm>
          <a:prstGeom prst="rect">
            <a:avLst/>
          </a:prstGeom>
          <a:noFill/>
          <a:ln>
            <a:noFill/>
          </a:ln>
        </p:spPr>
      </p:pic>
    </p:spTree>
    <p:extLst>
      <p:ext uri="{BB962C8B-B14F-4D97-AF65-F5344CB8AC3E}">
        <p14:creationId xmlns:p14="http://schemas.microsoft.com/office/powerpoint/2010/main" val="3766344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1"/>
          <p:cNvSpPr txBox="1">
            <a:spLocks noGrp="1"/>
          </p:cNvSpPr>
          <p:nvPr>
            <p:ph type="title"/>
          </p:nvPr>
        </p:nvSpPr>
        <p:spPr>
          <a:xfrm>
            <a:off x="467314" y="353786"/>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UseCase Diagram</a:t>
            </a:r>
            <a:endParaRPr dirty="0"/>
          </a:p>
        </p:txBody>
      </p:sp>
      <p:sp>
        <p:nvSpPr>
          <p:cNvPr id="427" name="Google Shape;427;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6" name="Picture 5">
            <a:extLst>
              <a:ext uri="{FF2B5EF4-FFF2-40B4-BE49-F238E27FC236}">
                <a16:creationId xmlns:a16="http://schemas.microsoft.com/office/drawing/2014/main" id="{97E1E170-6321-4640-9471-52281D918216}"/>
              </a:ext>
            </a:extLst>
          </p:cNvPr>
          <p:cNvPicPr/>
          <p:nvPr/>
        </p:nvPicPr>
        <p:blipFill>
          <a:blip r:embed="rId3">
            <a:extLst>
              <a:ext uri="{28A0092B-C50C-407E-A947-70E740481C1C}">
                <a14:useLocalDpi xmlns:a14="http://schemas.microsoft.com/office/drawing/2010/main" val="0"/>
              </a:ext>
            </a:extLst>
          </a:blip>
          <a:stretch>
            <a:fillRect/>
          </a:stretch>
        </p:blipFill>
        <p:spPr>
          <a:xfrm>
            <a:off x="467314" y="1028156"/>
            <a:ext cx="5486400" cy="3413760"/>
          </a:xfrm>
          <a:prstGeom prst="rect">
            <a:avLst/>
          </a:prstGeom>
        </p:spPr>
      </p:pic>
    </p:spTree>
    <p:extLst>
      <p:ext uri="{BB962C8B-B14F-4D97-AF65-F5344CB8AC3E}">
        <p14:creationId xmlns:p14="http://schemas.microsoft.com/office/powerpoint/2010/main" val="538204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1"/>
          <p:cNvSpPr txBox="1">
            <a:spLocks noGrp="1"/>
          </p:cNvSpPr>
          <p:nvPr>
            <p:ph type="title"/>
          </p:nvPr>
        </p:nvSpPr>
        <p:spPr>
          <a:xfrm>
            <a:off x="467314" y="353786"/>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Class Diagram</a:t>
            </a:r>
            <a:endParaRPr dirty="0"/>
          </a:p>
        </p:txBody>
      </p:sp>
      <p:sp>
        <p:nvSpPr>
          <p:cNvPr id="427" name="Google Shape;427;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5" name="Picture 4">
            <a:extLst>
              <a:ext uri="{FF2B5EF4-FFF2-40B4-BE49-F238E27FC236}">
                <a16:creationId xmlns:a16="http://schemas.microsoft.com/office/drawing/2014/main" id="{99DD435E-7D2F-42D0-8893-42D45FF7B662}"/>
              </a:ext>
            </a:extLst>
          </p:cNvPr>
          <p:cNvPicPr/>
          <p:nvPr/>
        </p:nvPicPr>
        <p:blipFill>
          <a:blip r:embed="rId3">
            <a:extLst>
              <a:ext uri="{28A0092B-C50C-407E-A947-70E740481C1C}">
                <a14:useLocalDpi xmlns:a14="http://schemas.microsoft.com/office/drawing/2010/main" val="0"/>
              </a:ext>
            </a:extLst>
          </a:blip>
          <a:stretch>
            <a:fillRect/>
          </a:stretch>
        </p:blipFill>
        <p:spPr>
          <a:xfrm>
            <a:off x="467314" y="863510"/>
            <a:ext cx="6151880" cy="3977005"/>
          </a:xfrm>
          <a:prstGeom prst="rect">
            <a:avLst/>
          </a:prstGeom>
        </p:spPr>
      </p:pic>
    </p:spTree>
    <p:extLst>
      <p:ext uri="{BB962C8B-B14F-4D97-AF65-F5344CB8AC3E}">
        <p14:creationId xmlns:p14="http://schemas.microsoft.com/office/powerpoint/2010/main" val="915895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1"/>
          <p:cNvSpPr txBox="1">
            <a:spLocks noGrp="1"/>
          </p:cNvSpPr>
          <p:nvPr>
            <p:ph type="title"/>
          </p:nvPr>
        </p:nvSpPr>
        <p:spPr>
          <a:xfrm>
            <a:off x="467314" y="353786"/>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Data Flow Diagram</a:t>
            </a:r>
            <a:endParaRPr dirty="0"/>
          </a:p>
        </p:txBody>
      </p:sp>
      <p:sp>
        <p:nvSpPr>
          <p:cNvPr id="427" name="Google Shape;427;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6" name="Picture 5">
            <a:extLst>
              <a:ext uri="{FF2B5EF4-FFF2-40B4-BE49-F238E27FC236}">
                <a16:creationId xmlns:a16="http://schemas.microsoft.com/office/drawing/2014/main" id="{E601B302-3EB4-4DE1-9F71-9314F8F66C28}"/>
              </a:ext>
            </a:extLst>
          </p:cNvPr>
          <p:cNvPicPr/>
          <p:nvPr/>
        </p:nvPicPr>
        <p:blipFill>
          <a:blip r:embed="rId3">
            <a:extLst>
              <a:ext uri="{28A0092B-C50C-407E-A947-70E740481C1C}">
                <a14:useLocalDpi xmlns:a14="http://schemas.microsoft.com/office/drawing/2010/main" val="0"/>
              </a:ext>
            </a:extLst>
          </a:blip>
          <a:stretch>
            <a:fillRect/>
          </a:stretch>
        </p:blipFill>
        <p:spPr>
          <a:xfrm>
            <a:off x="603432" y="1093470"/>
            <a:ext cx="6151880" cy="2804160"/>
          </a:xfrm>
          <a:prstGeom prst="rect">
            <a:avLst/>
          </a:prstGeom>
        </p:spPr>
      </p:pic>
    </p:spTree>
    <p:extLst>
      <p:ext uri="{BB962C8B-B14F-4D97-AF65-F5344CB8AC3E}">
        <p14:creationId xmlns:p14="http://schemas.microsoft.com/office/powerpoint/2010/main" val="36881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5"/>
          <p:cNvSpPr txBox="1">
            <a:spLocks noGrp="1"/>
          </p:cNvSpPr>
          <p:nvPr>
            <p:ph type="subTitle" idx="4294967295"/>
          </p:nvPr>
        </p:nvSpPr>
        <p:spPr>
          <a:xfrm>
            <a:off x="502761" y="909450"/>
            <a:ext cx="5281094" cy="3354078"/>
          </a:xfrm>
          <a:prstGeom prst="rect">
            <a:avLst/>
          </a:prstGeom>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IN" sz="2800" dirty="0">
                <a:solidFill>
                  <a:schemeClr val="lt1"/>
                </a:solidFill>
                <a:latin typeface="Aharoni" panose="02010803020104030203" pitchFamily="2" charset="-79"/>
                <a:ea typeface="Oxygen"/>
                <a:cs typeface="Aharoni" panose="02010803020104030203" pitchFamily="2" charset="-79"/>
                <a:sym typeface="Oxygen"/>
              </a:rPr>
              <a:t>Submitted by:</a:t>
            </a:r>
          </a:p>
          <a:p>
            <a:pPr marL="0" marR="0" lvl="0" indent="0" algn="l" rtl="0">
              <a:lnSpc>
                <a:spcPct val="90000"/>
              </a:lnSpc>
              <a:spcBef>
                <a:spcPts val="0"/>
              </a:spcBef>
              <a:spcAft>
                <a:spcPts val="0"/>
              </a:spcAft>
              <a:buNone/>
            </a:pPr>
            <a:r>
              <a:rPr lang="en-IN" sz="2800" dirty="0">
                <a:solidFill>
                  <a:schemeClr val="lt1"/>
                </a:solidFill>
                <a:latin typeface="Aharoni" panose="02010803020104030203" pitchFamily="2" charset="-79"/>
                <a:ea typeface="Oxygen"/>
                <a:cs typeface="Aharoni" panose="02010803020104030203" pitchFamily="2" charset="-79"/>
                <a:sym typeface="Oxygen"/>
              </a:rPr>
              <a:t>Ritik Pratap Singh</a:t>
            </a:r>
          </a:p>
          <a:p>
            <a:pPr marL="0" marR="0" lvl="0" indent="0" algn="l" rtl="0">
              <a:lnSpc>
                <a:spcPct val="90000"/>
              </a:lnSpc>
              <a:spcBef>
                <a:spcPts val="0"/>
              </a:spcBef>
              <a:spcAft>
                <a:spcPts val="0"/>
              </a:spcAft>
              <a:buNone/>
            </a:pPr>
            <a:r>
              <a:rPr lang="en-IN" sz="2800" dirty="0" err="1">
                <a:solidFill>
                  <a:schemeClr val="lt1"/>
                </a:solidFill>
                <a:latin typeface="Aharoni" panose="02010803020104030203" pitchFamily="2" charset="-79"/>
                <a:ea typeface="Oxygen"/>
                <a:cs typeface="Aharoni" panose="02010803020104030203" pitchFamily="2" charset="-79"/>
                <a:sym typeface="Oxygen"/>
              </a:rPr>
              <a:t>Ritvik</a:t>
            </a:r>
            <a:r>
              <a:rPr lang="en-IN" sz="2800" dirty="0">
                <a:solidFill>
                  <a:schemeClr val="lt1"/>
                </a:solidFill>
                <a:latin typeface="Aharoni" panose="02010803020104030203" pitchFamily="2" charset="-79"/>
                <a:ea typeface="Oxygen"/>
                <a:cs typeface="Aharoni" panose="02010803020104030203" pitchFamily="2" charset="-79"/>
                <a:sym typeface="Oxygen"/>
              </a:rPr>
              <a:t> Tyagi</a:t>
            </a:r>
          </a:p>
          <a:p>
            <a:pPr marL="0" marR="0" lvl="0" indent="0" algn="l" rtl="0">
              <a:lnSpc>
                <a:spcPct val="90000"/>
              </a:lnSpc>
              <a:spcBef>
                <a:spcPts val="0"/>
              </a:spcBef>
              <a:spcAft>
                <a:spcPts val="0"/>
              </a:spcAft>
              <a:buNone/>
            </a:pPr>
            <a:r>
              <a:rPr lang="en-IN" sz="2800" dirty="0" err="1">
                <a:solidFill>
                  <a:schemeClr val="lt1"/>
                </a:solidFill>
                <a:latin typeface="Aharoni" panose="02010803020104030203" pitchFamily="2" charset="-79"/>
                <a:ea typeface="Oxygen"/>
                <a:cs typeface="Aharoni" panose="02010803020104030203" pitchFamily="2" charset="-79"/>
                <a:sym typeface="Oxygen"/>
              </a:rPr>
              <a:t>Ayush</a:t>
            </a:r>
            <a:r>
              <a:rPr lang="en-IN" sz="2800" dirty="0">
                <a:solidFill>
                  <a:schemeClr val="lt1"/>
                </a:solidFill>
                <a:latin typeface="Aharoni" panose="02010803020104030203" pitchFamily="2" charset="-79"/>
                <a:ea typeface="Oxygen"/>
                <a:cs typeface="Aharoni" panose="02010803020104030203" pitchFamily="2" charset="-79"/>
                <a:sym typeface="Oxygen"/>
              </a:rPr>
              <a:t> Jain</a:t>
            </a:r>
          </a:p>
          <a:p>
            <a:pPr marL="0" marR="0" lvl="0" indent="0" algn="l" rtl="0">
              <a:lnSpc>
                <a:spcPct val="90000"/>
              </a:lnSpc>
              <a:spcBef>
                <a:spcPts val="0"/>
              </a:spcBef>
              <a:spcAft>
                <a:spcPts val="0"/>
              </a:spcAft>
              <a:buNone/>
            </a:pPr>
            <a:endParaRPr lang="en-IN" sz="2800" dirty="0">
              <a:solidFill>
                <a:schemeClr val="lt1"/>
              </a:solidFill>
              <a:latin typeface="Aharoni" panose="02010803020104030203" pitchFamily="2" charset="-79"/>
              <a:ea typeface="Oxygen"/>
              <a:cs typeface="Aharoni" panose="02010803020104030203" pitchFamily="2" charset="-79"/>
              <a:sym typeface="Oxygen"/>
            </a:endParaRPr>
          </a:p>
          <a:p>
            <a:pPr marL="0" marR="0" lvl="0" indent="0" algn="l" rtl="0">
              <a:lnSpc>
                <a:spcPct val="90000"/>
              </a:lnSpc>
              <a:spcBef>
                <a:spcPts val="0"/>
              </a:spcBef>
              <a:spcAft>
                <a:spcPts val="0"/>
              </a:spcAft>
              <a:buNone/>
            </a:pPr>
            <a:endParaRPr lang="en-IN" sz="2800" dirty="0">
              <a:solidFill>
                <a:schemeClr val="lt1"/>
              </a:solidFill>
              <a:latin typeface="Aharoni" panose="02010803020104030203" pitchFamily="2" charset="-79"/>
              <a:ea typeface="Oxygen"/>
              <a:cs typeface="Aharoni" panose="02010803020104030203" pitchFamily="2" charset="-79"/>
              <a:sym typeface="Oxygen"/>
            </a:endParaRPr>
          </a:p>
          <a:p>
            <a:pPr marL="0" marR="0" lvl="0" indent="0" algn="l" rtl="0">
              <a:lnSpc>
                <a:spcPct val="90000"/>
              </a:lnSpc>
              <a:spcBef>
                <a:spcPts val="0"/>
              </a:spcBef>
              <a:spcAft>
                <a:spcPts val="0"/>
              </a:spcAft>
              <a:buNone/>
            </a:pPr>
            <a:r>
              <a:rPr lang="en-IN" sz="2800" dirty="0">
                <a:solidFill>
                  <a:schemeClr val="bg1"/>
                </a:solidFill>
                <a:latin typeface="Aharoni" panose="02010803020104030203" pitchFamily="2" charset="-79"/>
                <a:ea typeface="Oxygen"/>
                <a:cs typeface="Aharoni" panose="02010803020104030203" pitchFamily="2" charset="-79"/>
                <a:sym typeface="Oxygen"/>
              </a:rPr>
              <a:t>Submitted to:</a:t>
            </a:r>
          </a:p>
          <a:p>
            <a:pPr marL="0" marR="0" lvl="0" indent="0" algn="l" rtl="0">
              <a:lnSpc>
                <a:spcPct val="90000"/>
              </a:lnSpc>
              <a:spcBef>
                <a:spcPts val="0"/>
              </a:spcBef>
              <a:spcAft>
                <a:spcPts val="0"/>
              </a:spcAft>
              <a:buNone/>
            </a:pPr>
            <a:r>
              <a:rPr lang="en-IN" sz="2800" dirty="0" err="1">
                <a:solidFill>
                  <a:schemeClr val="lt1"/>
                </a:solidFill>
                <a:latin typeface="Aharoni" panose="02010803020104030203" pitchFamily="2" charset="-79"/>
                <a:ea typeface="Oxygen"/>
                <a:cs typeface="Aharoni" panose="02010803020104030203" pitchFamily="2" charset="-79"/>
                <a:sym typeface="Oxygen"/>
              </a:rPr>
              <a:t>Dr.</a:t>
            </a:r>
            <a:r>
              <a:rPr lang="en-IN" sz="2800" dirty="0">
                <a:solidFill>
                  <a:schemeClr val="lt1"/>
                </a:solidFill>
                <a:latin typeface="Aharoni" panose="02010803020104030203" pitchFamily="2" charset="-79"/>
                <a:ea typeface="Oxygen"/>
                <a:cs typeface="Aharoni" panose="02010803020104030203" pitchFamily="2" charset="-79"/>
                <a:sym typeface="Oxygen"/>
              </a:rPr>
              <a:t> Swathi J.N.</a:t>
            </a:r>
            <a:endParaRPr sz="2800" dirty="0">
              <a:solidFill>
                <a:schemeClr val="lt1"/>
              </a:solidFill>
              <a:latin typeface="Aharoni" panose="02010803020104030203" pitchFamily="2" charset="-79"/>
              <a:ea typeface="Oxygen"/>
              <a:cs typeface="Aharoni" panose="02010803020104030203" pitchFamily="2" charset="-79"/>
              <a:sym typeface="Oxygen"/>
            </a:endParaRPr>
          </a:p>
        </p:txBody>
      </p:sp>
      <p:sp>
        <p:nvSpPr>
          <p:cNvPr id="86" name="Google Shape;86;p1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1"/>
          <p:cNvSpPr txBox="1">
            <a:spLocks noGrp="1"/>
          </p:cNvSpPr>
          <p:nvPr>
            <p:ph type="title"/>
          </p:nvPr>
        </p:nvSpPr>
        <p:spPr>
          <a:xfrm>
            <a:off x="467314" y="353786"/>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State Transition Diagram</a:t>
            </a:r>
            <a:endParaRPr dirty="0"/>
          </a:p>
        </p:txBody>
      </p:sp>
      <p:sp>
        <p:nvSpPr>
          <p:cNvPr id="427" name="Google Shape;427;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5" name="Picture 4">
            <a:extLst>
              <a:ext uri="{FF2B5EF4-FFF2-40B4-BE49-F238E27FC236}">
                <a16:creationId xmlns:a16="http://schemas.microsoft.com/office/drawing/2014/main" id="{27499DC7-4A46-4D9A-990E-E92CD4EDABE7}"/>
              </a:ext>
            </a:extLst>
          </p:cNvPr>
          <p:cNvPicPr/>
          <p:nvPr/>
        </p:nvPicPr>
        <p:blipFill>
          <a:blip r:embed="rId3">
            <a:extLst>
              <a:ext uri="{28A0092B-C50C-407E-A947-70E740481C1C}">
                <a14:useLocalDpi xmlns:a14="http://schemas.microsoft.com/office/drawing/2010/main" val="0"/>
              </a:ext>
            </a:extLst>
          </a:blip>
          <a:stretch>
            <a:fillRect/>
          </a:stretch>
        </p:blipFill>
        <p:spPr>
          <a:xfrm>
            <a:off x="570729" y="1215572"/>
            <a:ext cx="6026785" cy="3060700"/>
          </a:xfrm>
          <a:prstGeom prst="rect">
            <a:avLst/>
          </a:prstGeom>
        </p:spPr>
      </p:pic>
    </p:spTree>
    <p:extLst>
      <p:ext uri="{BB962C8B-B14F-4D97-AF65-F5344CB8AC3E}">
        <p14:creationId xmlns:p14="http://schemas.microsoft.com/office/powerpoint/2010/main" val="3471228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ctrTitle"/>
          </p:nvPr>
        </p:nvSpPr>
        <p:spPr>
          <a:xfrm>
            <a:off x="855300" y="1807700"/>
            <a:ext cx="7433400" cy="152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Sequence And Collaboration</a:t>
            </a:r>
            <a:endParaRPr dirty="0"/>
          </a:p>
        </p:txBody>
      </p:sp>
    </p:spTree>
    <p:extLst>
      <p:ext uri="{BB962C8B-B14F-4D97-AF65-F5344CB8AC3E}">
        <p14:creationId xmlns:p14="http://schemas.microsoft.com/office/powerpoint/2010/main" val="1660122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1"/>
          <p:cNvSpPr txBox="1">
            <a:spLocks noGrp="1"/>
          </p:cNvSpPr>
          <p:nvPr>
            <p:ph type="title"/>
          </p:nvPr>
        </p:nvSpPr>
        <p:spPr>
          <a:xfrm>
            <a:off x="467314" y="353786"/>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Bug Free Sequence Diagram</a:t>
            </a:r>
            <a:endParaRPr dirty="0"/>
          </a:p>
        </p:txBody>
      </p:sp>
      <p:sp>
        <p:nvSpPr>
          <p:cNvPr id="427" name="Google Shape;427;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22</a:t>
            </a:fld>
            <a:endParaRPr/>
          </a:p>
        </p:txBody>
      </p:sp>
      <p:pic>
        <p:nvPicPr>
          <p:cNvPr id="1026" name="Picture 2">
            <a:extLst>
              <a:ext uri="{FF2B5EF4-FFF2-40B4-BE49-F238E27FC236}">
                <a16:creationId xmlns:a16="http://schemas.microsoft.com/office/drawing/2014/main" id="{7581B62F-5681-4915-8F4A-7DD64047FE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314" y="1300163"/>
            <a:ext cx="5476875" cy="305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2604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1"/>
          <p:cNvSpPr txBox="1">
            <a:spLocks noGrp="1"/>
          </p:cNvSpPr>
          <p:nvPr>
            <p:ph type="title"/>
          </p:nvPr>
        </p:nvSpPr>
        <p:spPr>
          <a:xfrm>
            <a:off x="467314" y="353786"/>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Error Sequence Diagram</a:t>
            </a:r>
            <a:endParaRPr dirty="0"/>
          </a:p>
        </p:txBody>
      </p:sp>
      <p:sp>
        <p:nvSpPr>
          <p:cNvPr id="427" name="Google Shape;427;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23</a:t>
            </a:fld>
            <a:endParaRPr/>
          </a:p>
        </p:txBody>
      </p:sp>
      <p:pic>
        <p:nvPicPr>
          <p:cNvPr id="2050" name="Picture 2">
            <a:extLst>
              <a:ext uri="{FF2B5EF4-FFF2-40B4-BE49-F238E27FC236}">
                <a16:creationId xmlns:a16="http://schemas.microsoft.com/office/drawing/2014/main" id="{EE70E73A-9672-4B92-BBA9-08078D6B0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314" y="1095375"/>
            <a:ext cx="5389200" cy="3152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5948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1"/>
          <p:cNvSpPr txBox="1">
            <a:spLocks noGrp="1"/>
          </p:cNvSpPr>
          <p:nvPr>
            <p:ph type="title"/>
          </p:nvPr>
        </p:nvSpPr>
        <p:spPr>
          <a:xfrm>
            <a:off x="467314" y="353786"/>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Collaboration Diagram</a:t>
            </a:r>
            <a:endParaRPr dirty="0"/>
          </a:p>
        </p:txBody>
      </p:sp>
      <p:sp>
        <p:nvSpPr>
          <p:cNvPr id="427" name="Google Shape;427;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24</a:t>
            </a:fld>
            <a:endParaRPr/>
          </a:p>
        </p:txBody>
      </p:sp>
      <p:pic>
        <p:nvPicPr>
          <p:cNvPr id="3074" name="Picture 2">
            <a:extLst>
              <a:ext uri="{FF2B5EF4-FFF2-40B4-BE49-F238E27FC236}">
                <a16:creationId xmlns:a16="http://schemas.microsoft.com/office/drawing/2014/main" id="{C4EFC787-1D2C-4969-A3F5-E719C38B37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734" y="1082726"/>
            <a:ext cx="3419475"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C7781526-9DCF-4D4F-A5B8-4A89DD1397AD}"/>
              </a:ext>
            </a:extLst>
          </p:cNvPr>
          <p:cNvSpPr txBox="1"/>
          <p:nvPr/>
        </p:nvSpPr>
        <p:spPr>
          <a:xfrm>
            <a:off x="947057" y="4759474"/>
            <a:ext cx="3178629" cy="307777"/>
          </a:xfrm>
          <a:prstGeom prst="rect">
            <a:avLst/>
          </a:prstGeom>
          <a:noFill/>
        </p:spPr>
        <p:txBody>
          <a:bodyPr wrap="square" rtlCol="0">
            <a:spAutoFit/>
          </a:bodyPr>
          <a:lstStyle/>
          <a:p>
            <a:r>
              <a:rPr lang="en-IN" dirty="0"/>
              <a:t>Checking Syntax Errors</a:t>
            </a:r>
          </a:p>
        </p:txBody>
      </p:sp>
    </p:spTree>
    <p:extLst>
      <p:ext uri="{BB962C8B-B14F-4D97-AF65-F5344CB8AC3E}">
        <p14:creationId xmlns:p14="http://schemas.microsoft.com/office/powerpoint/2010/main" val="64588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1"/>
          <p:cNvSpPr txBox="1">
            <a:spLocks noGrp="1"/>
          </p:cNvSpPr>
          <p:nvPr>
            <p:ph type="title"/>
          </p:nvPr>
        </p:nvSpPr>
        <p:spPr>
          <a:xfrm>
            <a:off x="467314" y="353786"/>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Collaboration Diagram</a:t>
            </a:r>
            <a:endParaRPr dirty="0"/>
          </a:p>
        </p:txBody>
      </p:sp>
      <p:sp>
        <p:nvSpPr>
          <p:cNvPr id="427" name="Google Shape;427;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25</a:t>
            </a:fld>
            <a:endParaRPr/>
          </a:p>
        </p:txBody>
      </p:sp>
      <p:sp>
        <p:nvSpPr>
          <p:cNvPr id="2" name="TextBox 1">
            <a:extLst>
              <a:ext uri="{FF2B5EF4-FFF2-40B4-BE49-F238E27FC236}">
                <a16:creationId xmlns:a16="http://schemas.microsoft.com/office/drawing/2014/main" id="{C7781526-9DCF-4D4F-A5B8-4A89DD1397AD}"/>
              </a:ext>
            </a:extLst>
          </p:cNvPr>
          <p:cNvSpPr txBox="1"/>
          <p:nvPr/>
        </p:nvSpPr>
        <p:spPr>
          <a:xfrm>
            <a:off x="1095260" y="4617102"/>
            <a:ext cx="3178629" cy="307777"/>
          </a:xfrm>
          <a:prstGeom prst="rect">
            <a:avLst/>
          </a:prstGeom>
          <a:noFill/>
        </p:spPr>
        <p:txBody>
          <a:bodyPr wrap="square" rtlCol="0">
            <a:spAutoFit/>
          </a:bodyPr>
          <a:lstStyle/>
          <a:p>
            <a:r>
              <a:rPr lang="en-IN" dirty="0"/>
              <a:t>Generating test report</a:t>
            </a:r>
          </a:p>
        </p:txBody>
      </p:sp>
      <p:pic>
        <p:nvPicPr>
          <p:cNvPr id="4098" name="Picture 2">
            <a:extLst>
              <a:ext uri="{FF2B5EF4-FFF2-40B4-BE49-F238E27FC236}">
                <a16:creationId xmlns:a16="http://schemas.microsoft.com/office/drawing/2014/main" id="{8CC186B6-5537-4D48-87AB-A9AE3C1A5A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057" y="1108868"/>
            <a:ext cx="3475037"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3365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ctrTitle"/>
          </p:nvPr>
        </p:nvSpPr>
        <p:spPr>
          <a:xfrm>
            <a:off x="855300" y="1807700"/>
            <a:ext cx="7433400" cy="152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Schdules, Tasks And Milestones</a:t>
            </a:r>
            <a:endParaRPr dirty="0"/>
          </a:p>
        </p:txBody>
      </p:sp>
    </p:spTree>
    <p:extLst>
      <p:ext uri="{BB962C8B-B14F-4D97-AF65-F5344CB8AC3E}">
        <p14:creationId xmlns:p14="http://schemas.microsoft.com/office/powerpoint/2010/main" val="693145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1"/>
          <p:cNvSpPr txBox="1">
            <a:spLocks noGrp="1"/>
          </p:cNvSpPr>
          <p:nvPr>
            <p:ph type="title"/>
          </p:nvPr>
        </p:nvSpPr>
        <p:spPr>
          <a:xfrm>
            <a:off x="467314" y="353786"/>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Timeline Chart</a:t>
            </a:r>
            <a:endParaRPr dirty="0"/>
          </a:p>
        </p:txBody>
      </p:sp>
      <p:sp>
        <p:nvSpPr>
          <p:cNvPr id="427" name="Google Shape;427;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27</a:t>
            </a:fld>
            <a:endParaRPr/>
          </a:p>
        </p:txBody>
      </p:sp>
      <p:pic>
        <p:nvPicPr>
          <p:cNvPr id="6" name="Picture 5">
            <a:extLst>
              <a:ext uri="{FF2B5EF4-FFF2-40B4-BE49-F238E27FC236}">
                <a16:creationId xmlns:a16="http://schemas.microsoft.com/office/drawing/2014/main" id="{B209EFF9-E16C-4147-9083-BCEBC4FB11D1}"/>
              </a:ext>
            </a:extLst>
          </p:cNvPr>
          <p:cNvPicPr/>
          <p:nvPr/>
        </p:nvPicPr>
        <p:blipFill>
          <a:blip r:embed="rId3"/>
          <a:stretch>
            <a:fillRect/>
          </a:stretch>
        </p:blipFill>
        <p:spPr>
          <a:xfrm>
            <a:off x="310788" y="1559106"/>
            <a:ext cx="6606540" cy="1306830"/>
          </a:xfrm>
          <a:prstGeom prst="rect">
            <a:avLst/>
          </a:prstGeom>
        </p:spPr>
      </p:pic>
    </p:spTree>
    <p:extLst>
      <p:ext uri="{BB962C8B-B14F-4D97-AF65-F5344CB8AC3E}">
        <p14:creationId xmlns:p14="http://schemas.microsoft.com/office/powerpoint/2010/main" val="3023924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1"/>
          <p:cNvSpPr txBox="1">
            <a:spLocks noGrp="1"/>
          </p:cNvSpPr>
          <p:nvPr>
            <p:ph type="title"/>
          </p:nvPr>
        </p:nvSpPr>
        <p:spPr>
          <a:xfrm>
            <a:off x="359166" y="276665"/>
            <a:ext cx="1661313" cy="137586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Product</a:t>
            </a:r>
            <a:br>
              <a:rPr lang="en" dirty="0"/>
            </a:br>
            <a:r>
              <a:rPr lang="en" dirty="0"/>
              <a:t>Gantt Chart</a:t>
            </a:r>
            <a:endParaRPr dirty="0"/>
          </a:p>
        </p:txBody>
      </p:sp>
      <p:sp>
        <p:nvSpPr>
          <p:cNvPr id="427" name="Google Shape;427;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28</a:t>
            </a:fld>
            <a:endParaRPr/>
          </a:p>
        </p:txBody>
      </p:sp>
      <p:pic>
        <p:nvPicPr>
          <p:cNvPr id="5" name="Picture 4">
            <a:extLst>
              <a:ext uri="{FF2B5EF4-FFF2-40B4-BE49-F238E27FC236}">
                <a16:creationId xmlns:a16="http://schemas.microsoft.com/office/drawing/2014/main" id="{3CFC9F3D-2984-4C6C-8746-64C449FA747B}"/>
              </a:ext>
            </a:extLst>
          </p:cNvPr>
          <p:cNvPicPr/>
          <p:nvPr/>
        </p:nvPicPr>
        <p:blipFill>
          <a:blip r:embed="rId3">
            <a:extLst>
              <a:ext uri="{28A0092B-C50C-407E-A947-70E740481C1C}">
                <a14:useLocalDpi xmlns:a14="http://schemas.microsoft.com/office/drawing/2010/main" val="0"/>
              </a:ext>
            </a:extLst>
          </a:blip>
          <a:stretch>
            <a:fillRect/>
          </a:stretch>
        </p:blipFill>
        <p:spPr>
          <a:xfrm>
            <a:off x="3117773" y="0"/>
            <a:ext cx="6026227" cy="2642803"/>
          </a:xfrm>
          <a:prstGeom prst="rect">
            <a:avLst/>
          </a:prstGeom>
        </p:spPr>
      </p:pic>
      <p:pic>
        <p:nvPicPr>
          <p:cNvPr id="7" name="Picture 6">
            <a:extLst>
              <a:ext uri="{FF2B5EF4-FFF2-40B4-BE49-F238E27FC236}">
                <a16:creationId xmlns:a16="http://schemas.microsoft.com/office/drawing/2014/main" id="{127CCF33-4B8A-466E-809D-90BAFFD6BFA2}"/>
              </a:ext>
            </a:extLst>
          </p:cNvPr>
          <p:cNvPicPr/>
          <p:nvPr/>
        </p:nvPicPr>
        <p:blipFill>
          <a:blip r:embed="rId4">
            <a:extLst>
              <a:ext uri="{28A0092B-C50C-407E-A947-70E740481C1C}">
                <a14:useLocalDpi xmlns:a14="http://schemas.microsoft.com/office/drawing/2010/main" val="0"/>
              </a:ext>
            </a:extLst>
          </a:blip>
          <a:stretch>
            <a:fillRect/>
          </a:stretch>
        </p:blipFill>
        <p:spPr>
          <a:xfrm>
            <a:off x="3117772" y="2642803"/>
            <a:ext cx="6026227" cy="2500697"/>
          </a:xfrm>
          <a:prstGeom prst="rect">
            <a:avLst/>
          </a:prstGeom>
        </p:spPr>
      </p:pic>
    </p:spTree>
    <p:extLst>
      <p:ext uri="{BB962C8B-B14F-4D97-AF65-F5344CB8AC3E}">
        <p14:creationId xmlns:p14="http://schemas.microsoft.com/office/powerpoint/2010/main" val="32806702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1"/>
          <p:cNvSpPr txBox="1">
            <a:spLocks noGrp="1"/>
          </p:cNvSpPr>
          <p:nvPr>
            <p:ph type="title"/>
          </p:nvPr>
        </p:nvSpPr>
        <p:spPr>
          <a:xfrm>
            <a:off x="359166" y="276665"/>
            <a:ext cx="1661313" cy="137586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Process</a:t>
            </a:r>
            <a:br>
              <a:rPr lang="en" dirty="0"/>
            </a:br>
            <a:r>
              <a:rPr lang="en" dirty="0"/>
              <a:t>Gantt Chart</a:t>
            </a:r>
            <a:endParaRPr dirty="0"/>
          </a:p>
        </p:txBody>
      </p:sp>
      <p:sp>
        <p:nvSpPr>
          <p:cNvPr id="427" name="Google Shape;427;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29</a:t>
            </a:fld>
            <a:endParaRPr/>
          </a:p>
        </p:txBody>
      </p:sp>
      <p:pic>
        <p:nvPicPr>
          <p:cNvPr id="6" name="Picture 5">
            <a:extLst>
              <a:ext uri="{FF2B5EF4-FFF2-40B4-BE49-F238E27FC236}">
                <a16:creationId xmlns:a16="http://schemas.microsoft.com/office/drawing/2014/main" id="{338BA8E0-30C6-4F85-A460-46291E803F62}"/>
              </a:ext>
            </a:extLst>
          </p:cNvPr>
          <p:cNvPicPr/>
          <p:nvPr/>
        </p:nvPicPr>
        <p:blipFill rotWithShape="1">
          <a:blip r:embed="rId3"/>
          <a:srcRect b="22620"/>
          <a:stretch/>
        </p:blipFill>
        <p:spPr bwMode="auto">
          <a:xfrm>
            <a:off x="2994025" y="-3145"/>
            <a:ext cx="6149975" cy="2404821"/>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7F175283-BB24-4B22-A8FF-0775AA3D1A4F}"/>
              </a:ext>
            </a:extLst>
          </p:cNvPr>
          <p:cNvPicPr/>
          <p:nvPr/>
        </p:nvPicPr>
        <p:blipFill rotWithShape="1">
          <a:blip r:embed="rId4"/>
          <a:srcRect b="34531"/>
          <a:stretch/>
        </p:blipFill>
        <p:spPr bwMode="auto">
          <a:xfrm>
            <a:off x="2994025" y="2401677"/>
            <a:ext cx="6150610" cy="27418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02556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ctrTitle"/>
          </p:nvPr>
        </p:nvSpPr>
        <p:spPr>
          <a:xfrm>
            <a:off x="365443" y="212206"/>
            <a:ext cx="7433400" cy="69471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Objective</a:t>
            </a:r>
            <a:endParaRPr dirty="0"/>
          </a:p>
        </p:txBody>
      </p:sp>
      <p:sp>
        <p:nvSpPr>
          <p:cNvPr id="92" name="Google Shape;92;p16"/>
          <p:cNvSpPr txBox="1">
            <a:spLocks noGrp="1"/>
          </p:cNvSpPr>
          <p:nvPr>
            <p:ph type="subTitle" idx="1"/>
          </p:nvPr>
        </p:nvSpPr>
        <p:spPr>
          <a:xfrm>
            <a:off x="182721" y="906920"/>
            <a:ext cx="8873144" cy="3764231"/>
          </a:xfrm>
          <a:prstGeom prst="rect">
            <a:avLst/>
          </a:prstGeom>
        </p:spPr>
        <p:txBody>
          <a:bodyPr spcFirstLastPara="1" wrap="square" lIns="0" tIns="0" rIns="0" bIns="0" anchor="t" anchorCtr="0">
            <a:noAutofit/>
          </a:bodyPr>
          <a:lstStyle/>
          <a:p>
            <a:pPr marL="285750" indent="-285750">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main aim of the project is to provide a tool which can be helpful in testing other software and projects. The main objectives are to test the HTML errors in the web pages, test the CSS errors in the pages and to find the broken links by using the method of web crawler that searches all the links. We have also achieved in providing reports to our users which help them locate the error and correct them so that their software will function better.</a:t>
            </a:r>
          </a:p>
          <a:p>
            <a:pPr marL="0" indent="0">
              <a:spcAft>
                <a:spcPts val="800"/>
              </a:spcAft>
            </a:pPr>
            <a:endParaRPr lang="en-US" sz="1800" dirty="0">
              <a:effectLst/>
              <a:latin typeface="Times New Roman" panose="02020603050405020304" pitchFamily="18" charset="0"/>
              <a:ea typeface="Times New Roman" panose="02020603050405020304" pitchFamily="18" charset="0"/>
            </a:endParaRPr>
          </a:p>
          <a:p>
            <a:pPr marL="285750" indent="-285750">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Another objective of our project was to implement any Testing application because Testing is one of the more important activities in the umbrella activities of software engineering. It is also to test the software before providing to the users as the system is risk oriented and any mis-leading scenarios may cause the system to crash or the user might be unhappy and dissatisfied </a:t>
            </a:r>
            <a:endParaRPr lang="en-US" sz="1800" dirty="0">
              <a:latin typeface="Times New Roman" panose="02020603050405020304" pitchFamily="18" charset="0"/>
              <a:ea typeface="Times New Roman" panose="02020603050405020304" pitchFamily="18" charset="0"/>
            </a:endParaRPr>
          </a:p>
          <a:p>
            <a:pPr marL="0" indent="0">
              <a:spcAft>
                <a:spcPts val="800"/>
              </a:spcAft>
            </a:pPr>
            <a:endParaRPr lang="en-IN"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800"/>
              </a:spcAft>
              <a:buNone/>
            </a:pPr>
            <a:endParaRPr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1"/>
          <p:cNvSpPr txBox="1">
            <a:spLocks noGrp="1"/>
          </p:cNvSpPr>
          <p:nvPr>
            <p:ph type="title"/>
          </p:nvPr>
        </p:nvSpPr>
        <p:spPr>
          <a:xfrm>
            <a:off x="467314" y="353786"/>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Activity Network Diagram</a:t>
            </a:r>
            <a:endParaRPr dirty="0"/>
          </a:p>
        </p:txBody>
      </p:sp>
      <p:sp>
        <p:nvSpPr>
          <p:cNvPr id="427" name="Google Shape;427;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30</a:t>
            </a:fld>
            <a:endParaRPr/>
          </a:p>
        </p:txBody>
      </p:sp>
      <p:pic>
        <p:nvPicPr>
          <p:cNvPr id="5" name="Picture 4">
            <a:extLst>
              <a:ext uri="{FF2B5EF4-FFF2-40B4-BE49-F238E27FC236}">
                <a16:creationId xmlns:a16="http://schemas.microsoft.com/office/drawing/2014/main" id="{248EE214-D358-4406-A9D4-18590DB86927}"/>
              </a:ext>
            </a:extLst>
          </p:cNvPr>
          <p:cNvPicPr/>
          <p:nvPr/>
        </p:nvPicPr>
        <p:blipFill>
          <a:blip r:embed="rId3">
            <a:extLst>
              <a:ext uri="{28A0092B-C50C-407E-A947-70E740481C1C}">
                <a14:useLocalDpi xmlns:a14="http://schemas.microsoft.com/office/drawing/2010/main" val="0"/>
              </a:ext>
            </a:extLst>
          </a:blip>
          <a:stretch>
            <a:fillRect/>
          </a:stretch>
        </p:blipFill>
        <p:spPr>
          <a:xfrm>
            <a:off x="467315" y="787286"/>
            <a:ext cx="4490276" cy="3762680"/>
          </a:xfrm>
          <a:prstGeom prst="rect">
            <a:avLst/>
          </a:prstGeom>
        </p:spPr>
      </p:pic>
      <p:pic>
        <p:nvPicPr>
          <p:cNvPr id="7" name="Picture 6">
            <a:extLst>
              <a:ext uri="{FF2B5EF4-FFF2-40B4-BE49-F238E27FC236}">
                <a16:creationId xmlns:a16="http://schemas.microsoft.com/office/drawing/2014/main" id="{D19E3B5A-D356-467C-B71B-39F72917EAC1}"/>
              </a:ext>
            </a:extLst>
          </p:cNvPr>
          <p:cNvPicPr/>
          <p:nvPr/>
        </p:nvPicPr>
        <p:blipFill>
          <a:blip r:embed="rId4"/>
          <a:stretch>
            <a:fillRect/>
          </a:stretch>
        </p:blipFill>
        <p:spPr>
          <a:xfrm>
            <a:off x="5202436" y="1153420"/>
            <a:ext cx="3941564" cy="2836659"/>
          </a:xfrm>
          <a:prstGeom prst="rect">
            <a:avLst/>
          </a:prstGeom>
        </p:spPr>
      </p:pic>
      <p:sp>
        <p:nvSpPr>
          <p:cNvPr id="2" name="TextBox 1">
            <a:extLst>
              <a:ext uri="{FF2B5EF4-FFF2-40B4-BE49-F238E27FC236}">
                <a16:creationId xmlns:a16="http://schemas.microsoft.com/office/drawing/2014/main" id="{619AC1B1-A162-40D9-B574-5E5F8639A945}"/>
              </a:ext>
            </a:extLst>
          </p:cNvPr>
          <p:cNvSpPr txBox="1"/>
          <p:nvPr/>
        </p:nvSpPr>
        <p:spPr>
          <a:xfrm>
            <a:off x="2049137" y="4744728"/>
            <a:ext cx="3470314" cy="307777"/>
          </a:xfrm>
          <a:prstGeom prst="rect">
            <a:avLst/>
          </a:prstGeom>
          <a:noFill/>
        </p:spPr>
        <p:txBody>
          <a:bodyPr wrap="square" rtlCol="0">
            <a:spAutoFit/>
          </a:bodyPr>
          <a:lstStyle/>
          <a:p>
            <a:r>
              <a:rPr lang="en-IN" dirty="0"/>
              <a:t>Product Based</a:t>
            </a:r>
          </a:p>
        </p:txBody>
      </p:sp>
    </p:spTree>
    <p:extLst>
      <p:ext uri="{BB962C8B-B14F-4D97-AF65-F5344CB8AC3E}">
        <p14:creationId xmlns:p14="http://schemas.microsoft.com/office/powerpoint/2010/main" val="1884923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1"/>
          <p:cNvSpPr txBox="1">
            <a:spLocks noGrp="1"/>
          </p:cNvSpPr>
          <p:nvPr>
            <p:ph type="title"/>
          </p:nvPr>
        </p:nvSpPr>
        <p:spPr>
          <a:xfrm>
            <a:off x="467314" y="353786"/>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Activity Network Diagram</a:t>
            </a:r>
            <a:endParaRPr dirty="0"/>
          </a:p>
        </p:txBody>
      </p:sp>
      <p:sp>
        <p:nvSpPr>
          <p:cNvPr id="427" name="Google Shape;427;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31</a:t>
            </a:fld>
            <a:endParaRPr/>
          </a:p>
        </p:txBody>
      </p:sp>
      <p:sp>
        <p:nvSpPr>
          <p:cNvPr id="2" name="TextBox 1">
            <a:extLst>
              <a:ext uri="{FF2B5EF4-FFF2-40B4-BE49-F238E27FC236}">
                <a16:creationId xmlns:a16="http://schemas.microsoft.com/office/drawing/2014/main" id="{619AC1B1-A162-40D9-B574-5E5F8639A945}"/>
              </a:ext>
            </a:extLst>
          </p:cNvPr>
          <p:cNvSpPr txBox="1"/>
          <p:nvPr/>
        </p:nvSpPr>
        <p:spPr>
          <a:xfrm>
            <a:off x="2049137" y="4744728"/>
            <a:ext cx="3470314" cy="307777"/>
          </a:xfrm>
          <a:prstGeom prst="rect">
            <a:avLst/>
          </a:prstGeom>
          <a:noFill/>
        </p:spPr>
        <p:txBody>
          <a:bodyPr wrap="square" rtlCol="0">
            <a:spAutoFit/>
          </a:bodyPr>
          <a:lstStyle/>
          <a:p>
            <a:r>
              <a:rPr lang="en-IN" dirty="0"/>
              <a:t>Process Based</a:t>
            </a:r>
          </a:p>
        </p:txBody>
      </p:sp>
      <p:pic>
        <p:nvPicPr>
          <p:cNvPr id="8" name="Picture 7">
            <a:extLst>
              <a:ext uri="{FF2B5EF4-FFF2-40B4-BE49-F238E27FC236}">
                <a16:creationId xmlns:a16="http://schemas.microsoft.com/office/drawing/2014/main" id="{8810CA68-D52F-4A5D-B08D-860D8101F498}"/>
              </a:ext>
            </a:extLst>
          </p:cNvPr>
          <p:cNvPicPr/>
          <p:nvPr/>
        </p:nvPicPr>
        <p:blipFill>
          <a:blip r:embed="rId3"/>
          <a:stretch>
            <a:fillRect/>
          </a:stretch>
        </p:blipFill>
        <p:spPr>
          <a:xfrm>
            <a:off x="467314" y="1028700"/>
            <a:ext cx="5943600" cy="1543050"/>
          </a:xfrm>
          <a:prstGeom prst="rect">
            <a:avLst/>
          </a:prstGeom>
        </p:spPr>
      </p:pic>
      <p:pic>
        <p:nvPicPr>
          <p:cNvPr id="9" name="Picture 8">
            <a:extLst>
              <a:ext uri="{FF2B5EF4-FFF2-40B4-BE49-F238E27FC236}">
                <a16:creationId xmlns:a16="http://schemas.microsoft.com/office/drawing/2014/main" id="{D4160CCA-9055-4826-A8AE-1FD222BF85EB}"/>
              </a:ext>
            </a:extLst>
          </p:cNvPr>
          <p:cNvPicPr/>
          <p:nvPr/>
        </p:nvPicPr>
        <p:blipFill>
          <a:blip r:embed="rId4"/>
          <a:stretch>
            <a:fillRect/>
          </a:stretch>
        </p:blipFill>
        <p:spPr>
          <a:xfrm>
            <a:off x="467314" y="2861094"/>
            <a:ext cx="5381625" cy="1123950"/>
          </a:xfrm>
          <a:prstGeom prst="rect">
            <a:avLst/>
          </a:prstGeom>
        </p:spPr>
      </p:pic>
    </p:spTree>
    <p:extLst>
      <p:ext uri="{BB962C8B-B14F-4D97-AF65-F5344CB8AC3E}">
        <p14:creationId xmlns:p14="http://schemas.microsoft.com/office/powerpoint/2010/main" val="1662449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ctrTitle"/>
          </p:nvPr>
        </p:nvSpPr>
        <p:spPr>
          <a:xfrm>
            <a:off x="855300" y="1807700"/>
            <a:ext cx="7433400" cy="152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GUI</a:t>
            </a:r>
            <a:endParaRPr dirty="0"/>
          </a:p>
        </p:txBody>
      </p:sp>
    </p:spTree>
    <p:extLst>
      <p:ext uri="{BB962C8B-B14F-4D97-AF65-F5344CB8AC3E}">
        <p14:creationId xmlns:p14="http://schemas.microsoft.com/office/powerpoint/2010/main" val="5633571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1"/>
          <p:cNvSpPr txBox="1">
            <a:spLocks noGrp="1"/>
          </p:cNvSpPr>
          <p:nvPr>
            <p:ph type="title"/>
          </p:nvPr>
        </p:nvSpPr>
        <p:spPr>
          <a:xfrm>
            <a:off x="467314" y="353786"/>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Signup/Login</a:t>
            </a:r>
            <a:endParaRPr dirty="0"/>
          </a:p>
        </p:txBody>
      </p:sp>
      <p:sp>
        <p:nvSpPr>
          <p:cNvPr id="427" name="Google Shape;427;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33</a:t>
            </a:fld>
            <a:endParaRPr/>
          </a:p>
        </p:txBody>
      </p:sp>
      <p:pic>
        <p:nvPicPr>
          <p:cNvPr id="5" name="Picture 4">
            <a:extLst>
              <a:ext uri="{FF2B5EF4-FFF2-40B4-BE49-F238E27FC236}">
                <a16:creationId xmlns:a16="http://schemas.microsoft.com/office/drawing/2014/main" id="{028268C5-9DF7-4542-8A33-285B9C95C0BA}"/>
              </a:ext>
            </a:extLst>
          </p:cNvPr>
          <p:cNvPicPr/>
          <p:nvPr/>
        </p:nvPicPr>
        <p:blipFill>
          <a:blip r:embed="rId3"/>
          <a:stretch>
            <a:fillRect/>
          </a:stretch>
        </p:blipFill>
        <p:spPr>
          <a:xfrm>
            <a:off x="208189" y="1095647"/>
            <a:ext cx="4363811" cy="3149782"/>
          </a:xfrm>
          <a:prstGeom prst="rect">
            <a:avLst/>
          </a:prstGeom>
        </p:spPr>
      </p:pic>
      <p:pic>
        <p:nvPicPr>
          <p:cNvPr id="7" name="Picture 6">
            <a:extLst>
              <a:ext uri="{FF2B5EF4-FFF2-40B4-BE49-F238E27FC236}">
                <a16:creationId xmlns:a16="http://schemas.microsoft.com/office/drawing/2014/main" id="{9E8F1AE9-6144-46DD-B083-14A5C226A5D7}"/>
              </a:ext>
            </a:extLst>
          </p:cNvPr>
          <p:cNvPicPr/>
          <p:nvPr/>
        </p:nvPicPr>
        <p:blipFill>
          <a:blip r:embed="rId4"/>
          <a:stretch>
            <a:fillRect/>
          </a:stretch>
        </p:blipFill>
        <p:spPr>
          <a:xfrm>
            <a:off x="5054940" y="1095647"/>
            <a:ext cx="4089060" cy="3149782"/>
          </a:xfrm>
          <a:prstGeom prst="rect">
            <a:avLst/>
          </a:prstGeom>
        </p:spPr>
      </p:pic>
    </p:spTree>
    <p:extLst>
      <p:ext uri="{BB962C8B-B14F-4D97-AF65-F5344CB8AC3E}">
        <p14:creationId xmlns:p14="http://schemas.microsoft.com/office/powerpoint/2010/main" val="2271212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1"/>
          <p:cNvSpPr txBox="1">
            <a:spLocks noGrp="1"/>
          </p:cNvSpPr>
          <p:nvPr>
            <p:ph type="title"/>
          </p:nvPr>
        </p:nvSpPr>
        <p:spPr>
          <a:xfrm>
            <a:off x="467314" y="353786"/>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Homepage</a:t>
            </a:r>
            <a:endParaRPr dirty="0"/>
          </a:p>
        </p:txBody>
      </p:sp>
      <p:sp>
        <p:nvSpPr>
          <p:cNvPr id="427" name="Google Shape;427;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34</a:t>
            </a:fld>
            <a:endParaRPr/>
          </a:p>
        </p:txBody>
      </p:sp>
      <p:pic>
        <p:nvPicPr>
          <p:cNvPr id="6" name="Picture 5">
            <a:extLst>
              <a:ext uri="{FF2B5EF4-FFF2-40B4-BE49-F238E27FC236}">
                <a16:creationId xmlns:a16="http://schemas.microsoft.com/office/drawing/2014/main" id="{C108EA5C-28ED-4721-9694-4B1C7FE4CAA0}"/>
              </a:ext>
            </a:extLst>
          </p:cNvPr>
          <p:cNvPicPr/>
          <p:nvPr/>
        </p:nvPicPr>
        <p:blipFill>
          <a:blip r:embed="rId3"/>
          <a:stretch>
            <a:fillRect/>
          </a:stretch>
        </p:blipFill>
        <p:spPr>
          <a:xfrm>
            <a:off x="467314" y="923290"/>
            <a:ext cx="6218555" cy="3296920"/>
          </a:xfrm>
          <a:prstGeom prst="rect">
            <a:avLst/>
          </a:prstGeom>
        </p:spPr>
      </p:pic>
    </p:spTree>
    <p:extLst>
      <p:ext uri="{BB962C8B-B14F-4D97-AF65-F5344CB8AC3E}">
        <p14:creationId xmlns:p14="http://schemas.microsoft.com/office/powerpoint/2010/main" val="3572673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1"/>
          <p:cNvSpPr txBox="1">
            <a:spLocks noGrp="1"/>
          </p:cNvSpPr>
          <p:nvPr>
            <p:ph type="title"/>
          </p:nvPr>
        </p:nvSpPr>
        <p:spPr>
          <a:xfrm>
            <a:off x="467314" y="353786"/>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HTML Errors</a:t>
            </a:r>
            <a:endParaRPr dirty="0"/>
          </a:p>
        </p:txBody>
      </p:sp>
      <p:sp>
        <p:nvSpPr>
          <p:cNvPr id="427" name="Google Shape;427;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35</a:t>
            </a:fld>
            <a:endParaRPr/>
          </a:p>
        </p:txBody>
      </p:sp>
      <p:pic>
        <p:nvPicPr>
          <p:cNvPr id="5" name="Picture 4">
            <a:extLst>
              <a:ext uri="{FF2B5EF4-FFF2-40B4-BE49-F238E27FC236}">
                <a16:creationId xmlns:a16="http://schemas.microsoft.com/office/drawing/2014/main" id="{B0C0B592-E071-42E8-8648-53B838F10240}"/>
              </a:ext>
            </a:extLst>
          </p:cNvPr>
          <p:cNvPicPr/>
          <p:nvPr/>
        </p:nvPicPr>
        <p:blipFill>
          <a:blip r:embed="rId3"/>
          <a:stretch>
            <a:fillRect/>
          </a:stretch>
        </p:blipFill>
        <p:spPr>
          <a:xfrm>
            <a:off x="467314" y="905192"/>
            <a:ext cx="6532200" cy="3677694"/>
          </a:xfrm>
          <a:prstGeom prst="rect">
            <a:avLst/>
          </a:prstGeom>
        </p:spPr>
      </p:pic>
    </p:spTree>
    <p:extLst>
      <p:ext uri="{BB962C8B-B14F-4D97-AF65-F5344CB8AC3E}">
        <p14:creationId xmlns:p14="http://schemas.microsoft.com/office/powerpoint/2010/main" val="1210003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1"/>
          <p:cNvSpPr txBox="1">
            <a:spLocks noGrp="1"/>
          </p:cNvSpPr>
          <p:nvPr>
            <p:ph type="title"/>
          </p:nvPr>
        </p:nvSpPr>
        <p:spPr>
          <a:xfrm>
            <a:off x="467314" y="353786"/>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CSS Errors</a:t>
            </a:r>
            <a:endParaRPr dirty="0"/>
          </a:p>
        </p:txBody>
      </p:sp>
      <p:sp>
        <p:nvSpPr>
          <p:cNvPr id="427" name="Google Shape;427;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36</a:t>
            </a:fld>
            <a:endParaRPr/>
          </a:p>
        </p:txBody>
      </p:sp>
      <p:pic>
        <p:nvPicPr>
          <p:cNvPr id="6" name="Picture 5">
            <a:extLst>
              <a:ext uri="{FF2B5EF4-FFF2-40B4-BE49-F238E27FC236}">
                <a16:creationId xmlns:a16="http://schemas.microsoft.com/office/drawing/2014/main" id="{89BEC44B-899E-46E8-A96E-8148482175D1}"/>
              </a:ext>
            </a:extLst>
          </p:cNvPr>
          <p:cNvPicPr/>
          <p:nvPr/>
        </p:nvPicPr>
        <p:blipFill>
          <a:blip r:embed="rId3"/>
          <a:stretch>
            <a:fillRect/>
          </a:stretch>
        </p:blipFill>
        <p:spPr>
          <a:xfrm>
            <a:off x="467313" y="886142"/>
            <a:ext cx="6510429" cy="3685858"/>
          </a:xfrm>
          <a:prstGeom prst="rect">
            <a:avLst/>
          </a:prstGeom>
        </p:spPr>
      </p:pic>
    </p:spTree>
    <p:extLst>
      <p:ext uri="{BB962C8B-B14F-4D97-AF65-F5344CB8AC3E}">
        <p14:creationId xmlns:p14="http://schemas.microsoft.com/office/powerpoint/2010/main" val="319712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1"/>
          <p:cNvSpPr txBox="1">
            <a:spLocks noGrp="1"/>
          </p:cNvSpPr>
          <p:nvPr>
            <p:ph type="title"/>
          </p:nvPr>
        </p:nvSpPr>
        <p:spPr>
          <a:xfrm>
            <a:off x="467314" y="353786"/>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CSS Errors File</a:t>
            </a:r>
            <a:endParaRPr dirty="0"/>
          </a:p>
        </p:txBody>
      </p:sp>
      <p:sp>
        <p:nvSpPr>
          <p:cNvPr id="427" name="Google Shape;427;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37</a:t>
            </a:fld>
            <a:endParaRPr/>
          </a:p>
        </p:txBody>
      </p:sp>
      <p:pic>
        <p:nvPicPr>
          <p:cNvPr id="5" name="Picture 4">
            <a:extLst>
              <a:ext uri="{FF2B5EF4-FFF2-40B4-BE49-F238E27FC236}">
                <a16:creationId xmlns:a16="http://schemas.microsoft.com/office/drawing/2014/main" id="{D139CA56-B002-4D2D-B625-D92F7AB85414}"/>
              </a:ext>
            </a:extLst>
          </p:cNvPr>
          <p:cNvPicPr/>
          <p:nvPr/>
        </p:nvPicPr>
        <p:blipFill>
          <a:blip r:embed="rId3"/>
          <a:stretch>
            <a:fillRect/>
          </a:stretch>
        </p:blipFill>
        <p:spPr>
          <a:xfrm>
            <a:off x="467314" y="787286"/>
            <a:ext cx="6281829" cy="3784714"/>
          </a:xfrm>
          <a:prstGeom prst="rect">
            <a:avLst/>
          </a:prstGeom>
        </p:spPr>
      </p:pic>
    </p:spTree>
    <p:extLst>
      <p:ext uri="{BB962C8B-B14F-4D97-AF65-F5344CB8AC3E}">
        <p14:creationId xmlns:p14="http://schemas.microsoft.com/office/powerpoint/2010/main" val="3013793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1"/>
          <p:cNvSpPr txBox="1">
            <a:spLocks noGrp="1"/>
          </p:cNvSpPr>
          <p:nvPr>
            <p:ph type="title"/>
          </p:nvPr>
        </p:nvSpPr>
        <p:spPr>
          <a:xfrm>
            <a:off x="467314" y="353786"/>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Broken Links</a:t>
            </a:r>
            <a:endParaRPr dirty="0"/>
          </a:p>
        </p:txBody>
      </p:sp>
      <p:sp>
        <p:nvSpPr>
          <p:cNvPr id="427" name="Google Shape;427;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38</a:t>
            </a:fld>
            <a:endParaRPr/>
          </a:p>
        </p:txBody>
      </p:sp>
      <p:pic>
        <p:nvPicPr>
          <p:cNvPr id="3" name="Picture 2">
            <a:extLst>
              <a:ext uri="{FF2B5EF4-FFF2-40B4-BE49-F238E27FC236}">
                <a16:creationId xmlns:a16="http://schemas.microsoft.com/office/drawing/2014/main" id="{F6F05B26-E9FB-4229-AC41-E8723AFD02AC}"/>
              </a:ext>
            </a:extLst>
          </p:cNvPr>
          <p:cNvPicPr>
            <a:picLocks noChangeAspect="1"/>
          </p:cNvPicPr>
          <p:nvPr/>
        </p:nvPicPr>
        <p:blipFill>
          <a:blip r:embed="rId3"/>
          <a:stretch>
            <a:fillRect/>
          </a:stretch>
        </p:blipFill>
        <p:spPr>
          <a:xfrm>
            <a:off x="293915" y="906566"/>
            <a:ext cx="6811324" cy="2359148"/>
          </a:xfrm>
          <a:prstGeom prst="rect">
            <a:avLst/>
          </a:prstGeom>
        </p:spPr>
      </p:pic>
    </p:spTree>
    <p:extLst>
      <p:ext uri="{BB962C8B-B14F-4D97-AF65-F5344CB8AC3E}">
        <p14:creationId xmlns:p14="http://schemas.microsoft.com/office/powerpoint/2010/main" val="674773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ctrTitle"/>
          </p:nvPr>
        </p:nvSpPr>
        <p:spPr>
          <a:xfrm>
            <a:off x="365443" y="212206"/>
            <a:ext cx="7433400" cy="69471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Results and Discussion</a:t>
            </a:r>
            <a:endParaRPr dirty="0"/>
          </a:p>
        </p:txBody>
      </p:sp>
      <p:sp>
        <p:nvSpPr>
          <p:cNvPr id="92" name="Google Shape;92;p16"/>
          <p:cNvSpPr txBox="1">
            <a:spLocks noGrp="1"/>
          </p:cNvSpPr>
          <p:nvPr>
            <p:ph type="subTitle" idx="1"/>
          </p:nvPr>
        </p:nvSpPr>
        <p:spPr>
          <a:xfrm>
            <a:off x="182721" y="906920"/>
            <a:ext cx="8873144" cy="3109909"/>
          </a:xfrm>
          <a:prstGeom prst="rect">
            <a:avLst/>
          </a:prstGeom>
        </p:spPr>
        <p:txBody>
          <a:bodyPr spcFirstLastPara="1" wrap="square" lIns="0" tIns="0" rIns="0" bIns="0" anchor="t" anchorCtr="0">
            <a:noAutofit/>
          </a:bodyPr>
          <a:lstStyle/>
          <a:p>
            <a:pPr marL="285750" indent="-285750">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We have successfully created an autonomous Web App Tester to help the </a:t>
            </a:r>
            <a:r>
              <a:rPr lang="en-US" sz="1800">
                <a:effectLst/>
                <a:latin typeface="Times New Roman" panose="02020603050405020304" pitchFamily="18" charset="0"/>
                <a:ea typeface="Times New Roman" panose="02020603050405020304" pitchFamily="18" charset="0"/>
              </a:rPr>
              <a:t>web App developers</a:t>
            </a:r>
            <a:r>
              <a:rPr lang="en-US" sz="1800" dirty="0">
                <a:effectLst/>
                <a:latin typeface="Times New Roman" panose="02020603050405020304" pitchFamily="18" charset="0"/>
                <a:ea typeface="Times New Roman" panose="02020603050405020304" pitchFamily="18" charset="0"/>
              </a:rPr>
              <a:t>. We were successful in imparting a lot of functionalities into our project. Web App Tester will save web developers a lot of time as some of the tedious tasks like testing for functioning links will be automated.</a:t>
            </a:r>
            <a:endParaRPr lang="en-IN" sz="1800" dirty="0">
              <a:effectLst/>
              <a:latin typeface="Times New Roman" panose="02020603050405020304" pitchFamily="18" charset="0"/>
              <a:ea typeface="Times New Roman" panose="02020603050405020304" pitchFamily="18" charset="0"/>
            </a:endParaRPr>
          </a:p>
          <a:p>
            <a:pPr marL="285750" indent="-285750">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We were not able to make an enterprise level tool because our limited resources at our hands and our inexperience in this technology. Future work includes adding Artificial Intelligence in to our project to catching not so obvious errors in the code and also to test navigation of the web app.</a:t>
            </a:r>
            <a:endParaRPr lang="en-IN" sz="1800" dirty="0">
              <a:effectLst/>
              <a:latin typeface="Times New Roman" panose="02020603050405020304" pitchFamily="18" charset="0"/>
              <a:ea typeface="Times New Roman" panose="02020603050405020304" pitchFamily="18" charset="0"/>
            </a:endParaRPr>
          </a:p>
          <a:p>
            <a:pPr marL="285750" indent="-285750">
              <a:spcAft>
                <a:spcPts val="800"/>
              </a:spcAft>
              <a:buFont typeface="Arial" panose="020B0604020202020204" pitchFamily="34" charset="0"/>
              <a:buChar char="•"/>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3463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ctrTitle"/>
          </p:nvPr>
        </p:nvSpPr>
        <p:spPr>
          <a:xfrm>
            <a:off x="365443" y="212206"/>
            <a:ext cx="7433400" cy="69471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Motivation</a:t>
            </a:r>
            <a:endParaRPr dirty="0"/>
          </a:p>
        </p:txBody>
      </p:sp>
      <p:sp>
        <p:nvSpPr>
          <p:cNvPr id="92" name="Google Shape;92;p16"/>
          <p:cNvSpPr txBox="1">
            <a:spLocks noGrp="1"/>
          </p:cNvSpPr>
          <p:nvPr>
            <p:ph type="subTitle" idx="1"/>
          </p:nvPr>
        </p:nvSpPr>
        <p:spPr>
          <a:xfrm>
            <a:off x="182721" y="906920"/>
            <a:ext cx="8873144" cy="3109909"/>
          </a:xfrm>
          <a:prstGeom prst="rect">
            <a:avLst/>
          </a:prstGeom>
        </p:spPr>
        <p:txBody>
          <a:bodyPr spcFirstLastPara="1" wrap="square" lIns="0" tIns="0" rIns="0" bIns="0" anchor="t" anchorCtr="0">
            <a:noAutofit/>
          </a:bodyPr>
          <a:lstStyle/>
          <a:p>
            <a:pPr marL="285750" indent="-285750">
              <a:spcAft>
                <a:spcPts val="800"/>
              </a:spcAf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The main motivation to begin working on such a project started from the basic requirement of any software developer that is Testing. As we have mentioned in the objective, we are motivated to provide users faster methods to find errors in their projects and quickly locate and correct them.</a:t>
            </a:r>
            <a:endParaRPr lang="en-IN" sz="2000" dirty="0">
              <a:effectLst/>
              <a:latin typeface="Times New Roman" panose="02020603050405020304" pitchFamily="18" charset="0"/>
              <a:ea typeface="Times New Roman" panose="02020603050405020304" pitchFamily="18" charset="0"/>
            </a:endParaRPr>
          </a:p>
          <a:p>
            <a:pPr marL="285750" lvl="0" indent="-285750" algn="l" rtl="0">
              <a:spcBef>
                <a:spcPts val="0"/>
              </a:spcBef>
              <a:spcAft>
                <a:spcPts val="800"/>
              </a:spcAft>
              <a:buFont typeface="Arial" panose="020B0604020202020204" pitchFamily="34" charset="0"/>
              <a:buChar char="•"/>
            </a:pPr>
            <a:endParaRPr lang="en-IN" sz="2000" dirty="0"/>
          </a:p>
          <a:p>
            <a:pPr marL="285750" indent="-285750">
              <a:spcAft>
                <a:spcPts val="800"/>
              </a:spcAf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Also, the other part of our motive was to provide a tool in study of Testing as it is an integral part of any software developed under any scope.</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347725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5"/>
          <p:cNvSpPr txBox="1">
            <a:spLocks noGrp="1"/>
          </p:cNvSpPr>
          <p:nvPr>
            <p:ph type="ctrTitle" idx="4294967295"/>
          </p:nvPr>
        </p:nvSpPr>
        <p:spPr>
          <a:xfrm>
            <a:off x="833529" y="1953960"/>
            <a:ext cx="3395100" cy="796200"/>
          </a:xfrm>
          <a:prstGeom prst="rect">
            <a:avLst/>
          </a:prstGeom>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 sz="6000" dirty="0">
                <a:solidFill>
                  <a:schemeClr val="lt1"/>
                </a:solidFill>
              </a:rPr>
              <a:t>Thanks!</a:t>
            </a:r>
            <a:endParaRPr sz="6000" dirty="0">
              <a:solidFill>
                <a:schemeClr val="lt1"/>
              </a:solidFill>
            </a:endParaRPr>
          </a:p>
        </p:txBody>
      </p:sp>
      <p:sp>
        <p:nvSpPr>
          <p:cNvPr id="322" name="Google Shape;322;p3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40</a:t>
            </a:fld>
            <a:endParaRPr/>
          </a:p>
        </p:txBody>
      </p:sp>
      <p:sp>
        <p:nvSpPr>
          <p:cNvPr id="324" name="Google Shape;324;p35"/>
          <p:cNvSpPr/>
          <p:nvPr/>
        </p:nvSpPr>
        <p:spPr>
          <a:xfrm>
            <a:off x="5194200" y="397650"/>
            <a:ext cx="3949800" cy="4348200"/>
          </a:xfrm>
          <a:prstGeom prst="leftArrow">
            <a:avLst>
              <a:gd name="adj1" fmla="val 64591"/>
              <a:gd name="adj2" fmla="val 55752"/>
            </a:avLst>
          </a:prstGeom>
          <a:solidFill>
            <a:schemeClr val="lt1"/>
          </a:solidFill>
          <a:ln>
            <a:noFill/>
          </a:ln>
          <a:effectLst>
            <a:outerShdw blurRad="57150" dist="9525" dir="10800000" algn="bl" rotWithShape="0">
              <a:schemeClr val="dk1">
                <a:alpha val="23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41"/>
          <p:cNvSpPr txBox="1">
            <a:spLocks noGrp="1"/>
          </p:cNvSpPr>
          <p:nvPr>
            <p:ph type="title"/>
          </p:nvPr>
        </p:nvSpPr>
        <p:spPr>
          <a:xfrm>
            <a:off x="651600" y="628650"/>
            <a:ext cx="6130200" cy="4335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Work breakdown Structure</a:t>
            </a:r>
            <a:endParaRPr dirty="0"/>
          </a:p>
        </p:txBody>
      </p:sp>
      <p:sp>
        <p:nvSpPr>
          <p:cNvPr id="427" name="Google Shape;427;p4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5" name="Picture 4">
            <a:extLst>
              <a:ext uri="{FF2B5EF4-FFF2-40B4-BE49-F238E27FC236}">
                <a16:creationId xmlns:a16="http://schemas.microsoft.com/office/drawing/2014/main" id="{74C5622F-A4E5-426E-A5BD-32930E1ABBB1}"/>
              </a:ext>
            </a:extLst>
          </p:cNvPr>
          <p:cNvPicPr/>
          <p:nvPr/>
        </p:nvPicPr>
        <p:blipFill>
          <a:blip r:embed="rId3"/>
          <a:stretch>
            <a:fillRect/>
          </a:stretch>
        </p:blipFill>
        <p:spPr>
          <a:xfrm>
            <a:off x="467314" y="1062150"/>
            <a:ext cx="6498771" cy="3727564"/>
          </a:xfrm>
          <a:prstGeom prst="rect">
            <a:avLst/>
          </a:prstGeom>
        </p:spPr>
      </p:pic>
    </p:spTree>
    <p:extLst>
      <p:ext uri="{BB962C8B-B14F-4D97-AF65-F5344CB8AC3E}">
        <p14:creationId xmlns:p14="http://schemas.microsoft.com/office/powerpoint/2010/main" val="227426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ctrTitle"/>
          </p:nvPr>
        </p:nvSpPr>
        <p:spPr>
          <a:xfrm>
            <a:off x="365443" y="212206"/>
            <a:ext cx="7433400" cy="69471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Process Model</a:t>
            </a:r>
            <a:endParaRPr dirty="0"/>
          </a:p>
        </p:txBody>
      </p:sp>
      <p:sp>
        <p:nvSpPr>
          <p:cNvPr id="92" name="Google Shape;92;p16"/>
          <p:cNvSpPr txBox="1">
            <a:spLocks noGrp="1"/>
          </p:cNvSpPr>
          <p:nvPr>
            <p:ph type="subTitle" idx="1"/>
          </p:nvPr>
        </p:nvSpPr>
        <p:spPr>
          <a:xfrm>
            <a:off x="182721" y="906920"/>
            <a:ext cx="8873144" cy="3686851"/>
          </a:xfrm>
          <a:prstGeom prst="rect">
            <a:avLst/>
          </a:prstGeom>
        </p:spPr>
        <p:txBody>
          <a:bodyPr spcFirstLastPara="1" wrap="square" lIns="0" tIns="0" rIns="0" bIns="0" anchor="t" anchorCtr="0">
            <a:noAutofit/>
          </a:bodyPr>
          <a:lstStyle/>
          <a:p>
            <a:pPr marL="0" indent="0">
              <a:spcAft>
                <a:spcPts val="800"/>
              </a:spcAft>
            </a:pPr>
            <a:r>
              <a:rPr lang="en-US" sz="1800" dirty="0">
                <a:effectLst/>
                <a:latin typeface="Times New Roman" panose="02020603050405020304" pitchFamily="18" charset="0"/>
                <a:ea typeface="Times New Roman" panose="02020603050405020304" pitchFamily="18" charset="0"/>
              </a:rPr>
              <a:t>We have selected the Spiral Model because of the following reasons:</a:t>
            </a:r>
          </a:p>
          <a:p>
            <a:pPr marL="285750" indent="-285750">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As this is project involves new Technology which is new for us too and completely different than the other projects we did, therefore this model gives the time to explore each aspect our project correctly before moving on the other phase.</a:t>
            </a:r>
            <a:endParaRPr lang="en-IN" sz="1800" dirty="0">
              <a:effectLst/>
              <a:latin typeface="Times New Roman" panose="02020603050405020304" pitchFamily="18" charset="0"/>
              <a:ea typeface="Times New Roman" panose="02020603050405020304" pitchFamily="18" charset="0"/>
            </a:endParaRPr>
          </a:p>
          <a:p>
            <a:pPr marL="285750" indent="-285750">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As our project intends to check the complete functional testing and other tests that will be checking how user friendly is the web app therefore, we intend to understand each requirement.</a:t>
            </a:r>
            <a:endParaRPr lang="en-IN" sz="1800" dirty="0">
              <a:effectLst/>
              <a:latin typeface="Times New Roman" panose="02020603050405020304" pitchFamily="18" charset="0"/>
              <a:ea typeface="Times New Roman" panose="02020603050405020304" pitchFamily="18" charset="0"/>
            </a:endParaRPr>
          </a:p>
          <a:p>
            <a:pPr marL="285750" indent="-285750">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This model will enable our project to go through iterations necessary to ensure that our software performs properly and any bug is not left out and the client can identify and convey the changes required in our project.</a:t>
            </a:r>
            <a:endParaRPr lang="en-IN" sz="1800" dirty="0">
              <a:effectLst/>
              <a:latin typeface="Times New Roman" panose="02020603050405020304" pitchFamily="18" charset="0"/>
              <a:ea typeface="Times New Roman" panose="02020603050405020304" pitchFamily="18" charset="0"/>
            </a:endParaRPr>
          </a:p>
          <a:p>
            <a:pPr marL="285750" indent="-285750">
              <a:spcAft>
                <a:spcPts val="800"/>
              </a:spcAft>
              <a:buFont typeface="Arial" panose="020B0604020202020204" pitchFamily="34" charset="0"/>
              <a:buChar char="•"/>
            </a:pPr>
            <a:endParaRPr lang="en-IN" sz="1800" dirty="0">
              <a:effectLst/>
              <a:latin typeface="Times New Roman" panose="02020603050405020304" pitchFamily="18" charset="0"/>
              <a:ea typeface="Times New Roman" panose="02020603050405020304" pitchFamily="18" charset="0"/>
            </a:endParaRPr>
          </a:p>
          <a:p>
            <a:pPr marL="0" indent="0">
              <a:spcAft>
                <a:spcPts val="800"/>
              </a:spcAft>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8803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ctrTitle"/>
          </p:nvPr>
        </p:nvSpPr>
        <p:spPr>
          <a:xfrm>
            <a:off x="855300" y="1807700"/>
            <a:ext cx="7433400" cy="1528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System Attributes</a:t>
            </a:r>
            <a:endParaRPr dirty="0"/>
          </a:p>
        </p:txBody>
      </p:sp>
    </p:spTree>
    <p:extLst>
      <p:ext uri="{BB962C8B-B14F-4D97-AF65-F5344CB8AC3E}">
        <p14:creationId xmlns:p14="http://schemas.microsoft.com/office/powerpoint/2010/main" val="124784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ctrTitle"/>
          </p:nvPr>
        </p:nvSpPr>
        <p:spPr>
          <a:xfrm>
            <a:off x="365443" y="212206"/>
            <a:ext cx="7433400" cy="69471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Maintainability</a:t>
            </a:r>
            <a:endParaRPr dirty="0"/>
          </a:p>
        </p:txBody>
      </p:sp>
      <p:sp>
        <p:nvSpPr>
          <p:cNvPr id="92" name="Google Shape;92;p16"/>
          <p:cNvSpPr txBox="1">
            <a:spLocks noGrp="1"/>
          </p:cNvSpPr>
          <p:nvPr>
            <p:ph type="subTitle" idx="1"/>
          </p:nvPr>
        </p:nvSpPr>
        <p:spPr>
          <a:xfrm>
            <a:off x="135428" y="942984"/>
            <a:ext cx="8873144" cy="3433074"/>
          </a:xfrm>
          <a:prstGeom prst="rect">
            <a:avLst/>
          </a:prstGeom>
        </p:spPr>
        <p:txBody>
          <a:bodyPr spcFirstLastPara="1" wrap="square" lIns="0" tIns="0" rIns="0" bIns="0" anchor="t" anchorCtr="0">
            <a:noAutofit/>
          </a:bodyPr>
          <a:lstStyle/>
          <a:p>
            <a:pPr marL="342900" indent="-342900">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Web App tester is written in Python programming language. PYTHON promotes good design practices due to the inherent structure of a PYTHON program.</a:t>
            </a:r>
            <a:endParaRPr lang="en-IN" sz="1800" dirty="0">
              <a:effectLst/>
              <a:latin typeface="Times New Roman" panose="02020603050405020304" pitchFamily="18" charset="0"/>
              <a:ea typeface="Times New Roman" panose="02020603050405020304" pitchFamily="18" charset="0"/>
            </a:endParaRPr>
          </a:p>
          <a:p>
            <a:pPr marL="342900" indent="-342900">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Along with the well-formed programming enforced by PYTHON, best practice development conventions will be enforced for the construction of the Web App tester. Consistent variable naming conventions will be used by all the programmers. Consistent spacing will be used in the source code by all the programmers. The design of the source code will use the principles of Object-Oriented Design and the source code will be programmed using Object Oriented Programming. Object-Oriented Design and Object-Oriented programming will make the code easier to understand.</a:t>
            </a:r>
            <a:endParaRPr lang="en-IN" sz="1800" dirty="0">
              <a:effectLst/>
              <a:latin typeface="Times New Roman" panose="02020603050405020304" pitchFamily="18" charset="0"/>
              <a:ea typeface="Times New Roman" panose="02020603050405020304" pitchFamily="18" charset="0"/>
            </a:endParaRPr>
          </a:p>
          <a:p>
            <a:pPr marL="342900" indent="-342900">
              <a:spcAft>
                <a:spcPts val="800"/>
              </a:spcAft>
              <a:buFont typeface="Arial" panose="020B0604020202020204" pitchFamily="34" charset="0"/>
              <a:buChar char="•"/>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40695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ctrTitle"/>
          </p:nvPr>
        </p:nvSpPr>
        <p:spPr>
          <a:xfrm>
            <a:off x="365443" y="212206"/>
            <a:ext cx="7433400" cy="69471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Portability</a:t>
            </a:r>
            <a:endParaRPr dirty="0"/>
          </a:p>
        </p:txBody>
      </p:sp>
      <p:sp>
        <p:nvSpPr>
          <p:cNvPr id="92" name="Google Shape;92;p16"/>
          <p:cNvSpPr txBox="1">
            <a:spLocks noGrp="1"/>
          </p:cNvSpPr>
          <p:nvPr>
            <p:ph type="subTitle" idx="1"/>
          </p:nvPr>
        </p:nvSpPr>
        <p:spPr>
          <a:xfrm>
            <a:off x="135428" y="1128041"/>
            <a:ext cx="8873144" cy="2192102"/>
          </a:xfrm>
          <a:prstGeom prst="rect">
            <a:avLst/>
          </a:prstGeom>
        </p:spPr>
        <p:txBody>
          <a:bodyPr spcFirstLastPara="1" wrap="square" lIns="0" tIns="0" rIns="0" bIns="0" anchor="t" anchorCtr="0">
            <a:noAutofit/>
          </a:bodyPr>
          <a:lstStyle/>
          <a:p>
            <a:pPr marL="342900" indent="-342900">
              <a:spcAft>
                <a:spcPts val="8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It is safe to say that the implementation of the Web App tester will be able to be ported to other system platforms that accept PYTHON applications with little to no changes required. It is not safe to say that the Web App tester will execute properly on the other system platforms with little or no change. Significant changes to the Web App tester may be required to ensure proper execution on other system platform.</a:t>
            </a:r>
            <a:endParaRPr lang="en-IN" sz="1800" dirty="0">
              <a:effectLst/>
              <a:latin typeface="Times New Roman" panose="02020603050405020304" pitchFamily="18" charset="0"/>
              <a:ea typeface="Times New Roman" panose="02020603050405020304" pitchFamily="18" charset="0"/>
            </a:endParaRPr>
          </a:p>
          <a:p>
            <a:pPr marL="342900" indent="-342900">
              <a:spcAft>
                <a:spcPts val="800"/>
              </a:spcAft>
              <a:buFont typeface="Arial" panose="020B0604020202020204" pitchFamily="34" charset="0"/>
              <a:buChar char="•"/>
            </a:pP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90605931"/>
      </p:ext>
    </p:extLst>
  </p:cSld>
  <p:clrMapOvr>
    <a:masterClrMapping/>
  </p:clrMapOvr>
</p:sld>
</file>

<file path=ppt/theme/theme1.xml><?xml version="1.0" encoding="utf-8"?>
<a:theme xmlns:a="http://schemas.openxmlformats.org/drawingml/2006/main" name="Whitmore template">
  <a:themeElements>
    <a:clrScheme name="Custom 347">
      <a:dk1>
        <a:srgbClr val="011733"/>
      </a:dk1>
      <a:lt1>
        <a:srgbClr val="FFFFFF"/>
      </a:lt1>
      <a:dk2>
        <a:srgbClr val="889597"/>
      </a:dk2>
      <a:lt2>
        <a:srgbClr val="EBEEEA"/>
      </a:lt2>
      <a:accent1>
        <a:srgbClr val="BCF6A7"/>
      </a:accent1>
      <a:accent2>
        <a:srgbClr val="18A88D"/>
      </a:accent2>
      <a:accent3>
        <a:srgbClr val="11606D"/>
      </a:accent3>
      <a:accent4>
        <a:srgbClr val="1A4EB9"/>
      </a:accent4>
      <a:accent5>
        <a:srgbClr val="9E87D8"/>
      </a:accent5>
      <a:accent6>
        <a:srgbClr val="E498C6"/>
      </a:accent6>
      <a:hlink>
        <a:srgbClr val="11606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941</Words>
  <Application>Microsoft Office PowerPoint</Application>
  <PresentationFormat>On-screen Show (16:9)</PresentationFormat>
  <Paragraphs>98</Paragraphs>
  <Slides>40</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Oxygen Light</vt:lpstr>
      <vt:lpstr>Aharoni</vt:lpstr>
      <vt:lpstr>Calibri</vt:lpstr>
      <vt:lpstr>Zilla Slab SemiBold</vt:lpstr>
      <vt:lpstr>Arial</vt:lpstr>
      <vt:lpstr>Times New Roman</vt:lpstr>
      <vt:lpstr>Whitmore template</vt:lpstr>
      <vt:lpstr>Web App tester</vt:lpstr>
      <vt:lpstr>PowerPoint Presentation</vt:lpstr>
      <vt:lpstr>Objective</vt:lpstr>
      <vt:lpstr>Motivation</vt:lpstr>
      <vt:lpstr>Work breakdown Structure</vt:lpstr>
      <vt:lpstr>Process Model</vt:lpstr>
      <vt:lpstr>System Attributes</vt:lpstr>
      <vt:lpstr>Maintainability</vt:lpstr>
      <vt:lpstr>Portability</vt:lpstr>
      <vt:lpstr>Security</vt:lpstr>
      <vt:lpstr>Reliability</vt:lpstr>
      <vt:lpstr>Design Approach and Details</vt:lpstr>
      <vt:lpstr>Architectural Diagram</vt:lpstr>
      <vt:lpstr>Swimlane Activity Diagram</vt:lpstr>
      <vt:lpstr>Swimlane Activity Diagram</vt:lpstr>
      <vt:lpstr>Swimlane Activity Diagram</vt:lpstr>
      <vt:lpstr>UseCase Diagram</vt:lpstr>
      <vt:lpstr>Class Diagram</vt:lpstr>
      <vt:lpstr>Data Flow Diagram</vt:lpstr>
      <vt:lpstr>State Transition Diagram</vt:lpstr>
      <vt:lpstr>Sequence And Collaboration</vt:lpstr>
      <vt:lpstr>Bug Free Sequence Diagram</vt:lpstr>
      <vt:lpstr>Error Sequence Diagram</vt:lpstr>
      <vt:lpstr>Collaboration Diagram</vt:lpstr>
      <vt:lpstr>Collaboration Diagram</vt:lpstr>
      <vt:lpstr>Schdules, Tasks And Milestones</vt:lpstr>
      <vt:lpstr>Timeline Chart</vt:lpstr>
      <vt:lpstr>Product Gantt Chart</vt:lpstr>
      <vt:lpstr>Process Gantt Chart</vt:lpstr>
      <vt:lpstr>Activity Network Diagram</vt:lpstr>
      <vt:lpstr>Activity Network Diagram</vt:lpstr>
      <vt:lpstr>GUI</vt:lpstr>
      <vt:lpstr>Signup/Login</vt:lpstr>
      <vt:lpstr>Homepage</vt:lpstr>
      <vt:lpstr>HTML Errors</vt:lpstr>
      <vt:lpstr>CSS Errors</vt:lpstr>
      <vt:lpstr>CSS Errors File</vt:lpstr>
      <vt:lpstr>Broken Links</vt:lpstr>
      <vt:lpstr>Results and Discussion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 tester</dc:title>
  <cp:lastModifiedBy>RITIK PRATAP SINGH</cp:lastModifiedBy>
  <cp:revision>14</cp:revision>
  <dcterms:modified xsi:type="dcterms:W3CDTF">2021-06-06T18:03:38Z</dcterms:modified>
</cp:coreProperties>
</file>