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5C3C-4D39-4E6A-99B3-19D55FFEF3D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8EC0-D65B-49C3-9269-1E517E82FF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399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57" y="152400"/>
            <a:ext cx="889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1960"/>
            <a:ext cx="8512327" cy="641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7" y="290866"/>
            <a:ext cx="7176950" cy="610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0553"/>
            <a:ext cx="6934200" cy="650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690563"/>
            <a:ext cx="72199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Raman</dc:creator>
  <cp:lastModifiedBy>Raman</cp:lastModifiedBy>
  <cp:revision>46</cp:revision>
  <dcterms:created xsi:type="dcterms:W3CDTF">2016-08-31T23:00:37Z</dcterms:created>
  <dcterms:modified xsi:type="dcterms:W3CDTF">2016-09-01T20:37:25Z</dcterms:modified>
</cp:coreProperties>
</file>