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4" d="100"/>
          <a:sy n="74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A90-1D4C-204E-9D92-AE2EB71BFC95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3691-119A-3342-9AED-280F51DA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72B2-6F5A-3146-8E3C-CD48B231CC3C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2368-6FB9-2F46-A686-C2B09B0A1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96348" y="265043"/>
            <a:ext cx="12457044" cy="3034748"/>
          </a:xfrm>
        </p:spPr>
        <p:txBody>
          <a:bodyPr>
            <a:normAutofit/>
          </a:bodyPr>
          <a:lstStyle/>
          <a:p>
            <a:r>
              <a:rPr lang="en-US" sz="4000" dirty="0"/>
              <a:t>Sequence of steps</a:t>
            </a:r>
            <a:br>
              <a:rPr lang="en-US" sz="4000" dirty="0"/>
            </a:br>
            <a:r>
              <a:rPr lang="en-US" sz="4000" dirty="0"/>
              <a:t>for </a:t>
            </a:r>
            <a:r>
              <a:rPr lang="en-US" sz="4000" dirty="0" err="1"/>
              <a:t>AvgRg</a:t>
            </a:r>
            <a:r>
              <a:rPr lang="en-US" sz="4000" dirty="0"/>
              <a:t> optimization using  Bayesian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992" y="4171881"/>
            <a:ext cx="9144000" cy="1655762"/>
          </a:xfrm>
        </p:spPr>
        <p:txBody>
          <a:bodyPr/>
          <a:lstStyle/>
          <a:p>
            <a:r>
              <a:rPr lang="en-US" dirty="0"/>
              <a:t>/home/</a:t>
            </a:r>
            <a:r>
              <a:rPr lang="en-US" dirty="0" err="1"/>
              <a:t>tpatra</a:t>
            </a:r>
            <a:r>
              <a:rPr lang="en-US" dirty="0"/>
              <a:t>/Praneeth/</a:t>
            </a:r>
            <a:r>
              <a:rPr lang="en-IN" dirty="0"/>
              <a:t> N100_sample_1110</a:t>
            </a:r>
            <a:r>
              <a:rPr lang="en-US" dirty="0"/>
              <a:t>/</a:t>
            </a:r>
            <a:r>
              <a:rPr lang="en-US" dirty="0" err="1"/>
              <a:t>mean_block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python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bo_GPR_script.py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bo_functions.py</a:t>
            </a:r>
            <a:r>
              <a:rPr lang="en-US" dirty="0"/>
              <a:t> (with two functions)</a:t>
            </a:r>
          </a:p>
          <a:p>
            <a:pPr lvl="1"/>
            <a:r>
              <a:rPr lang="en-US" dirty="0" err="1"/>
              <a:t>training_fitness</a:t>
            </a:r>
            <a:r>
              <a:rPr lang="en-US" dirty="0"/>
              <a:t>(</a:t>
            </a:r>
            <a:r>
              <a:rPr lang="en-US" dirty="0" err="1"/>
              <a:t>X_initial,n_initial,num_weights</a:t>
            </a:r>
            <a:r>
              <a:rPr lang="en-US" dirty="0"/>
              <a:t>) – </a:t>
            </a:r>
            <a:r>
              <a:rPr lang="en-US" i="1" dirty="0"/>
              <a:t>for initial training data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y_query_max_sm</a:t>
            </a:r>
            <a:r>
              <a:rPr lang="en-US" dirty="0"/>
              <a:t>(</a:t>
            </a:r>
            <a:r>
              <a:rPr lang="en-US" dirty="0" err="1"/>
              <a:t>X_input,iter_count</a:t>
            </a:r>
            <a:r>
              <a:rPr lang="en-US" dirty="0"/>
              <a:t>, </a:t>
            </a:r>
            <a:r>
              <a:rPr lang="en-US" dirty="0" err="1"/>
              <a:t>num_weights</a:t>
            </a:r>
            <a:r>
              <a:rPr lang="en-US" dirty="0"/>
              <a:t>)–</a:t>
            </a:r>
            <a:r>
              <a:rPr lang="en-US" i="1" dirty="0"/>
              <a:t> for computation over each iteration (for </a:t>
            </a:r>
            <a:r>
              <a:rPr lang="en-US" i="1" dirty="0" err="1"/>
              <a:t>AvgRg</a:t>
            </a:r>
            <a:r>
              <a:rPr lang="en-US" i="1" dirty="0"/>
              <a:t> minimization)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/>
              <a:t>apply_single_mutation</a:t>
            </a:r>
            <a:r>
              <a:rPr lang="en-US" i="1" dirty="0"/>
              <a:t>(</a:t>
            </a:r>
            <a:r>
              <a:rPr lang="en-US" i="1" dirty="0" err="1"/>
              <a:t>oned_array_initial</a:t>
            </a:r>
            <a:r>
              <a:rPr lang="en-US" i="1" dirty="0"/>
              <a:t>, </a:t>
            </a:r>
            <a:r>
              <a:rPr lang="en-US" i="1" dirty="0" err="1"/>
              <a:t>num_weights</a:t>
            </a:r>
            <a:r>
              <a:rPr lang="en-US" i="1" dirty="0"/>
              <a:t>) – for </a:t>
            </a:r>
            <a:r>
              <a:rPr lang="en-US" i="1" dirty="0" err="1"/>
              <a:t>performining</a:t>
            </a:r>
            <a:r>
              <a:rPr lang="en-US" i="1" dirty="0"/>
              <a:t> the swapping of As and </a:t>
            </a:r>
            <a:r>
              <a:rPr lang="en-US" i="1" dirty="0" err="1"/>
              <a:t>Bs</a:t>
            </a:r>
            <a:r>
              <a:rPr lang="en-US" i="1" dirty="0"/>
              <a:t> at a particular location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i="1" dirty="0" err="1"/>
              <a:t>calc_cand_sm</a:t>
            </a:r>
            <a:r>
              <a:rPr lang="en-US" i="1" dirty="0"/>
              <a:t>(</a:t>
            </a:r>
            <a:r>
              <a:rPr lang="en-US" i="1" dirty="0" err="1"/>
              <a:t>X_initial</a:t>
            </a:r>
            <a:r>
              <a:rPr lang="en-US" i="1" dirty="0"/>
              <a:t>, </a:t>
            </a:r>
            <a:r>
              <a:rPr lang="en-US" i="1" dirty="0" err="1"/>
              <a:t>num_weights</a:t>
            </a:r>
            <a:r>
              <a:rPr lang="en-US" i="1" dirty="0"/>
              <a:t>) – for book-keeping purposes pertaining to the candidate pool</a:t>
            </a:r>
          </a:p>
        </p:txBody>
      </p:sp>
    </p:spTree>
    <p:extLst>
      <p:ext uri="{BB962C8B-B14F-4D97-AF65-F5344CB8AC3E}">
        <p14:creationId xmlns:p14="http://schemas.microsoft.com/office/powerpoint/2010/main" val="211847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Defining Initial training set of </a:t>
            </a:r>
            <a:r>
              <a:rPr lang="en-US" dirty="0" err="1"/>
              <a:t>datapoints</a:t>
            </a:r>
            <a:r>
              <a:rPr lang="en-US" dirty="0"/>
              <a:t> of </a:t>
            </a:r>
            <a:r>
              <a:rPr lang="en-US" dirty="0" err="1"/>
              <a:t>N_initial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N_initial</a:t>
            </a:r>
            <a:r>
              <a:rPr lang="en-US" dirty="0"/>
              <a:t> = 112 </a:t>
            </a:r>
          </a:p>
          <a:p>
            <a:r>
              <a:rPr lang="en-US" dirty="0" err="1"/>
              <a:t>X_initial</a:t>
            </a:r>
            <a:r>
              <a:rPr lang="en-US" dirty="0"/>
              <a:t> (randomly picked collection of </a:t>
            </a:r>
            <a:r>
              <a:rPr lang="en-US" dirty="0" err="1"/>
              <a:t>N_initial</a:t>
            </a:r>
            <a:r>
              <a:rPr lang="en-US" dirty="0"/>
              <a:t> sequences)</a:t>
            </a:r>
          </a:p>
          <a:p>
            <a:r>
              <a:rPr lang="en-US" dirty="0" err="1"/>
              <a:t>y_initial</a:t>
            </a:r>
            <a:r>
              <a:rPr lang="en-US" dirty="0"/>
              <a:t> (the computed </a:t>
            </a:r>
            <a:r>
              <a:rPr lang="en-US" dirty="0" err="1"/>
              <a:t>Rg</a:t>
            </a:r>
            <a:r>
              <a:rPr lang="en-US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9579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 – Computation of </a:t>
            </a:r>
            <a:r>
              <a:rPr lang="en-US" dirty="0" err="1"/>
              <a:t>y_initial</a:t>
            </a:r>
            <a:br>
              <a:rPr lang="en-US" dirty="0"/>
            </a:br>
            <a:r>
              <a:rPr lang="en-US" dirty="0" err="1"/>
              <a:t>n_initial</a:t>
            </a:r>
            <a:r>
              <a:rPr lang="en-US" dirty="0"/>
              <a:t> fitness values to be computed </a:t>
            </a:r>
            <a:r>
              <a:rPr lang="en-US" dirty="0" err="1"/>
              <a:t>parallely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y_initial</a:t>
            </a:r>
            <a:r>
              <a:rPr lang="en-US" dirty="0"/>
              <a:t> = </a:t>
            </a:r>
            <a:r>
              <a:rPr lang="en-US" dirty="0" err="1"/>
              <a:t>bo_functions.y_query_max_sm</a:t>
            </a:r>
            <a:r>
              <a:rPr lang="en-US" dirty="0"/>
              <a:t>(</a:t>
            </a:r>
            <a:r>
              <a:rPr lang="en-US" dirty="0" err="1"/>
              <a:t>X_initial</a:t>
            </a:r>
            <a:r>
              <a:rPr lang="en-US" dirty="0"/>
              <a:t>, </a:t>
            </a:r>
            <a:r>
              <a:rPr lang="en-US" dirty="0" err="1"/>
              <a:t>n_initial</a:t>
            </a:r>
            <a:r>
              <a:rPr lang="en-US" dirty="0"/>
              <a:t>, </a:t>
            </a:r>
            <a:r>
              <a:rPr lang="en-US" dirty="0" err="1"/>
              <a:t>num_weights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3.1) Storing the genes of </a:t>
            </a:r>
            <a:r>
              <a:rPr lang="en-US" dirty="0" err="1"/>
              <a:t>n_initial</a:t>
            </a:r>
            <a:r>
              <a:rPr lang="en-US" dirty="0"/>
              <a:t> points of </a:t>
            </a:r>
            <a:r>
              <a:rPr lang="en-US" dirty="0" err="1"/>
              <a:t>X_initial</a:t>
            </a:r>
            <a:r>
              <a:rPr lang="en-US" dirty="0"/>
              <a:t> in separate text files</a:t>
            </a:r>
          </a:p>
          <a:p>
            <a:pPr marL="0" indent="0">
              <a:buNone/>
            </a:pPr>
            <a:r>
              <a:rPr lang="en-US" dirty="0"/>
              <a:t>3.2) Creating </a:t>
            </a:r>
            <a:r>
              <a:rPr lang="en-US" dirty="0" err="1"/>
              <a:t>n_initial</a:t>
            </a:r>
            <a:r>
              <a:rPr lang="en-US" dirty="0"/>
              <a:t> copies of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pPr marL="457200" lvl="1" indent="0">
              <a:buNone/>
            </a:pPr>
            <a:r>
              <a:rPr lang="en-US" sz="2200" dirty="0"/>
              <a:t>-for transformation of polymer1.data to new polymer2. data files</a:t>
            </a:r>
          </a:p>
          <a:p>
            <a:pPr marL="0" indent="0">
              <a:buNone/>
            </a:pPr>
            <a:r>
              <a:rPr lang="en-US" dirty="0"/>
              <a:t>3.3) Creating </a:t>
            </a:r>
            <a:r>
              <a:rPr lang="en-US" dirty="0" err="1"/>
              <a:t>n_initial</a:t>
            </a:r>
            <a:r>
              <a:rPr lang="en-US" dirty="0"/>
              <a:t> number of </a:t>
            </a:r>
            <a:r>
              <a:rPr lang="en-US" dirty="0" err="1"/>
              <a:t>in.lammps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3.4) Running the </a:t>
            </a:r>
            <a:r>
              <a:rPr lang="en-US" dirty="0" err="1"/>
              <a:t>in.lammps</a:t>
            </a:r>
            <a:r>
              <a:rPr lang="en-US" dirty="0"/>
              <a:t> files to generate </a:t>
            </a:r>
            <a:r>
              <a:rPr lang="en-US" dirty="0" err="1"/>
              <a:t>n_initial</a:t>
            </a:r>
            <a:r>
              <a:rPr lang="en-US" dirty="0"/>
              <a:t> </a:t>
            </a:r>
            <a:r>
              <a:rPr lang="en-US" dirty="0" err="1"/>
              <a:t>Avg_Rg</a:t>
            </a:r>
            <a:r>
              <a:rPr lang="en-US" dirty="0"/>
              <a:t> files and dump files</a:t>
            </a:r>
          </a:p>
          <a:p>
            <a:pPr marL="0" indent="0">
              <a:buNone/>
            </a:pPr>
            <a:r>
              <a:rPr lang="en-US" sz="2200" dirty="0"/>
              <a:t>      - using the new polymer2.data files</a:t>
            </a:r>
          </a:p>
          <a:p>
            <a:pPr marL="0" indent="0">
              <a:buNone/>
            </a:pPr>
            <a:r>
              <a:rPr lang="en-US" dirty="0"/>
              <a:t>3.5) Reading the </a:t>
            </a:r>
            <a:r>
              <a:rPr lang="en-US" dirty="0" err="1"/>
              <a:t>Avg_Rg</a:t>
            </a:r>
            <a:r>
              <a:rPr lang="en-US" dirty="0"/>
              <a:t> files to obtain the fitness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the training data </a:t>
            </a:r>
            <a:r>
              <a:rPr lang="en-US" dirty="0" err="1"/>
              <a:t>X_initial</a:t>
            </a:r>
            <a:r>
              <a:rPr lang="en-US" dirty="0"/>
              <a:t> and </a:t>
            </a:r>
            <a:r>
              <a:rPr lang="en-US" dirty="0" err="1"/>
              <a:t>y_initial</a:t>
            </a:r>
            <a:r>
              <a:rPr lang="en-US" dirty="0"/>
              <a:t> would be ready.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Initializing the Bayesian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/>
          <a:lstStyle/>
          <a:p>
            <a:r>
              <a:rPr lang="en-US" dirty="0"/>
              <a:t>Gaussian process Regression is initialized with (</a:t>
            </a:r>
            <a:r>
              <a:rPr lang="en-US" dirty="0" err="1"/>
              <a:t>X_initial</a:t>
            </a:r>
            <a:r>
              <a:rPr lang="en-US" dirty="0"/>
              <a:t>, </a:t>
            </a:r>
            <a:r>
              <a:rPr lang="en-US" dirty="0" err="1"/>
              <a:t>y_initial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optimizer = </a:t>
            </a:r>
            <a:r>
              <a:rPr lang="en-US" dirty="0" err="1"/>
              <a:t>BayesianOptimizer</a:t>
            </a:r>
            <a:r>
              <a:rPr lang="en-US" dirty="0"/>
              <a:t>( estimator=</a:t>
            </a:r>
            <a:r>
              <a:rPr lang="en-US" dirty="0" err="1"/>
              <a:t>GaussianProcessRegressor</a:t>
            </a:r>
            <a:r>
              <a:rPr lang="en-US" dirty="0"/>
              <a:t>(kernel=</a:t>
            </a:r>
            <a:r>
              <a:rPr lang="en-US" dirty="0" err="1"/>
              <a:t>Matern</a:t>
            </a:r>
            <a:r>
              <a:rPr lang="en-US" dirty="0"/>
              <a:t>(</a:t>
            </a:r>
            <a:r>
              <a:rPr lang="en-US" dirty="0" err="1"/>
              <a:t>length_scale</a:t>
            </a:r>
            <a:r>
              <a:rPr lang="en-US" dirty="0"/>
              <a:t>=1.0)),    </a:t>
            </a:r>
            <a:r>
              <a:rPr lang="en-US" dirty="0" err="1"/>
              <a:t>X_training</a:t>
            </a:r>
            <a:r>
              <a:rPr lang="en-US" dirty="0"/>
              <a:t>=</a:t>
            </a:r>
            <a:r>
              <a:rPr lang="en-US" dirty="0" err="1"/>
              <a:t>X_initial_sofar_max</a:t>
            </a:r>
            <a:r>
              <a:rPr lang="en-US" dirty="0"/>
              <a:t>, </a:t>
            </a:r>
            <a:r>
              <a:rPr lang="en-US" dirty="0" err="1"/>
              <a:t>y_training</a:t>
            </a:r>
            <a:r>
              <a:rPr lang="en-US" dirty="0"/>
              <a:t>=</a:t>
            </a:r>
            <a:r>
              <a:rPr lang="en-US" dirty="0" err="1"/>
              <a:t>y_initial_sofar_max</a:t>
            </a:r>
            <a:r>
              <a:rPr lang="en-US" dirty="0"/>
              <a:t>,    </a:t>
            </a:r>
            <a:r>
              <a:rPr lang="en-US" dirty="0" err="1"/>
              <a:t>query_strategy</a:t>
            </a:r>
            <a:r>
              <a:rPr lang="en-US" dirty="0"/>
              <a:t>=</a:t>
            </a:r>
            <a:r>
              <a:rPr lang="en-US" dirty="0" err="1"/>
              <a:t>max_PI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Iterations during the Active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94B20-D45D-0440-8A2A-896A505E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1316178"/>
            <a:ext cx="10472468" cy="49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3286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Zooming into a particular step in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56114"/>
            <a:ext cx="10515600" cy="3375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(1) Storing the sequence of </a:t>
            </a:r>
            <a:r>
              <a:rPr lang="en-US" dirty="0" err="1"/>
              <a:t>X_sm</a:t>
            </a:r>
            <a:r>
              <a:rPr lang="en-US" dirty="0"/>
              <a:t> in separate text files</a:t>
            </a:r>
          </a:p>
          <a:p>
            <a:pPr marL="0" indent="0">
              <a:buNone/>
            </a:pPr>
            <a:r>
              <a:rPr lang="en-US" dirty="0"/>
              <a:t>(2) Creating a datatoData1.cpp file</a:t>
            </a:r>
          </a:p>
          <a:p>
            <a:pPr marL="457200" lvl="1" indent="0">
              <a:buNone/>
            </a:pPr>
            <a:r>
              <a:rPr lang="en-US" dirty="0"/>
              <a:t>For polymer1.data to polymer2.data conversion</a:t>
            </a:r>
          </a:p>
          <a:p>
            <a:pPr marL="0" indent="0">
              <a:buNone/>
            </a:pPr>
            <a:r>
              <a:rPr lang="en-US" dirty="0"/>
              <a:t>(3) Creating a copy of </a:t>
            </a:r>
            <a:r>
              <a:rPr lang="en-US" dirty="0" err="1"/>
              <a:t>in.lammps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(4) Running the </a:t>
            </a:r>
            <a:r>
              <a:rPr lang="en-US" dirty="0" err="1"/>
              <a:t>in.lammps</a:t>
            </a:r>
            <a:r>
              <a:rPr lang="en-US" dirty="0"/>
              <a:t> file to generate </a:t>
            </a:r>
            <a:r>
              <a:rPr lang="en-US" dirty="0" err="1"/>
              <a:t>Avg_Rg</a:t>
            </a:r>
            <a:r>
              <a:rPr lang="en-US" dirty="0"/>
              <a:t> file and dump file</a:t>
            </a:r>
          </a:p>
          <a:p>
            <a:pPr marL="0" indent="0">
              <a:buNone/>
            </a:pPr>
            <a:r>
              <a:rPr lang="en-US" sz="2200" dirty="0"/>
              <a:t>      - using the polymer2.data files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(5) Reading the </a:t>
            </a:r>
            <a:r>
              <a:rPr lang="en-US" dirty="0" err="1"/>
              <a:t>Avg_Rg</a:t>
            </a:r>
            <a:r>
              <a:rPr lang="en-US" dirty="0"/>
              <a:t> file to obtain the fitness value.</a:t>
            </a:r>
          </a:p>
          <a:p>
            <a:pPr marL="0" indent="0">
              <a:buNone/>
            </a:pPr>
            <a:r>
              <a:rPr lang="en-US" dirty="0"/>
              <a:t>Thus the training data </a:t>
            </a:r>
            <a:r>
              <a:rPr lang="en-US" dirty="0" err="1"/>
              <a:t>y_sm</a:t>
            </a:r>
            <a:r>
              <a:rPr lang="en-US" dirty="0"/>
              <a:t> would be ready.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DC824-2E12-AA4D-AA0B-39CA0CBB1F72}"/>
              </a:ext>
            </a:extLst>
          </p:cNvPr>
          <p:cNvSpPr/>
          <p:nvPr/>
        </p:nvSpPr>
        <p:spPr>
          <a:xfrm>
            <a:off x="533400" y="1508813"/>
            <a:ext cx="11181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AvgRg_sm</a:t>
            </a:r>
            <a:r>
              <a:rPr lang="en-US" sz="2400" dirty="0"/>
              <a:t> = </a:t>
            </a:r>
            <a:r>
              <a:rPr lang="en-US" sz="2400" dirty="0" err="1"/>
              <a:t>bo_functions.y_query_max_sm</a:t>
            </a:r>
            <a:r>
              <a:rPr lang="en-US" sz="2400" dirty="0"/>
              <a:t>(</a:t>
            </a:r>
            <a:r>
              <a:rPr lang="en-US" sz="2400" dirty="0" err="1"/>
              <a:t>X_sm</a:t>
            </a:r>
            <a:r>
              <a:rPr lang="en-US" sz="2400" dirty="0"/>
              <a:t>, </a:t>
            </a:r>
            <a:r>
              <a:rPr lang="en-US" sz="2400" dirty="0" err="1"/>
              <a:t>iter_count_max</a:t>
            </a:r>
            <a:r>
              <a:rPr lang="en-US" sz="2400" dirty="0"/>
              <a:t>, </a:t>
            </a:r>
            <a:r>
              <a:rPr lang="en-US" sz="2400" dirty="0" err="1"/>
              <a:t>num_weights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8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Printing the fitness values </a:t>
            </a:r>
            <a:r>
              <a:rPr lang="en-US" dirty="0" err="1"/>
              <a:t>obtianed</a:t>
            </a:r>
            <a:r>
              <a:rPr lang="en-US" dirty="0"/>
              <a:t> over 75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fitness values computed over all the iterations are ready to be plotted in a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588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Sequence of steps for AvgRg optimization using  Bayesian Optimization</vt:lpstr>
      <vt:lpstr>Sets of python files</vt:lpstr>
      <vt:lpstr>Step 2: Defining Initial training set of datapoints of N_initial</vt:lpstr>
      <vt:lpstr>Step 3 – Computation of y_initial n_initial fitness values to be computed parallely</vt:lpstr>
      <vt:lpstr>Step 4 – Initializing the Bayesian Optimizer</vt:lpstr>
      <vt:lpstr>Step 5 Iterations during the Active Learning</vt:lpstr>
      <vt:lpstr>Zooming into a particular step in the loop</vt:lpstr>
      <vt:lpstr>Step 6 Printing the fitness values obtianed over 75 iterations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2021-05-28T08:52:10Z</dcterms:created>
  <dcterms:modified xsi:type="dcterms:W3CDTF">2022-11-16T03:21:39Z</dcterms:modified>
</cp:coreProperties>
</file>