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16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2EAEF-0743-BBD8-8EC2-1C0F04041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75FC2-DCB7-2498-8EAA-4AA89FD83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BE043-75FB-728C-16E0-0A854C3B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8CA-8096-4F07-B1AB-26204C9D27E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F1B41-BE13-08CF-84EE-EADD6B4C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FFAAD-A31F-53FC-6FE7-1FDAE03D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EC75-AA3A-4919-BCBE-26BD10566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F4538-9590-982A-7DBE-623845DA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68F39C-936E-116D-C243-E060721ED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7A69-23E0-3B5D-87FE-232CD339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8CA-8096-4F07-B1AB-26204C9D27E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03606-3B28-47A8-C4A1-A3F9C50E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DD8BB-C074-8F31-C036-2620D78F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EC75-AA3A-4919-BCBE-26BD10566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7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7EBB8A-6A22-605E-BBBE-1D65237ED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8539B6-CE63-0CF8-4886-F799BD7B3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4FCF8-A8D3-777A-BC1B-7F01E4E2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8CA-8096-4F07-B1AB-26204C9D27E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86FBC-943E-EE88-5739-3048EA30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D76DB-0B58-F9D3-E66F-E4250751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EC75-AA3A-4919-BCBE-26BD10566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5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5DDF8-C3F3-846C-86C5-9E6B28C7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1E247-FF65-EF31-12BD-DA8F547AC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EC159-F6BA-9834-28C4-B465E80D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8CA-8096-4F07-B1AB-26204C9D27E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4253-2A1E-4B21-1083-808F829F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8659D-25BD-C17D-2E19-600CE74A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EC75-AA3A-4919-BCBE-26BD10566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9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3CF7B-47EA-B371-7AD0-36782887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12286C-F0F4-62DD-0AFA-9EDFE66D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06BD3-9315-059A-42A3-1572313E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8CA-8096-4F07-B1AB-26204C9D27E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360D9-F27A-030E-3F40-BDF28732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7BE07-1DD0-BBF7-B934-5E6512D1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EC75-AA3A-4919-BCBE-26BD10566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7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6C32E-5F17-FCA0-AC56-6271C8BD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F8D39-D46E-7180-C2F3-6D2D6D90B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C46E1E-E045-8885-5115-7EA79B524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AF922E-B09D-8D0E-4E92-64C908B9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8CA-8096-4F07-B1AB-26204C9D27E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7CAD2-D3C5-D717-A8FB-518DF7A1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7FE714-3196-4736-A919-53575995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EC75-AA3A-4919-BCBE-26BD10566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22311-8367-4CF7-C1ED-A999A3AB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04352-0B03-9E93-13DF-7B7C75B5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47A926-3A79-858E-5521-9BE77DD63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FD423-36D9-9E0D-F32D-1D55D2E38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2880CE-C729-D4CB-D452-BDA060064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03374A-7DDF-6C9A-2EE7-1AC06D7A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8CA-8096-4F07-B1AB-26204C9D27E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8CBA66-1593-79ED-CCFC-3DF79B52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A962AF-B720-CD32-9B8D-8771A570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EC75-AA3A-4919-BCBE-26BD10566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28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ECD33-71F4-D344-150D-92375E06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CEC36A-9DC9-9B50-19DF-C99515DC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8CA-8096-4F07-B1AB-26204C9D27E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BAC16E-3EC5-8E73-D8E8-99E135B5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528DAF-C6AC-B767-55B7-A773DE71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EC75-AA3A-4919-BCBE-26BD10566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B074E6-F1D3-A135-A6F6-E36F24A5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8CA-8096-4F07-B1AB-26204C9D27E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E680B0-373F-AC49-B71D-4F84DADB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6A0AB8-2E1F-1621-DFC5-6237B9F4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EC75-AA3A-4919-BCBE-26BD10566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7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00723-0EC6-6C24-B63B-5CDF8BBF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4C5A3-9079-7B1F-840A-834B5DC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F520D8-755A-E7A4-BC63-036272A2A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47855-1902-2CFE-01CF-73B2D4D4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8CA-8096-4F07-B1AB-26204C9D27E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79837-04B5-7054-29E3-B07B0BE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4DDA8-588D-B9C4-CBEC-C0D30D8E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EC75-AA3A-4919-BCBE-26BD10566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3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B816D-8B22-85E7-2F35-3A886889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57BDBF-55DD-6353-671B-63AD70EFE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DA5895-F809-9594-F44A-E6820AD47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6C446-B4BA-428F-1F31-5F347CEE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18CA-8096-4F07-B1AB-26204C9D27E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E8012B-1167-CD5A-6F66-137D78B2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0A33B-0E3D-F67F-3F43-130FC6D7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EC75-AA3A-4919-BCBE-26BD10566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3364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4C36B0-DCAF-3EA2-4F47-52A99EB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02058-4852-9159-7BB8-F2E469158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FA53D-7515-5D3B-0728-12C0D0C24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318CA-8096-4F07-B1AB-26204C9D27E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47057-D898-F218-2FDC-CD4D24B15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DBAF1-0402-9457-FEA7-EA2022EBA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3EC75-AA3A-4919-BCBE-26BD10566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video" Target="https://www.youtube.com/embed/mU_cOx25DJY?feature=oembed" TargetMode="External"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png"  /><Relationship Id="rId4" Type="http://schemas.openxmlformats.org/officeDocument/2006/relationships/image" Target="../media/image1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youtube.com/watch?v=mU_cOx25DJY" TargetMode="External"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9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72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4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15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45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1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카메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3" name="온라인 미디어 2" title="시현영상">
            <a:hlinkClick r:id="" action="ppaction://media"/>
            <a:extLst>
              <a:ext uri="{FF2B5EF4-FFF2-40B4-BE49-F238E27FC236}">
                <a16:creationId xmlns:a16="http://schemas.microsoft.com/office/drawing/2014/main" id="{2196402D-163D-9995-CAC4-4616B98B2BF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2296" y="31257"/>
            <a:ext cx="11522513" cy="651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1643440" y="1879298"/>
            <a:ext cx="6894286" cy="6429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hlinkClick r:id="rId2"/>
              </a:rPr>
              <a:t>https://www.youtube.com/watch?v=mU_cOx25DJY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42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69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46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1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48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4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20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22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84247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</ep:Words>
  <ep:PresentationFormat>와이드스크린</ep:PresentationFormat>
  <ep:Paragraphs>1</ep:Paragraphs>
  <ep:Slides>17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2023-11-16T09:19:37.000</dcterms:created>
  <dc:creator>박서현</dc:creator>
  <cp:lastModifiedBy>82106</cp:lastModifiedBy>
  <dcterms:modified xsi:type="dcterms:W3CDTF">2023-11-21T05:49:37.474</dcterms:modified>
  <cp:revision>14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