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>
      <p:cViewPr>
        <p:scale>
          <a:sx n="100" d="100"/>
          <a:sy n="100" d="100"/>
        </p:scale>
        <p:origin x="118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B1E2-55FD-4CC1-BB5D-6487ECED9B75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04BD-22AD-47B4-9FFC-21CAE6236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25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B1E2-55FD-4CC1-BB5D-6487ECED9B75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04BD-22AD-47B4-9FFC-21CAE6236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20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B1E2-55FD-4CC1-BB5D-6487ECED9B75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04BD-22AD-47B4-9FFC-21CAE6236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49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B1E2-55FD-4CC1-BB5D-6487ECED9B75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04BD-22AD-47B4-9FFC-21CAE6236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49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B1E2-55FD-4CC1-BB5D-6487ECED9B75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04BD-22AD-47B4-9FFC-21CAE6236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2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B1E2-55FD-4CC1-BB5D-6487ECED9B75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04BD-22AD-47B4-9FFC-21CAE6236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71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B1E2-55FD-4CC1-BB5D-6487ECED9B75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04BD-22AD-47B4-9FFC-21CAE6236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96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B1E2-55FD-4CC1-BB5D-6487ECED9B75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04BD-22AD-47B4-9FFC-21CAE6236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43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B1E2-55FD-4CC1-BB5D-6487ECED9B75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04BD-22AD-47B4-9FFC-21CAE6236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44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B1E2-55FD-4CC1-BB5D-6487ECED9B75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04BD-22AD-47B4-9FFC-21CAE6236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52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B1E2-55FD-4CC1-BB5D-6487ECED9B75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04BD-22AD-47B4-9FFC-21CAE6236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7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6B1E2-55FD-4CC1-BB5D-6487ECED9B75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604BD-22AD-47B4-9FFC-21CAE6236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7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00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05713" y="1799445"/>
            <a:ext cx="1304925" cy="82945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178508" y="1952626"/>
            <a:ext cx="1916790" cy="5230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getLocation</a:t>
            </a:r>
            <a:r>
              <a:rPr lang="en-GB" dirty="0" smtClean="0"/>
              <a:t>()</a:t>
            </a:r>
            <a:endParaRPr lang="en-GB" dirty="0"/>
          </a:p>
        </p:txBody>
      </p:sp>
      <p:cxnSp>
        <p:nvCxnSpPr>
          <p:cNvPr id="9" name="Straight Arrow Connector 8"/>
          <p:cNvCxnSpPr>
            <a:stCxn id="5" idx="6"/>
            <a:endCxn id="8" idx="1"/>
          </p:cNvCxnSpPr>
          <p:nvPr/>
        </p:nvCxnSpPr>
        <p:spPr>
          <a:xfrm>
            <a:off x="1610638" y="2214173"/>
            <a:ext cx="567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63168" y="1952626"/>
            <a:ext cx="1916790" cy="5230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storePosition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7147828" y="1952626"/>
            <a:ext cx="1916790" cy="5230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ajaxCallGPS</a:t>
            </a:r>
            <a:r>
              <a:rPr lang="en-GB" dirty="0" smtClean="0"/>
              <a:t>()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13" idx="3"/>
            <a:endCxn id="18" idx="1"/>
          </p:cNvCxnSpPr>
          <p:nvPr/>
        </p:nvCxnSpPr>
        <p:spPr>
          <a:xfrm>
            <a:off x="6579958" y="2214173"/>
            <a:ext cx="567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3" idx="1"/>
          </p:cNvCxnSpPr>
          <p:nvPr/>
        </p:nvCxnSpPr>
        <p:spPr>
          <a:xfrm>
            <a:off x="4095298" y="2214173"/>
            <a:ext cx="567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632488" y="1952626"/>
            <a:ext cx="2177593" cy="5230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closestStation</a:t>
            </a:r>
            <a:r>
              <a:rPr lang="en-GB" dirty="0" smtClean="0"/>
              <a:t>(data)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9632487" y="778657"/>
            <a:ext cx="2177593" cy="523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calcDistance</a:t>
            </a:r>
            <a:r>
              <a:rPr lang="en-GB" dirty="0" smtClean="0"/>
              <a:t>(</a:t>
            </a:r>
            <a:r>
              <a:rPr lang="en-GB" dirty="0" err="1" smtClean="0"/>
              <a:t>latO</a:t>
            </a:r>
            <a:r>
              <a:rPr lang="en-GB" dirty="0" smtClean="0"/>
              <a:t>, </a:t>
            </a:r>
            <a:r>
              <a:rPr lang="en-GB" dirty="0" err="1" smtClean="0"/>
              <a:t>lonO</a:t>
            </a:r>
            <a:r>
              <a:rPr lang="en-GB" dirty="0" smtClean="0"/>
              <a:t>, </a:t>
            </a:r>
            <a:r>
              <a:rPr lang="en-GB" dirty="0" err="1" smtClean="0"/>
              <a:t>latA</a:t>
            </a:r>
            <a:r>
              <a:rPr lang="en-GB" dirty="0" smtClean="0"/>
              <a:t>, </a:t>
            </a:r>
            <a:r>
              <a:rPr lang="en-GB" dirty="0" err="1" smtClean="0"/>
              <a:t>lonO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30" name="Straight Arrow Connector 29"/>
          <p:cNvCxnSpPr>
            <a:stCxn id="18" idx="3"/>
            <a:endCxn id="26" idx="1"/>
          </p:cNvCxnSpPr>
          <p:nvPr/>
        </p:nvCxnSpPr>
        <p:spPr>
          <a:xfrm>
            <a:off x="9064618" y="2214173"/>
            <a:ext cx="567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32486" y="3284851"/>
            <a:ext cx="2177593" cy="5230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ajaxCall</a:t>
            </a:r>
            <a:r>
              <a:rPr lang="en-GB" dirty="0" smtClean="0"/>
              <a:t>(</a:t>
            </a:r>
            <a:r>
              <a:rPr lang="en-GB" dirty="0" err="1" smtClean="0"/>
              <a:t>stationID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43" name="Straight Arrow Connector 42"/>
          <p:cNvCxnSpPr>
            <a:stCxn id="26" idx="2"/>
            <a:endCxn id="42" idx="0"/>
          </p:cNvCxnSpPr>
          <p:nvPr/>
        </p:nvCxnSpPr>
        <p:spPr>
          <a:xfrm flipH="1">
            <a:off x="10721283" y="2475720"/>
            <a:ext cx="2" cy="80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9" idx="2"/>
            <a:endCxn id="26" idx="0"/>
          </p:cNvCxnSpPr>
          <p:nvPr/>
        </p:nvCxnSpPr>
        <p:spPr>
          <a:xfrm>
            <a:off x="10721284" y="1301751"/>
            <a:ext cx="1" cy="650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200651" y="3284851"/>
            <a:ext cx="3343040" cy="5230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createCurrScheduleArray</a:t>
            </a:r>
            <a:r>
              <a:rPr lang="en-GB" dirty="0" smtClean="0"/>
              <a:t>(data)</a:t>
            </a:r>
            <a:endParaRPr lang="en-GB" dirty="0"/>
          </a:p>
        </p:txBody>
      </p:sp>
      <p:cxnSp>
        <p:nvCxnSpPr>
          <p:cNvPr id="82" name="Straight Arrow Connector 81"/>
          <p:cNvCxnSpPr>
            <a:stCxn id="42" idx="1"/>
            <a:endCxn id="81" idx="3"/>
          </p:cNvCxnSpPr>
          <p:nvPr/>
        </p:nvCxnSpPr>
        <p:spPr>
          <a:xfrm flipH="1">
            <a:off x="8543691" y="3546398"/>
            <a:ext cx="1088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1" idx="1"/>
            <a:endCxn id="108" idx="3"/>
          </p:cNvCxnSpPr>
          <p:nvPr/>
        </p:nvCxnSpPr>
        <p:spPr>
          <a:xfrm flipH="1">
            <a:off x="3678581" y="3546398"/>
            <a:ext cx="1522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7330393" y="4437164"/>
            <a:ext cx="2172149" cy="523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matchLineColours</a:t>
            </a:r>
            <a:r>
              <a:rPr lang="en-GB" sz="1200" dirty="0" smtClean="0"/>
              <a:t> (</a:t>
            </a:r>
            <a:r>
              <a:rPr lang="en-GB" sz="1200" dirty="0" err="1" smtClean="0"/>
              <a:t>lineColours</a:t>
            </a:r>
            <a:r>
              <a:rPr lang="en-GB" sz="1200" dirty="0" smtClean="0"/>
              <a:t>, </a:t>
            </a:r>
            <a:r>
              <a:rPr lang="en-GB" sz="1200" dirty="0" err="1" smtClean="0"/>
              <a:t>currStationSchedule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cxnSp>
        <p:nvCxnSpPr>
          <p:cNvPr id="91" name="Straight Arrow Connector 90"/>
          <p:cNvCxnSpPr>
            <a:stCxn id="81" idx="2"/>
            <a:endCxn id="90" idx="0"/>
          </p:cNvCxnSpPr>
          <p:nvPr/>
        </p:nvCxnSpPr>
        <p:spPr>
          <a:xfrm>
            <a:off x="6872171" y="3807945"/>
            <a:ext cx="1544297" cy="6292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663168" y="4437164"/>
            <a:ext cx="2172149" cy="523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convertToTable</a:t>
            </a:r>
            <a:r>
              <a:rPr lang="en-GB" sz="1200" dirty="0" smtClean="0"/>
              <a:t>(</a:t>
            </a:r>
            <a:r>
              <a:rPr lang="en-GB" sz="1200" dirty="0" err="1" smtClean="0"/>
              <a:t>myArray</a:t>
            </a:r>
            <a:r>
              <a:rPr lang="en-GB" sz="1200" dirty="0" smtClean="0"/>
              <a:t>) </a:t>
            </a:r>
            <a:endParaRPr lang="en-GB" sz="1200" dirty="0"/>
          </a:p>
        </p:txBody>
      </p:sp>
      <p:cxnSp>
        <p:nvCxnSpPr>
          <p:cNvPr id="99" name="Straight Arrow Connector 98"/>
          <p:cNvCxnSpPr>
            <a:stCxn id="81" idx="2"/>
            <a:endCxn id="98" idx="0"/>
          </p:cNvCxnSpPr>
          <p:nvPr/>
        </p:nvCxnSpPr>
        <p:spPr>
          <a:xfrm flipH="1">
            <a:off x="5749243" y="3807945"/>
            <a:ext cx="1122928" cy="6292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35541" y="3284851"/>
            <a:ext cx="3343040" cy="5230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injectIntoDOM</a:t>
            </a:r>
            <a:r>
              <a:rPr lang="en-GB" dirty="0" smtClean="0"/>
              <a:t>(table)</a:t>
            </a:r>
            <a:endParaRPr lang="en-GB" dirty="0"/>
          </a:p>
        </p:txBody>
      </p:sp>
      <p:sp>
        <p:nvSpPr>
          <p:cNvPr id="113" name="Oval 112"/>
          <p:cNvSpPr/>
          <p:nvPr/>
        </p:nvSpPr>
        <p:spPr>
          <a:xfrm>
            <a:off x="1354598" y="4960258"/>
            <a:ext cx="1304925" cy="8294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GB" dirty="0"/>
          </a:p>
        </p:txBody>
      </p:sp>
      <p:cxnSp>
        <p:nvCxnSpPr>
          <p:cNvPr id="114" name="Straight Arrow Connector 113"/>
          <p:cNvCxnSpPr>
            <a:stCxn id="108" idx="2"/>
            <a:endCxn id="113" idx="0"/>
          </p:cNvCxnSpPr>
          <p:nvPr/>
        </p:nvCxnSpPr>
        <p:spPr>
          <a:xfrm>
            <a:off x="2007061" y="3807945"/>
            <a:ext cx="0" cy="115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05713" y="277800"/>
            <a:ext cx="469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Function Flow Overview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23475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Peyman Tavakol</dc:creator>
  <cp:lastModifiedBy>Ryan Peyman Tavakol</cp:lastModifiedBy>
  <cp:revision>2</cp:revision>
  <dcterms:created xsi:type="dcterms:W3CDTF">2016-12-16T15:01:53Z</dcterms:created>
  <dcterms:modified xsi:type="dcterms:W3CDTF">2016-12-16T15:10:14Z</dcterms:modified>
</cp:coreProperties>
</file>