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4"/>
  </p:notesMasterIdLst>
  <p:sldIdLst>
    <p:sldId id="256" r:id="rId5"/>
    <p:sldId id="258" r:id="rId6"/>
    <p:sldId id="290" r:id="rId7"/>
    <p:sldId id="308" r:id="rId8"/>
    <p:sldId id="295" r:id="rId9"/>
    <p:sldId id="311" r:id="rId10"/>
    <p:sldId id="317" r:id="rId11"/>
    <p:sldId id="318" r:id="rId12"/>
    <p:sldId id="319" r:id="rId13"/>
    <p:sldId id="320" r:id="rId14"/>
    <p:sldId id="321" r:id="rId15"/>
    <p:sldId id="322" r:id="rId16"/>
    <p:sldId id="324" r:id="rId17"/>
    <p:sldId id="326" r:id="rId18"/>
    <p:sldId id="327" r:id="rId19"/>
    <p:sldId id="325" r:id="rId20"/>
    <p:sldId id="323" r:id="rId21"/>
    <p:sldId id="310" r:id="rId22"/>
    <p:sldId id="282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9715"/>
    <a:srgbClr val="677480"/>
    <a:srgbClr val="2185C5"/>
    <a:srgbClr val="7ECEFD"/>
    <a:srgbClr val="1E1E1E"/>
    <a:srgbClr val="F20253"/>
    <a:srgbClr val="1C3AA9"/>
    <a:srgbClr val="BC6E0C"/>
    <a:srgbClr val="156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2CD70B-DBBC-44F7-A0F7-7BFDDE174DCE}">
  <a:tblStyle styleId="{EC2CD70B-DBBC-44F7-A0F7-7BFDDE174D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d" userId="6ec04c79-7352-4a66-babe-242a44d83e92" providerId="ADAL" clId="{1A8B5483-1D5F-410D-9F84-4AC2E8A339AE}"/>
    <pc:docChg chg="undo custSel addSld delSld modSld sldOrd">
      <pc:chgData name="Ned" userId="6ec04c79-7352-4a66-babe-242a44d83e92" providerId="ADAL" clId="{1A8B5483-1D5F-410D-9F84-4AC2E8A339AE}" dt="2021-01-21T12:21:13.903" v="45" actId="1076"/>
      <pc:docMkLst>
        <pc:docMk/>
      </pc:docMkLst>
      <pc:sldChg chg="del">
        <pc:chgData name="Ned" userId="6ec04c79-7352-4a66-babe-242a44d83e92" providerId="ADAL" clId="{1A8B5483-1D5F-410D-9F84-4AC2E8A339AE}" dt="2021-01-21T12:15:19.083" v="0" actId="2696"/>
        <pc:sldMkLst>
          <pc:docMk/>
          <pc:sldMk cId="2262985812" sldId="292"/>
        </pc:sldMkLst>
      </pc:sldChg>
      <pc:sldChg chg="del">
        <pc:chgData name="Ned" userId="6ec04c79-7352-4a66-babe-242a44d83e92" providerId="ADAL" clId="{1A8B5483-1D5F-410D-9F84-4AC2E8A339AE}" dt="2021-01-21T12:15:19.866" v="1" actId="2696"/>
        <pc:sldMkLst>
          <pc:docMk/>
          <pc:sldMk cId="41156444" sldId="293"/>
        </pc:sldMkLst>
      </pc:sldChg>
      <pc:sldChg chg="del">
        <pc:chgData name="Ned" userId="6ec04c79-7352-4a66-babe-242a44d83e92" providerId="ADAL" clId="{1A8B5483-1D5F-410D-9F84-4AC2E8A339AE}" dt="2021-01-21T12:15:22.147" v="3" actId="2696"/>
        <pc:sldMkLst>
          <pc:docMk/>
          <pc:sldMk cId="3309589469" sldId="294"/>
        </pc:sldMkLst>
      </pc:sldChg>
      <pc:sldChg chg="del">
        <pc:chgData name="Ned" userId="6ec04c79-7352-4a66-babe-242a44d83e92" providerId="ADAL" clId="{1A8B5483-1D5F-410D-9F84-4AC2E8A339AE}" dt="2021-01-21T12:15:24.689" v="4" actId="2696"/>
        <pc:sldMkLst>
          <pc:docMk/>
          <pc:sldMk cId="2297492304" sldId="296"/>
        </pc:sldMkLst>
      </pc:sldChg>
      <pc:sldChg chg="del">
        <pc:chgData name="Ned" userId="6ec04c79-7352-4a66-babe-242a44d83e92" providerId="ADAL" clId="{1A8B5483-1D5F-410D-9F84-4AC2E8A339AE}" dt="2021-01-21T12:15:21.018" v="2" actId="2696"/>
        <pc:sldMkLst>
          <pc:docMk/>
          <pc:sldMk cId="1458084831" sldId="307"/>
        </pc:sldMkLst>
      </pc:sldChg>
      <pc:sldChg chg="ord">
        <pc:chgData name="Ned" userId="6ec04c79-7352-4a66-babe-242a44d83e92" providerId="ADAL" clId="{1A8B5483-1D5F-410D-9F84-4AC2E8A339AE}" dt="2021-01-21T12:15:30.465" v="5"/>
        <pc:sldMkLst>
          <pc:docMk/>
          <pc:sldMk cId="1160968074" sldId="308"/>
        </pc:sldMkLst>
      </pc:sldChg>
      <pc:sldChg chg="addSp delSp modSp delAnim modAnim">
        <pc:chgData name="Ned" userId="6ec04c79-7352-4a66-babe-242a44d83e92" providerId="ADAL" clId="{1A8B5483-1D5F-410D-9F84-4AC2E8A339AE}" dt="2021-01-21T12:21:13.903" v="45" actId="1076"/>
        <pc:sldMkLst>
          <pc:docMk/>
          <pc:sldMk cId="350221866" sldId="311"/>
        </pc:sldMkLst>
        <pc:spChg chg="del">
          <ac:chgData name="Ned" userId="6ec04c79-7352-4a66-babe-242a44d83e92" providerId="ADAL" clId="{1A8B5483-1D5F-410D-9F84-4AC2E8A339AE}" dt="2021-01-21T12:18:43.914" v="14" actId="478"/>
          <ac:spMkLst>
            <pc:docMk/>
            <pc:sldMk cId="350221866" sldId="311"/>
            <ac:spMk id="13" creationId="{EBD6151E-8339-45CA-B5F9-765C6E2DD5A4}"/>
          </ac:spMkLst>
        </pc:spChg>
        <pc:spChg chg="mod">
          <ac:chgData name="Ned" userId="6ec04c79-7352-4a66-babe-242a44d83e92" providerId="ADAL" clId="{1A8B5483-1D5F-410D-9F84-4AC2E8A339AE}" dt="2021-01-21T12:20:36.116" v="38" actId="1076"/>
          <ac:spMkLst>
            <pc:docMk/>
            <pc:sldMk cId="350221866" sldId="311"/>
            <ac:spMk id="57" creationId="{D4FCF85F-26B9-4C0B-842A-ADA13881FDFB}"/>
          </ac:spMkLst>
        </pc:spChg>
        <pc:spChg chg="mod">
          <ac:chgData name="Ned" userId="6ec04c79-7352-4a66-babe-242a44d83e92" providerId="ADAL" clId="{1A8B5483-1D5F-410D-9F84-4AC2E8A339AE}" dt="2021-01-21T12:21:13.903" v="45" actId="1076"/>
          <ac:spMkLst>
            <pc:docMk/>
            <pc:sldMk cId="350221866" sldId="311"/>
            <ac:spMk id="58" creationId="{B7625338-593D-4676-BCE3-CADA9F1A1173}"/>
          </ac:spMkLst>
        </pc:spChg>
        <pc:spChg chg="mod">
          <ac:chgData name="Ned" userId="6ec04c79-7352-4a66-babe-242a44d83e92" providerId="ADAL" clId="{1A8B5483-1D5F-410D-9F84-4AC2E8A339AE}" dt="2021-01-21T12:20:59.103" v="43" actId="1076"/>
          <ac:spMkLst>
            <pc:docMk/>
            <pc:sldMk cId="350221866" sldId="311"/>
            <ac:spMk id="59" creationId="{BA9C286A-6BBF-4DC6-9158-870B904E1A1C}"/>
          </ac:spMkLst>
        </pc:spChg>
        <pc:spChg chg="mod">
          <ac:chgData name="Ned" userId="6ec04c79-7352-4a66-babe-242a44d83e92" providerId="ADAL" clId="{1A8B5483-1D5F-410D-9F84-4AC2E8A339AE}" dt="2021-01-21T12:21:06.478" v="44" actId="1076"/>
          <ac:spMkLst>
            <pc:docMk/>
            <pc:sldMk cId="350221866" sldId="311"/>
            <ac:spMk id="60" creationId="{36FB737D-EDF8-4C21-97E4-4D5A5E9235DB}"/>
          </ac:spMkLst>
        </pc:spChg>
        <pc:grpChg chg="add mod">
          <ac:chgData name="Ned" userId="6ec04c79-7352-4a66-babe-242a44d83e92" providerId="ADAL" clId="{1A8B5483-1D5F-410D-9F84-4AC2E8A339AE}" dt="2021-01-21T12:20:32.797" v="37" actId="1076"/>
          <ac:grpSpMkLst>
            <pc:docMk/>
            <pc:sldMk cId="350221866" sldId="311"/>
            <ac:grpSpMk id="2" creationId="{0F1F229C-6333-4D6D-934B-9276B431A561}"/>
          </ac:grpSpMkLst>
        </pc:grpChg>
        <pc:grpChg chg="add mod">
          <ac:chgData name="Ned" userId="6ec04c79-7352-4a66-babe-242a44d83e92" providerId="ADAL" clId="{1A8B5483-1D5F-410D-9F84-4AC2E8A339AE}" dt="2021-01-21T12:20:43.764" v="40" actId="1076"/>
          <ac:grpSpMkLst>
            <pc:docMk/>
            <pc:sldMk cId="350221866" sldId="311"/>
            <ac:grpSpMk id="3" creationId="{A7EAD9FC-8ACC-4B0E-8A46-407E2D8A536E}"/>
          </ac:grpSpMkLst>
        </pc:grpChg>
        <pc:grpChg chg="add mod">
          <ac:chgData name="Ned" userId="6ec04c79-7352-4a66-babe-242a44d83e92" providerId="ADAL" clId="{1A8B5483-1D5F-410D-9F84-4AC2E8A339AE}" dt="2021-01-21T12:20:48.929" v="41" actId="1076"/>
          <ac:grpSpMkLst>
            <pc:docMk/>
            <pc:sldMk cId="350221866" sldId="311"/>
            <ac:grpSpMk id="6" creationId="{A72ED5DA-783F-4569-A994-BA5A31356CC4}"/>
          </ac:grpSpMkLst>
        </pc:grpChg>
        <pc:grpChg chg="del">
          <ac:chgData name="Ned" userId="6ec04c79-7352-4a66-babe-242a44d83e92" providerId="ADAL" clId="{1A8B5483-1D5F-410D-9F84-4AC2E8A339AE}" dt="2021-01-21T12:18:40.120" v="13" actId="478"/>
          <ac:grpSpMkLst>
            <pc:docMk/>
            <pc:sldMk cId="350221866" sldId="311"/>
            <ac:grpSpMk id="7" creationId="{6DDD80C8-AF20-4AE4-A5D4-334E8E21BCB0}"/>
          </ac:grpSpMkLst>
        </pc:grpChg>
        <pc:grpChg chg="mod">
          <ac:chgData name="Ned" userId="6ec04c79-7352-4a66-babe-242a44d83e92" providerId="ADAL" clId="{1A8B5483-1D5F-410D-9F84-4AC2E8A339AE}" dt="2021-01-21T12:19:31.386" v="22" actId="164"/>
          <ac:grpSpMkLst>
            <pc:docMk/>
            <pc:sldMk cId="350221866" sldId="311"/>
            <ac:grpSpMk id="14" creationId="{DAE04C87-68F6-4958-9538-4F6E703B34F5}"/>
          </ac:grpSpMkLst>
        </pc:grpChg>
        <pc:grpChg chg="mod">
          <ac:chgData name="Ned" userId="6ec04c79-7352-4a66-babe-242a44d83e92" providerId="ADAL" clId="{1A8B5483-1D5F-410D-9F84-4AC2E8A339AE}" dt="2021-01-21T12:20:26.908" v="35" actId="12789"/>
          <ac:grpSpMkLst>
            <pc:docMk/>
            <pc:sldMk cId="350221866" sldId="311"/>
            <ac:grpSpMk id="20" creationId="{3A700472-17CA-4B55-BC7E-340E06C7937C}"/>
          </ac:grpSpMkLst>
        </pc:grpChg>
        <pc:grpChg chg="add mod">
          <ac:chgData name="Ned" userId="6ec04c79-7352-4a66-babe-242a44d83e92" providerId="ADAL" clId="{1A8B5483-1D5F-410D-9F84-4AC2E8A339AE}" dt="2021-01-21T12:20:53.351" v="42" actId="1076"/>
          <ac:grpSpMkLst>
            <pc:docMk/>
            <pc:sldMk cId="350221866" sldId="311"/>
            <ac:grpSpMk id="26" creationId="{E0FF954D-23C8-4142-A8A9-1522B1DB9243}"/>
          </ac:grpSpMkLst>
        </pc:grpChg>
        <pc:grpChg chg="mod">
          <ac:chgData name="Ned" userId="6ec04c79-7352-4a66-babe-242a44d83e92" providerId="ADAL" clId="{1A8B5483-1D5F-410D-9F84-4AC2E8A339AE}" dt="2021-01-21T12:20:26.908" v="35" actId="12789"/>
          <ac:grpSpMkLst>
            <pc:docMk/>
            <pc:sldMk cId="350221866" sldId="311"/>
            <ac:grpSpMk id="32" creationId="{714A6D8D-0AB3-4D03-A768-3F92F4607CD3}"/>
          </ac:grpSpMkLst>
        </pc:grpChg>
        <pc:grpChg chg="mod">
          <ac:chgData name="Ned" userId="6ec04c79-7352-4a66-babe-242a44d83e92" providerId="ADAL" clId="{1A8B5483-1D5F-410D-9F84-4AC2E8A339AE}" dt="2021-01-21T12:20:26.908" v="35" actId="12789"/>
          <ac:grpSpMkLst>
            <pc:docMk/>
            <pc:sldMk cId="350221866" sldId="311"/>
            <ac:grpSpMk id="38" creationId="{F7EBA97D-02ED-44B0-9419-718273F0641F}"/>
          </ac:grpSpMkLst>
        </pc:grpChg>
        <pc:picChg chg="mod">
          <ac:chgData name="Ned" userId="6ec04c79-7352-4a66-babe-242a44d83e92" providerId="ADAL" clId="{1A8B5483-1D5F-410D-9F84-4AC2E8A339AE}" dt="2021-01-21T12:19:35.066" v="23" actId="164"/>
          <ac:picMkLst>
            <pc:docMk/>
            <pc:sldMk cId="350221866" sldId="311"/>
            <ac:picMk id="51" creationId="{2A31CF42-AB2E-4ED5-9A59-53AA4F5E8A79}"/>
          </ac:picMkLst>
        </pc:picChg>
        <pc:picChg chg="mod">
          <ac:chgData name="Ned" userId="6ec04c79-7352-4a66-babe-242a44d83e92" providerId="ADAL" clId="{1A8B5483-1D5F-410D-9F84-4AC2E8A339AE}" dt="2021-01-21T12:19:31.386" v="22" actId="164"/>
          <ac:picMkLst>
            <pc:docMk/>
            <pc:sldMk cId="350221866" sldId="311"/>
            <ac:picMk id="53" creationId="{07A4766C-DE36-495E-846D-15938738CA95}"/>
          </ac:picMkLst>
        </pc:picChg>
        <pc:picChg chg="mod">
          <ac:chgData name="Ned" userId="6ec04c79-7352-4a66-babe-242a44d83e92" providerId="ADAL" clId="{1A8B5483-1D5F-410D-9F84-4AC2E8A339AE}" dt="2021-01-21T12:19:39.106" v="24" actId="164"/>
          <ac:picMkLst>
            <pc:docMk/>
            <pc:sldMk cId="350221866" sldId="311"/>
            <ac:picMk id="62" creationId="{7A8C482F-AE18-41AA-AA36-BDF5BE0FB819}"/>
          </ac:picMkLst>
        </pc:picChg>
        <pc:picChg chg="mod">
          <ac:chgData name="Ned" userId="6ec04c79-7352-4a66-babe-242a44d83e92" providerId="ADAL" clId="{1A8B5483-1D5F-410D-9F84-4AC2E8A339AE}" dt="2021-01-21T12:19:42.688" v="25" actId="164"/>
          <ac:picMkLst>
            <pc:docMk/>
            <pc:sldMk cId="350221866" sldId="311"/>
            <ac:picMk id="65" creationId="{9BF18CE2-166C-4613-B907-4384B21F68F4}"/>
          </ac:picMkLst>
        </pc:picChg>
        <pc:cxnChg chg="del mod">
          <ac:chgData name="Ned" userId="6ec04c79-7352-4a66-babe-242a44d83e92" providerId="ADAL" clId="{1A8B5483-1D5F-410D-9F84-4AC2E8A339AE}" dt="2021-01-21T12:18:50.374" v="15" actId="478"/>
          <ac:cxnSpMkLst>
            <pc:docMk/>
            <pc:sldMk cId="350221866" sldId="311"/>
            <ac:cxnSpMk id="44" creationId="{20D6C2DF-A005-4F80-A9A1-3024D1B4B407}"/>
          </ac:cxnSpMkLst>
        </pc:cxnChg>
        <pc:cxnChg chg="del mod">
          <ac:chgData name="Ned" userId="6ec04c79-7352-4a66-babe-242a44d83e92" providerId="ADAL" clId="{1A8B5483-1D5F-410D-9F84-4AC2E8A339AE}" dt="2021-01-21T12:18:52.775" v="16" actId="478"/>
          <ac:cxnSpMkLst>
            <pc:docMk/>
            <pc:sldMk cId="350221866" sldId="311"/>
            <ac:cxnSpMk id="47" creationId="{60AB460F-73F7-486F-8549-6C1B92D267C6}"/>
          </ac:cxnSpMkLst>
        </pc:cxnChg>
        <pc:cxnChg chg="mod">
          <ac:chgData name="Ned" userId="6ec04c79-7352-4a66-babe-242a44d83e92" providerId="ADAL" clId="{1A8B5483-1D5F-410D-9F84-4AC2E8A339AE}" dt="2021-01-21T12:18:58.773" v="18" actId="1076"/>
          <ac:cxnSpMkLst>
            <pc:docMk/>
            <pc:sldMk cId="350221866" sldId="311"/>
            <ac:cxnSpMk id="55" creationId="{B7434CEE-040C-4DDF-813D-67B15ADAFD4D}"/>
          </ac:cxnSpMkLst>
        </pc:cxnChg>
        <pc:cxnChg chg="del mod">
          <ac:chgData name="Ned" userId="6ec04c79-7352-4a66-babe-242a44d83e92" providerId="ADAL" clId="{1A8B5483-1D5F-410D-9F84-4AC2E8A339AE}" dt="2021-01-21T12:18:54.849" v="17" actId="478"/>
          <ac:cxnSpMkLst>
            <pc:docMk/>
            <pc:sldMk cId="350221866" sldId="311"/>
            <ac:cxnSpMk id="56" creationId="{0CF1BCEC-A8D6-4B9C-A11A-CFFAC3857D3E}"/>
          </ac:cxnSpMkLst>
        </pc:cxnChg>
      </pc:sldChg>
      <pc:sldChg chg="addSp delSp modSp add del">
        <pc:chgData name="Ned" userId="6ec04c79-7352-4a66-babe-242a44d83e92" providerId="ADAL" clId="{1A8B5483-1D5F-410D-9F84-4AC2E8A339AE}" dt="2021-01-21T12:18:27.716" v="12" actId="2696"/>
        <pc:sldMkLst>
          <pc:docMk/>
          <pc:sldMk cId="4112901537" sldId="317"/>
        </pc:sldMkLst>
        <pc:grpChg chg="add del mod">
          <ac:chgData name="Ned" userId="6ec04c79-7352-4a66-babe-242a44d83e92" providerId="ADAL" clId="{1A8B5483-1D5F-410D-9F84-4AC2E8A339AE}" dt="2021-01-21T12:17:25.223" v="10" actId="478"/>
          <ac:grpSpMkLst>
            <pc:docMk/>
            <pc:sldMk cId="4112901537" sldId="317"/>
            <ac:grpSpMk id="4" creationId="{F0051700-046C-40A2-9EEB-FD7C8070017B}"/>
          </ac:grpSpMkLst>
        </pc:grpChg>
        <pc:graphicFrameChg chg="add mod">
          <ac:chgData name="Ned" userId="6ec04c79-7352-4a66-babe-242a44d83e92" providerId="ADAL" clId="{1A8B5483-1D5F-410D-9F84-4AC2E8A339AE}" dt="2021-01-21T12:18:05.502" v="11" actId="1032"/>
          <ac:graphicFrameMkLst>
            <pc:docMk/>
            <pc:sldMk cId="4112901537" sldId="317"/>
            <ac:graphicFrameMk id="9" creationId="{7835759A-B6B6-4B37-8E32-1314CECE34AC}"/>
          </ac:graphicFrameMkLst>
        </pc:graphicFrameChg>
      </pc:sldChg>
    </pc:docChg>
  </pc:docChgLst>
  <pc:docChgLst>
    <pc:chgData name="Ned Bellavance" userId="6ec04c79-7352-4a66-babe-242a44d83e92" providerId="ADAL" clId="{98DD2571-34CA-4EDC-93BB-50542828C4C6}"/>
    <pc:docChg chg="custSel modSld">
      <pc:chgData name="Ned Bellavance" userId="6ec04c79-7352-4a66-babe-242a44d83e92" providerId="ADAL" clId="{98DD2571-34CA-4EDC-93BB-50542828C4C6}" dt="2021-01-25T15:40:27.987" v="0" actId="478"/>
      <pc:docMkLst>
        <pc:docMk/>
      </pc:docMkLst>
      <pc:sldChg chg="delSp">
        <pc:chgData name="Ned Bellavance" userId="6ec04c79-7352-4a66-babe-242a44d83e92" providerId="ADAL" clId="{98DD2571-34CA-4EDC-93BB-50542828C4C6}" dt="2021-01-25T15:40:27.987" v="0" actId="478"/>
        <pc:sldMkLst>
          <pc:docMk/>
          <pc:sldMk cId="0" sldId="310"/>
        </pc:sldMkLst>
        <pc:spChg chg="del">
          <ac:chgData name="Ned Bellavance" userId="6ec04c79-7352-4a66-babe-242a44d83e92" providerId="ADAL" clId="{98DD2571-34CA-4EDC-93BB-50542828C4C6}" dt="2021-01-25T15:40:27.987" v="0" actId="478"/>
          <ac:spMkLst>
            <pc:docMk/>
            <pc:sldMk cId="0" sldId="310"/>
            <ac:spMk id="106" creationId="{00000000-0000-0000-0000-000000000000}"/>
          </ac:spMkLst>
        </pc:spChg>
      </pc:sldChg>
    </pc:docChg>
  </pc:docChgLst>
  <pc:docChgLst>
    <pc:chgData name="Ned Bellavance" userId="6ec04c79-7352-4a66-babe-242a44d83e92" providerId="ADAL" clId="{DA85B0D9-80D3-4D15-A4A7-611FC2DA0BD7}"/>
    <pc:docChg chg="undo custSel addSld delSld modSld modMainMaster">
      <pc:chgData name="Ned Bellavance" userId="6ec04c79-7352-4a66-babe-242a44d83e92" providerId="ADAL" clId="{DA85B0D9-80D3-4D15-A4A7-611FC2DA0BD7}" dt="2021-01-22T13:57:39.686" v="2608" actId="478"/>
      <pc:docMkLst>
        <pc:docMk/>
      </pc:docMkLst>
      <pc:sldChg chg="modSp">
        <pc:chgData name="Ned Bellavance" userId="6ec04c79-7352-4a66-babe-242a44d83e92" providerId="ADAL" clId="{DA85B0D9-80D3-4D15-A4A7-611FC2DA0BD7}" dt="2021-01-21T18:53:20.872" v="2459" actId="20577"/>
        <pc:sldMkLst>
          <pc:docMk/>
          <pc:sldMk cId="0" sldId="258"/>
        </pc:sldMkLst>
        <pc:spChg chg="mod">
          <ac:chgData name="Ned Bellavance" userId="6ec04c79-7352-4a66-babe-242a44d83e92" providerId="ADAL" clId="{DA85B0D9-80D3-4D15-A4A7-611FC2DA0BD7}" dt="2021-01-21T18:53:20.872" v="2459" actId="20577"/>
          <ac:spMkLst>
            <pc:docMk/>
            <pc:sldMk cId="0" sldId="258"/>
            <ac:spMk id="103" creationId="{00000000-0000-0000-0000-000000000000}"/>
          </ac:spMkLst>
        </pc:spChg>
      </pc:sldChg>
      <pc:sldChg chg="del">
        <pc:chgData name="Ned Bellavance" userId="6ec04c79-7352-4a66-babe-242a44d83e92" providerId="ADAL" clId="{DA85B0D9-80D3-4D15-A4A7-611FC2DA0BD7}" dt="2021-01-21T14:23:03.859" v="784" actId="2696"/>
        <pc:sldMkLst>
          <pc:docMk/>
          <pc:sldMk cId="0" sldId="281"/>
        </pc:sldMkLst>
      </pc:sldChg>
      <pc:sldChg chg="delSp">
        <pc:chgData name="Ned Bellavance" userId="6ec04c79-7352-4a66-babe-242a44d83e92" providerId="ADAL" clId="{DA85B0D9-80D3-4D15-A4A7-611FC2DA0BD7}" dt="2021-01-22T13:57:39.686" v="2608" actId="478"/>
        <pc:sldMkLst>
          <pc:docMk/>
          <pc:sldMk cId="0" sldId="282"/>
        </pc:sldMkLst>
        <pc:spChg chg="del">
          <ac:chgData name="Ned Bellavance" userId="6ec04c79-7352-4a66-babe-242a44d83e92" providerId="ADAL" clId="{DA85B0D9-80D3-4D15-A4A7-611FC2DA0BD7}" dt="2021-01-22T13:57:39.686" v="2608" actId="478"/>
          <ac:spMkLst>
            <pc:docMk/>
            <pc:sldMk cId="0" sldId="282"/>
            <ac:spMk id="1091" creationId="{00000000-0000-0000-0000-000000000000}"/>
          </ac:spMkLst>
        </pc:spChg>
      </pc:sldChg>
      <pc:sldChg chg="delSp modSp modAnim">
        <pc:chgData name="Ned Bellavance" userId="6ec04c79-7352-4a66-babe-242a44d83e92" providerId="ADAL" clId="{DA85B0D9-80D3-4D15-A4A7-611FC2DA0BD7}" dt="2021-01-22T13:56:40.132" v="2595" actId="478"/>
        <pc:sldMkLst>
          <pc:docMk/>
          <pc:sldMk cId="449386644" sldId="290"/>
        </pc:sldMkLst>
        <pc:spChg chg="del">
          <ac:chgData name="Ned Bellavance" userId="6ec04c79-7352-4a66-babe-242a44d83e92" providerId="ADAL" clId="{DA85B0D9-80D3-4D15-A4A7-611FC2DA0BD7}" dt="2021-01-22T13:56:40.132" v="2595" actId="478"/>
          <ac:spMkLst>
            <pc:docMk/>
            <pc:sldMk cId="449386644" sldId="290"/>
            <ac:spMk id="2" creationId="{B3D50569-6C14-484B-81AF-FC8B0A402D9F}"/>
          </ac:spMkLst>
        </pc:spChg>
        <pc:spChg chg="mod">
          <ac:chgData name="Ned Bellavance" userId="6ec04c79-7352-4a66-babe-242a44d83e92" providerId="ADAL" clId="{DA85B0D9-80D3-4D15-A4A7-611FC2DA0BD7}" dt="2021-01-21T13:49:24.916" v="30" actId="1035"/>
          <ac:spMkLst>
            <pc:docMk/>
            <pc:sldMk cId="449386644" sldId="290"/>
            <ac:spMk id="16" creationId="{DDE0E308-B6A6-45D2-A3D1-F7A811B5D412}"/>
          </ac:spMkLst>
        </pc:spChg>
        <pc:spChg chg="mod">
          <ac:chgData name="Ned Bellavance" userId="6ec04c79-7352-4a66-babe-242a44d83e92" providerId="ADAL" clId="{DA85B0D9-80D3-4D15-A4A7-611FC2DA0BD7}" dt="2021-01-21T13:49:24.916" v="30" actId="1035"/>
          <ac:spMkLst>
            <pc:docMk/>
            <pc:sldMk cId="449386644" sldId="290"/>
            <ac:spMk id="18" creationId="{F88F0AA0-72F7-406B-A25E-9261F6415B6A}"/>
          </ac:spMkLst>
        </pc:spChg>
        <pc:spChg chg="mod">
          <ac:chgData name="Ned Bellavance" userId="6ec04c79-7352-4a66-babe-242a44d83e92" providerId="ADAL" clId="{DA85B0D9-80D3-4D15-A4A7-611FC2DA0BD7}" dt="2021-01-21T13:49:24.916" v="30" actId="1035"/>
          <ac:spMkLst>
            <pc:docMk/>
            <pc:sldMk cId="449386644" sldId="290"/>
            <ac:spMk id="19" creationId="{D5BB5F77-D14C-4F5E-B771-9922C8708D0B}"/>
          </ac:spMkLst>
        </pc:spChg>
        <pc:picChg chg="mod">
          <ac:chgData name="Ned Bellavance" userId="6ec04c79-7352-4a66-babe-242a44d83e92" providerId="ADAL" clId="{DA85B0D9-80D3-4D15-A4A7-611FC2DA0BD7}" dt="2021-01-21T13:49:24.916" v="30" actId="1035"/>
          <ac:picMkLst>
            <pc:docMk/>
            <pc:sldMk cId="449386644" sldId="290"/>
            <ac:picMk id="11" creationId="{A379831B-3B99-4FB4-92D7-1D0E9434CA05}"/>
          </ac:picMkLst>
        </pc:picChg>
        <pc:picChg chg="mod">
          <ac:chgData name="Ned Bellavance" userId="6ec04c79-7352-4a66-babe-242a44d83e92" providerId="ADAL" clId="{DA85B0D9-80D3-4D15-A4A7-611FC2DA0BD7}" dt="2021-01-21T13:49:24.916" v="30" actId="1035"/>
          <ac:picMkLst>
            <pc:docMk/>
            <pc:sldMk cId="449386644" sldId="290"/>
            <ac:picMk id="13" creationId="{07014325-6F2D-4157-B932-B51097F1842A}"/>
          </ac:picMkLst>
        </pc:picChg>
        <pc:picChg chg="mod">
          <ac:chgData name="Ned Bellavance" userId="6ec04c79-7352-4a66-babe-242a44d83e92" providerId="ADAL" clId="{DA85B0D9-80D3-4D15-A4A7-611FC2DA0BD7}" dt="2021-01-21T13:49:24.916" v="30" actId="1035"/>
          <ac:picMkLst>
            <pc:docMk/>
            <pc:sldMk cId="449386644" sldId="290"/>
            <ac:picMk id="23" creationId="{7939CA0B-48D2-4902-BAB3-D5941839EDB3}"/>
          </ac:picMkLst>
        </pc:picChg>
      </pc:sldChg>
      <pc:sldChg chg="delSp">
        <pc:chgData name="Ned Bellavance" userId="6ec04c79-7352-4a66-babe-242a44d83e92" providerId="ADAL" clId="{DA85B0D9-80D3-4D15-A4A7-611FC2DA0BD7}" dt="2021-01-22T13:56:33.740" v="2594" actId="478"/>
        <pc:sldMkLst>
          <pc:docMk/>
          <pc:sldMk cId="4259406260" sldId="295"/>
        </pc:sldMkLst>
        <pc:spChg chg="del">
          <ac:chgData name="Ned Bellavance" userId="6ec04c79-7352-4a66-babe-242a44d83e92" providerId="ADAL" clId="{DA85B0D9-80D3-4D15-A4A7-611FC2DA0BD7}" dt="2021-01-22T13:56:33.740" v="2594" actId="478"/>
          <ac:spMkLst>
            <pc:docMk/>
            <pc:sldMk cId="4259406260" sldId="295"/>
            <ac:spMk id="4" creationId="{B0E2D9C6-99A1-4DF7-9D9B-9F4092C14507}"/>
          </ac:spMkLst>
        </pc:spChg>
      </pc:sldChg>
      <pc:sldChg chg="del">
        <pc:chgData name="Ned Bellavance" userId="6ec04c79-7352-4a66-babe-242a44d83e92" providerId="ADAL" clId="{DA85B0D9-80D3-4D15-A4A7-611FC2DA0BD7}" dt="2021-01-21T14:09:01.227" v="419" actId="2696"/>
        <pc:sldMkLst>
          <pc:docMk/>
          <pc:sldMk cId="3906920368" sldId="299"/>
        </pc:sldMkLst>
      </pc:sldChg>
      <pc:sldChg chg="del">
        <pc:chgData name="Ned Bellavance" userId="6ec04c79-7352-4a66-babe-242a44d83e92" providerId="ADAL" clId="{DA85B0D9-80D3-4D15-A4A7-611FC2DA0BD7}" dt="2021-01-21T14:09:03.111" v="421" actId="2696"/>
        <pc:sldMkLst>
          <pc:docMk/>
          <pc:sldMk cId="634790931" sldId="302"/>
        </pc:sldMkLst>
      </pc:sldChg>
      <pc:sldChg chg="del">
        <pc:chgData name="Ned Bellavance" userId="6ec04c79-7352-4a66-babe-242a44d83e92" providerId="ADAL" clId="{DA85B0D9-80D3-4D15-A4A7-611FC2DA0BD7}" dt="2021-01-21T15:06:50.484" v="1456" actId="2696"/>
        <pc:sldMkLst>
          <pc:docMk/>
          <pc:sldMk cId="1009509027" sldId="304"/>
        </pc:sldMkLst>
      </pc:sldChg>
      <pc:sldChg chg="del">
        <pc:chgData name="Ned Bellavance" userId="6ec04c79-7352-4a66-babe-242a44d83e92" providerId="ADAL" clId="{DA85B0D9-80D3-4D15-A4A7-611FC2DA0BD7}" dt="2021-01-21T14:09:06.082" v="425" actId="2696"/>
        <pc:sldMkLst>
          <pc:docMk/>
          <pc:sldMk cId="2374072719" sldId="309"/>
        </pc:sldMkLst>
      </pc:sldChg>
      <pc:sldChg chg="modSp">
        <pc:chgData name="Ned Bellavance" userId="6ec04c79-7352-4a66-babe-242a44d83e92" providerId="ADAL" clId="{DA85B0D9-80D3-4D15-A4A7-611FC2DA0BD7}" dt="2021-01-21T15:57:53.151" v="2416" actId="20577"/>
        <pc:sldMkLst>
          <pc:docMk/>
          <pc:sldMk cId="0" sldId="310"/>
        </pc:sldMkLst>
        <pc:spChg chg="mod">
          <ac:chgData name="Ned Bellavance" userId="6ec04c79-7352-4a66-babe-242a44d83e92" providerId="ADAL" clId="{DA85B0D9-80D3-4D15-A4A7-611FC2DA0BD7}" dt="2021-01-21T15:57:53.151" v="2416" actId="20577"/>
          <ac:spMkLst>
            <pc:docMk/>
            <pc:sldMk cId="0" sldId="310"/>
            <ac:spMk id="104" creationId="{00000000-0000-0000-0000-000000000000}"/>
          </ac:spMkLst>
        </pc:spChg>
      </pc:sldChg>
      <pc:sldChg chg="addSp delSp modSp delAnim modAnim">
        <pc:chgData name="Ned Bellavance" userId="6ec04c79-7352-4a66-babe-242a44d83e92" providerId="ADAL" clId="{DA85B0D9-80D3-4D15-A4A7-611FC2DA0BD7}" dt="2021-01-22T13:56:50.829" v="2596" actId="478"/>
        <pc:sldMkLst>
          <pc:docMk/>
          <pc:sldMk cId="350221866" sldId="311"/>
        </pc:sldMkLst>
        <pc:spChg chg="del">
          <ac:chgData name="Ned Bellavance" userId="6ec04c79-7352-4a66-babe-242a44d83e92" providerId="ADAL" clId="{DA85B0D9-80D3-4D15-A4A7-611FC2DA0BD7}" dt="2021-01-22T13:56:50.829" v="2596" actId="478"/>
          <ac:spMkLst>
            <pc:docMk/>
            <pc:sldMk cId="350221866" sldId="311"/>
            <ac:spMk id="4" creationId="{D6D137A2-306D-4DA3-A574-158160766554}"/>
          </ac:spMkLst>
        </pc:spChg>
        <pc:spChg chg="add del mod">
          <ac:chgData name="Ned Bellavance" userId="6ec04c79-7352-4a66-babe-242a44d83e92" providerId="ADAL" clId="{DA85B0D9-80D3-4D15-A4A7-611FC2DA0BD7}" dt="2021-01-21T13:52:23.468" v="50" actId="478"/>
          <ac:spMkLst>
            <pc:docMk/>
            <pc:sldMk cId="350221866" sldId="311"/>
            <ac:spMk id="7" creationId="{18AB4C82-972A-4C99-828C-DDAF37BB4E81}"/>
          </ac:spMkLst>
        </pc:spChg>
        <pc:spChg chg="add del mod">
          <ac:chgData name="Ned Bellavance" userId="6ec04c79-7352-4a66-babe-242a44d83e92" providerId="ADAL" clId="{DA85B0D9-80D3-4D15-A4A7-611FC2DA0BD7}" dt="2021-01-21T13:52:21.964" v="49" actId="478"/>
          <ac:spMkLst>
            <pc:docMk/>
            <pc:sldMk cId="350221866" sldId="311"/>
            <ac:spMk id="44" creationId="{63BCA659-A1B5-4A59-A136-87C51C2FD761}"/>
          </ac:spMkLst>
        </pc:spChg>
        <pc:spChg chg="add del mod">
          <ac:chgData name="Ned Bellavance" userId="6ec04c79-7352-4a66-babe-242a44d83e92" providerId="ADAL" clId="{DA85B0D9-80D3-4D15-A4A7-611FC2DA0BD7}" dt="2021-01-21T13:57:18.965" v="307" actId="478"/>
          <ac:spMkLst>
            <pc:docMk/>
            <pc:sldMk cId="350221866" sldId="311"/>
            <ac:spMk id="45" creationId="{CF264E46-CD79-4D95-AF16-568CE868F86D}"/>
          </ac:spMkLst>
        </pc:spChg>
        <pc:spChg chg="del">
          <ac:chgData name="Ned Bellavance" userId="6ec04c79-7352-4a66-babe-242a44d83e92" providerId="ADAL" clId="{DA85B0D9-80D3-4D15-A4A7-611FC2DA0BD7}" dt="2021-01-21T13:57:13.805" v="304" actId="478"/>
          <ac:spMkLst>
            <pc:docMk/>
            <pc:sldMk cId="350221866" sldId="311"/>
            <ac:spMk id="57" creationId="{D4FCF85F-26B9-4C0B-842A-ADA13881FDFB}"/>
          </ac:spMkLst>
        </pc:spChg>
        <pc:spChg chg="del">
          <ac:chgData name="Ned Bellavance" userId="6ec04c79-7352-4a66-babe-242a44d83e92" providerId="ADAL" clId="{DA85B0D9-80D3-4D15-A4A7-611FC2DA0BD7}" dt="2021-01-21T13:57:28.650" v="309" actId="478"/>
          <ac:spMkLst>
            <pc:docMk/>
            <pc:sldMk cId="350221866" sldId="311"/>
            <ac:spMk id="58" creationId="{B7625338-593D-4676-BCE3-CADA9F1A1173}"/>
          </ac:spMkLst>
        </pc:spChg>
        <pc:spChg chg="del">
          <ac:chgData name="Ned Bellavance" userId="6ec04c79-7352-4a66-babe-242a44d83e92" providerId="ADAL" clId="{DA85B0D9-80D3-4D15-A4A7-611FC2DA0BD7}" dt="2021-01-21T13:57:28.650" v="309" actId="478"/>
          <ac:spMkLst>
            <pc:docMk/>
            <pc:sldMk cId="350221866" sldId="311"/>
            <ac:spMk id="59" creationId="{BA9C286A-6BBF-4DC6-9158-870B904E1A1C}"/>
          </ac:spMkLst>
        </pc:spChg>
        <pc:spChg chg="del">
          <ac:chgData name="Ned Bellavance" userId="6ec04c79-7352-4a66-babe-242a44d83e92" providerId="ADAL" clId="{DA85B0D9-80D3-4D15-A4A7-611FC2DA0BD7}" dt="2021-01-21T13:56:59.278" v="300" actId="478"/>
          <ac:spMkLst>
            <pc:docMk/>
            <pc:sldMk cId="350221866" sldId="311"/>
            <ac:spMk id="60" creationId="{36FB737D-EDF8-4C21-97E4-4D5A5E9235DB}"/>
          </ac:spMkLst>
        </pc:spChg>
        <pc:spChg chg="add del">
          <ac:chgData name="Ned Bellavance" userId="6ec04c79-7352-4a66-babe-242a44d83e92" providerId="ADAL" clId="{DA85B0D9-80D3-4D15-A4A7-611FC2DA0BD7}" dt="2021-01-21T14:08:28.169" v="388"/>
          <ac:spMkLst>
            <pc:docMk/>
            <pc:sldMk cId="350221866" sldId="311"/>
            <ac:spMk id="79" creationId="{69EE6265-8738-440D-A94A-04D14190D8A5}"/>
          </ac:spMkLst>
        </pc:spChg>
        <pc:spChg chg="add del">
          <ac:chgData name="Ned Bellavance" userId="6ec04c79-7352-4a66-babe-242a44d83e92" providerId="ADAL" clId="{DA85B0D9-80D3-4D15-A4A7-611FC2DA0BD7}" dt="2021-01-21T14:08:28.169" v="388"/>
          <ac:spMkLst>
            <pc:docMk/>
            <pc:sldMk cId="350221866" sldId="311"/>
            <ac:spMk id="80" creationId="{76DDF058-001D-4299-84B4-CB57F8176FCC}"/>
          </ac:spMkLst>
        </pc:spChg>
        <pc:spChg chg="add del">
          <ac:chgData name="Ned Bellavance" userId="6ec04c79-7352-4a66-babe-242a44d83e92" providerId="ADAL" clId="{DA85B0D9-80D3-4D15-A4A7-611FC2DA0BD7}" dt="2021-01-21T14:08:28.169" v="388"/>
          <ac:spMkLst>
            <pc:docMk/>
            <pc:sldMk cId="350221866" sldId="311"/>
            <ac:spMk id="81" creationId="{A3386622-6F31-4122-85B5-F1E2F79A817A}"/>
          </ac:spMkLst>
        </pc:spChg>
        <pc:spChg chg="add del">
          <ac:chgData name="Ned Bellavance" userId="6ec04c79-7352-4a66-babe-242a44d83e92" providerId="ADAL" clId="{DA85B0D9-80D3-4D15-A4A7-611FC2DA0BD7}" dt="2021-01-21T14:08:28.169" v="388"/>
          <ac:spMkLst>
            <pc:docMk/>
            <pc:sldMk cId="350221866" sldId="311"/>
            <ac:spMk id="82" creationId="{7DB06C1B-34B7-4531-BCCA-FAD9D4F257DD}"/>
          </ac:spMkLst>
        </pc:spChg>
        <pc:grpChg chg="del">
          <ac:chgData name="Ned Bellavance" userId="6ec04c79-7352-4a66-babe-242a44d83e92" providerId="ADAL" clId="{DA85B0D9-80D3-4D15-A4A7-611FC2DA0BD7}" dt="2021-01-21T13:57:11.268" v="303" actId="478"/>
          <ac:grpSpMkLst>
            <pc:docMk/>
            <pc:sldMk cId="350221866" sldId="311"/>
            <ac:grpSpMk id="2" creationId="{0F1F229C-6333-4D6D-934B-9276B431A561}"/>
          </ac:grpSpMkLst>
        </pc:grpChg>
        <pc:grpChg chg="del">
          <ac:chgData name="Ned Bellavance" userId="6ec04c79-7352-4a66-babe-242a44d83e92" providerId="ADAL" clId="{DA85B0D9-80D3-4D15-A4A7-611FC2DA0BD7}" dt="2021-01-21T13:57:28.650" v="309" actId="478"/>
          <ac:grpSpMkLst>
            <pc:docMk/>
            <pc:sldMk cId="350221866" sldId="311"/>
            <ac:grpSpMk id="3" creationId="{A7EAD9FC-8ACC-4B0E-8A46-407E2D8A536E}"/>
          </ac:grpSpMkLst>
        </pc:grpChg>
        <pc:grpChg chg="del">
          <ac:chgData name="Ned Bellavance" userId="6ec04c79-7352-4a66-babe-242a44d83e92" providerId="ADAL" clId="{DA85B0D9-80D3-4D15-A4A7-611FC2DA0BD7}" dt="2021-01-21T13:57:28.650" v="309" actId="478"/>
          <ac:grpSpMkLst>
            <pc:docMk/>
            <pc:sldMk cId="350221866" sldId="311"/>
            <ac:grpSpMk id="6" creationId="{A72ED5DA-783F-4569-A994-BA5A31356CC4}"/>
          </ac:grpSpMkLst>
        </pc:grpChg>
        <pc:grpChg chg="del mod">
          <ac:chgData name="Ned Bellavance" userId="6ec04c79-7352-4a66-babe-242a44d83e92" providerId="ADAL" clId="{DA85B0D9-80D3-4D15-A4A7-611FC2DA0BD7}" dt="2021-01-21T13:56:19.927" v="298"/>
          <ac:grpSpMkLst>
            <pc:docMk/>
            <pc:sldMk cId="350221866" sldId="311"/>
            <ac:grpSpMk id="26" creationId="{E0FF954D-23C8-4142-A8A9-1522B1DB9243}"/>
          </ac:grpSpMkLst>
        </pc:grpChg>
        <pc:grpChg chg="del mod">
          <ac:chgData name="Ned Bellavance" userId="6ec04c79-7352-4a66-babe-242a44d83e92" providerId="ADAL" clId="{DA85B0D9-80D3-4D15-A4A7-611FC2DA0BD7}" dt="2021-01-21T13:56:59.278" v="300" actId="478"/>
          <ac:grpSpMkLst>
            <pc:docMk/>
            <pc:sldMk cId="350221866" sldId="311"/>
            <ac:grpSpMk id="38" creationId="{F7EBA97D-02ED-44B0-9419-718273F0641F}"/>
          </ac:grpSpMkLst>
        </pc:grpChg>
        <pc:grpChg chg="add del">
          <ac:chgData name="Ned Bellavance" userId="6ec04c79-7352-4a66-babe-242a44d83e92" providerId="ADAL" clId="{DA85B0D9-80D3-4D15-A4A7-611FC2DA0BD7}" dt="2021-01-21T14:08:28.169" v="388"/>
          <ac:grpSpMkLst>
            <pc:docMk/>
            <pc:sldMk cId="350221866" sldId="311"/>
            <ac:grpSpMk id="46" creationId="{2DD1C2F7-E4A7-493D-AF99-61F2F8A8C36C}"/>
          </ac:grpSpMkLst>
        </pc:grpChg>
        <pc:grpChg chg="add del">
          <ac:chgData name="Ned Bellavance" userId="6ec04c79-7352-4a66-babe-242a44d83e92" providerId="ADAL" clId="{DA85B0D9-80D3-4D15-A4A7-611FC2DA0BD7}" dt="2021-01-21T14:08:28.169" v="388"/>
          <ac:grpSpMkLst>
            <pc:docMk/>
            <pc:sldMk cId="350221866" sldId="311"/>
            <ac:grpSpMk id="54" creationId="{3B3E2B4A-D58D-4254-A056-2488B8294D84}"/>
          </ac:grpSpMkLst>
        </pc:grpChg>
        <pc:grpChg chg="add del">
          <ac:chgData name="Ned Bellavance" userId="6ec04c79-7352-4a66-babe-242a44d83e92" providerId="ADAL" clId="{DA85B0D9-80D3-4D15-A4A7-611FC2DA0BD7}" dt="2021-01-21T14:08:28.169" v="388"/>
          <ac:grpSpMkLst>
            <pc:docMk/>
            <pc:sldMk cId="350221866" sldId="311"/>
            <ac:grpSpMk id="67" creationId="{4EBCED50-F16A-4CA7-86F1-A2DE5CBB44E4}"/>
          </ac:grpSpMkLst>
        </pc:grpChg>
        <pc:grpChg chg="add del">
          <ac:chgData name="Ned Bellavance" userId="6ec04c79-7352-4a66-babe-242a44d83e92" providerId="ADAL" clId="{DA85B0D9-80D3-4D15-A4A7-611FC2DA0BD7}" dt="2021-01-21T14:08:28.169" v="388"/>
          <ac:grpSpMkLst>
            <pc:docMk/>
            <pc:sldMk cId="350221866" sldId="311"/>
            <ac:grpSpMk id="73" creationId="{78AEF03D-0AF2-4001-94D9-C09EF0B1DABF}"/>
          </ac:grpSpMkLst>
        </pc:grpChg>
        <pc:graphicFrameChg chg="add del mod">
          <ac:chgData name="Ned Bellavance" userId="6ec04c79-7352-4a66-babe-242a44d83e92" providerId="ADAL" clId="{DA85B0D9-80D3-4D15-A4A7-611FC2DA0BD7}" dt="2021-01-21T14:05:46.697" v="324" actId="120"/>
          <ac:graphicFrameMkLst>
            <pc:docMk/>
            <pc:sldMk cId="350221866" sldId="311"/>
            <ac:graphicFrameMk id="8" creationId="{A7600096-E839-4C39-911B-8CA29EA14A10}"/>
          </ac:graphicFrameMkLst>
        </pc:graphicFrameChg>
        <pc:picChg chg="del">
          <ac:chgData name="Ned Bellavance" userId="6ec04c79-7352-4a66-babe-242a44d83e92" providerId="ADAL" clId="{DA85B0D9-80D3-4D15-A4A7-611FC2DA0BD7}" dt="2021-01-21T13:56:19.927" v="298"/>
          <ac:picMkLst>
            <pc:docMk/>
            <pc:sldMk cId="350221866" sldId="311"/>
            <ac:picMk id="65" creationId="{9BF18CE2-166C-4613-B907-4384B21F68F4}"/>
          </ac:picMkLst>
        </pc:picChg>
        <pc:picChg chg="add del">
          <ac:chgData name="Ned Bellavance" userId="6ec04c79-7352-4a66-babe-242a44d83e92" providerId="ADAL" clId="{DA85B0D9-80D3-4D15-A4A7-611FC2DA0BD7}" dt="2021-01-21T14:08:28.169" v="388"/>
          <ac:picMkLst>
            <pc:docMk/>
            <pc:sldMk cId="350221866" sldId="311"/>
            <ac:picMk id="83" creationId="{7B3840E6-7865-4CF1-8E64-2ADDFF3B1C0F}"/>
          </ac:picMkLst>
        </pc:picChg>
        <pc:picChg chg="add del">
          <ac:chgData name="Ned Bellavance" userId="6ec04c79-7352-4a66-babe-242a44d83e92" providerId="ADAL" clId="{DA85B0D9-80D3-4D15-A4A7-611FC2DA0BD7}" dt="2021-01-21T14:08:28.169" v="388"/>
          <ac:picMkLst>
            <pc:docMk/>
            <pc:sldMk cId="350221866" sldId="311"/>
            <ac:picMk id="84" creationId="{3F1CDD0D-BF45-4252-8382-83B125515D52}"/>
          </ac:picMkLst>
        </pc:picChg>
        <pc:picChg chg="add del">
          <ac:chgData name="Ned Bellavance" userId="6ec04c79-7352-4a66-babe-242a44d83e92" providerId="ADAL" clId="{DA85B0D9-80D3-4D15-A4A7-611FC2DA0BD7}" dt="2021-01-21T14:08:28.169" v="388"/>
          <ac:picMkLst>
            <pc:docMk/>
            <pc:sldMk cId="350221866" sldId="311"/>
            <ac:picMk id="85" creationId="{30FAA3CF-10E1-41B5-A78C-46A4C3B9902B}"/>
          </ac:picMkLst>
        </pc:picChg>
        <pc:picChg chg="add del">
          <ac:chgData name="Ned Bellavance" userId="6ec04c79-7352-4a66-babe-242a44d83e92" providerId="ADAL" clId="{DA85B0D9-80D3-4D15-A4A7-611FC2DA0BD7}" dt="2021-01-21T14:08:28.169" v="388"/>
          <ac:picMkLst>
            <pc:docMk/>
            <pc:sldMk cId="350221866" sldId="311"/>
            <ac:picMk id="86" creationId="{04A22D4B-A2D4-4D13-BC18-EC9CEA0BE2A2}"/>
          </ac:picMkLst>
        </pc:picChg>
        <pc:cxnChg chg="del">
          <ac:chgData name="Ned Bellavance" userId="6ec04c79-7352-4a66-babe-242a44d83e92" providerId="ADAL" clId="{DA85B0D9-80D3-4D15-A4A7-611FC2DA0BD7}" dt="2021-01-21T13:57:30.484" v="310" actId="478"/>
          <ac:cxnSpMkLst>
            <pc:docMk/>
            <pc:sldMk cId="350221866" sldId="311"/>
            <ac:cxnSpMk id="55" creationId="{B7434CEE-040C-4DDF-813D-67B15ADAFD4D}"/>
          </ac:cxnSpMkLst>
        </pc:cxnChg>
      </pc:sldChg>
      <pc:sldChg chg="del">
        <pc:chgData name="Ned Bellavance" userId="6ec04c79-7352-4a66-babe-242a44d83e92" providerId="ADAL" clId="{DA85B0D9-80D3-4D15-A4A7-611FC2DA0BD7}" dt="2021-01-21T14:08:57.608" v="418" actId="2696"/>
        <pc:sldMkLst>
          <pc:docMk/>
          <pc:sldMk cId="8842983" sldId="312"/>
        </pc:sldMkLst>
      </pc:sldChg>
      <pc:sldChg chg="del">
        <pc:chgData name="Ned Bellavance" userId="6ec04c79-7352-4a66-babe-242a44d83e92" providerId="ADAL" clId="{DA85B0D9-80D3-4D15-A4A7-611FC2DA0BD7}" dt="2021-01-21T14:09:02.206" v="420" actId="2696"/>
        <pc:sldMkLst>
          <pc:docMk/>
          <pc:sldMk cId="1672017652" sldId="313"/>
        </pc:sldMkLst>
      </pc:sldChg>
      <pc:sldChg chg="del">
        <pc:chgData name="Ned Bellavance" userId="6ec04c79-7352-4a66-babe-242a44d83e92" providerId="ADAL" clId="{DA85B0D9-80D3-4D15-A4A7-611FC2DA0BD7}" dt="2021-01-21T14:09:03.702" v="423" actId="2696"/>
        <pc:sldMkLst>
          <pc:docMk/>
          <pc:sldMk cId="3298792074" sldId="314"/>
        </pc:sldMkLst>
      </pc:sldChg>
      <pc:sldChg chg="del">
        <pc:chgData name="Ned Bellavance" userId="6ec04c79-7352-4a66-babe-242a44d83e92" providerId="ADAL" clId="{DA85B0D9-80D3-4D15-A4A7-611FC2DA0BD7}" dt="2021-01-21T14:09:06.825" v="426" actId="2696"/>
        <pc:sldMkLst>
          <pc:docMk/>
          <pc:sldMk cId="944632194" sldId="315"/>
        </pc:sldMkLst>
      </pc:sldChg>
      <pc:sldChg chg="del">
        <pc:chgData name="Ned Bellavance" userId="6ec04c79-7352-4a66-babe-242a44d83e92" providerId="ADAL" clId="{DA85B0D9-80D3-4D15-A4A7-611FC2DA0BD7}" dt="2021-01-21T14:09:04.923" v="424" actId="2696"/>
        <pc:sldMkLst>
          <pc:docMk/>
          <pc:sldMk cId="2935406969" sldId="316"/>
        </pc:sldMkLst>
      </pc:sldChg>
      <pc:sldChg chg="delSp modSp add">
        <pc:chgData name="Ned Bellavance" userId="6ec04c79-7352-4a66-babe-242a44d83e92" providerId="ADAL" clId="{DA85B0D9-80D3-4D15-A4A7-611FC2DA0BD7}" dt="2021-01-22T13:56:55.892" v="2597" actId="478"/>
        <pc:sldMkLst>
          <pc:docMk/>
          <pc:sldMk cId="627592410" sldId="317"/>
        </pc:sldMkLst>
        <pc:spChg chg="del">
          <ac:chgData name="Ned Bellavance" userId="6ec04c79-7352-4a66-babe-242a44d83e92" providerId="ADAL" clId="{DA85B0D9-80D3-4D15-A4A7-611FC2DA0BD7}" dt="2021-01-22T13:56:55.892" v="2597" actId="478"/>
          <ac:spMkLst>
            <pc:docMk/>
            <pc:sldMk cId="627592410" sldId="317"/>
            <ac:spMk id="4" creationId="{D6D137A2-306D-4DA3-A574-158160766554}"/>
          </ac:spMkLst>
        </pc:spChg>
        <pc:spChg chg="mod">
          <ac:chgData name="Ned Bellavance" userId="6ec04c79-7352-4a66-babe-242a44d83e92" providerId="ADAL" clId="{DA85B0D9-80D3-4D15-A4A7-611FC2DA0BD7}" dt="2021-01-21T14:08:44.902" v="417" actId="6549"/>
          <ac:spMkLst>
            <pc:docMk/>
            <pc:sldMk cId="627592410" sldId="317"/>
            <ac:spMk id="5" creationId="{D50B8DEA-3C59-43CE-B446-5111460E7E5C}"/>
          </ac:spMkLst>
        </pc:spChg>
      </pc:sldChg>
      <pc:sldChg chg="addSp modSp add del modAnim">
        <pc:chgData name="Ned Bellavance" userId="6ec04c79-7352-4a66-babe-242a44d83e92" providerId="ADAL" clId="{DA85B0D9-80D3-4D15-A4A7-611FC2DA0BD7}" dt="2021-01-21T14:08:20.397" v="386" actId="2696"/>
        <pc:sldMkLst>
          <pc:docMk/>
          <pc:sldMk cId="661864513" sldId="317"/>
        </pc:sldMkLst>
        <pc:spChg chg="mod">
          <ac:chgData name="Ned Bellavance" userId="6ec04c79-7352-4a66-babe-242a44d83e92" providerId="ADAL" clId="{DA85B0D9-80D3-4D15-A4A7-611FC2DA0BD7}" dt="2021-01-21T14:06:19.513" v="332" actId="20577"/>
          <ac:spMkLst>
            <pc:docMk/>
            <pc:sldMk cId="661864513" sldId="317"/>
            <ac:spMk id="2" creationId="{53E10E8F-EA9B-4AE4-997C-E471A3877347}"/>
          </ac:spMkLst>
        </pc:spChg>
        <pc:spChg chg="add">
          <ac:chgData name="Ned Bellavance" userId="6ec04c79-7352-4a66-babe-242a44d83e92" providerId="ADAL" clId="{DA85B0D9-80D3-4D15-A4A7-611FC2DA0BD7}" dt="2021-01-21T14:07:09.078" v="333"/>
          <ac:spMkLst>
            <pc:docMk/>
            <pc:sldMk cId="661864513" sldId="317"/>
            <ac:spMk id="28" creationId="{D64EB97D-10B0-4B1F-BE4C-15A958C750DA}"/>
          </ac:spMkLst>
        </pc:spChg>
        <pc:spChg chg="add">
          <ac:chgData name="Ned Bellavance" userId="6ec04c79-7352-4a66-babe-242a44d83e92" providerId="ADAL" clId="{DA85B0D9-80D3-4D15-A4A7-611FC2DA0BD7}" dt="2021-01-21T14:07:09.078" v="333"/>
          <ac:spMkLst>
            <pc:docMk/>
            <pc:sldMk cId="661864513" sldId="317"/>
            <ac:spMk id="29" creationId="{BD095B89-F201-48C4-A7F2-A864D623135B}"/>
          </ac:spMkLst>
        </pc:spChg>
        <pc:spChg chg="add">
          <ac:chgData name="Ned Bellavance" userId="6ec04c79-7352-4a66-babe-242a44d83e92" providerId="ADAL" clId="{DA85B0D9-80D3-4D15-A4A7-611FC2DA0BD7}" dt="2021-01-21T14:07:09.078" v="333"/>
          <ac:spMkLst>
            <pc:docMk/>
            <pc:sldMk cId="661864513" sldId="317"/>
            <ac:spMk id="30" creationId="{B37DE962-E1B4-4FC4-AF74-540C7EE2A6EB}"/>
          </ac:spMkLst>
        </pc:spChg>
        <pc:spChg chg="add">
          <ac:chgData name="Ned Bellavance" userId="6ec04c79-7352-4a66-babe-242a44d83e92" providerId="ADAL" clId="{DA85B0D9-80D3-4D15-A4A7-611FC2DA0BD7}" dt="2021-01-21T14:07:09.078" v="333"/>
          <ac:spMkLst>
            <pc:docMk/>
            <pc:sldMk cId="661864513" sldId="317"/>
            <ac:spMk id="31" creationId="{209E6CA7-D317-477C-8F3F-0E31CFBF1371}"/>
          </ac:spMkLst>
        </pc:spChg>
        <pc:spChg chg="add mod">
          <ac:chgData name="Ned Bellavance" userId="6ec04c79-7352-4a66-babe-242a44d83e92" providerId="ADAL" clId="{DA85B0D9-80D3-4D15-A4A7-611FC2DA0BD7}" dt="2021-01-21T14:07:34.813" v="361" actId="20577"/>
          <ac:spMkLst>
            <pc:docMk/>
            <pc:sldMk cId="661864513" sldId="317"/>
            <ac:spMk id="36" creationId="{E822139C-09D0-4B72-94A5-E03C9A4C5EDD}"/>
          </ac:spMkLst>
        </pc:spChg>
        <pc:spChg chg="add mod">
          <ac:chgData name="Ned Bellavance" userId="6ec04c79-7352-4a66-babe-242a44d83e92" providerId="ADAL" clId="{DA85B0D9-80D3-4D15-A4A7-611FC2DA0BD7}" dt="2021-01-21T14:07:56.490" v="385" actId="1076"/>
          <ac:spMkLst>
            <pc:docMk/>
            <pc:sldMk cId="661864513" sldId="317"/>
            <ac:spMk id="37" creationId="{F899C70B-52E1-452E-9539-340A74404197}"/>
          </ac:spMkLst>
        </pc:spChg>
        <pc:spChg chg="add mod">
          <ac:chgData name="Ned Bellavance" userId="6ec04c79-7352-4a66-babe-242a44d83e92" providerId="ADAL" clId="{DA85B0D9-80D3-4D15-A4A7-611FC2DA0BD7}" dt="2021-01-21T14:07:50.281" v="379" actId="1076"/>
          <ac:spMkLst>
            <pc:docMk/>
            <pc:sldMk cId="661864513" sldId="317"/>
            <ac:spMk id="38" creationId="{9BFEEA7D-2631-459A-A5A6-00FF413CD2A0}"/>
          </ac:spMkLst>
        </pc:spChg>
        <pc:spChg chg="add mod">
          <ac:chgData name="Ned Bellavance" userId="6ec04c79-7352-4a66-babe-242a44d83e92" providerId="ADAL" clId="{DA85B0D9-80D3-4D15-A4A7-611FC2DA0BD7}" dt="2021-01-21T14:07:45.189" v="372" actId="20577"/>
          <ac:spMkLst>
            <pc:docMk/>
            <pc:sldMk cId="661864513" sldId="317"/>
            <ac:spMk id="39" creationId="{2A09E4E3-F957-48A2-B2E6-D1C734ED0794}"/>
          </ac:spMkLst>
        </pc:spChg>
        <pc:grpChg chg="add">
          <ac:chgData name="Ned Bellavance" userId="6ec04c79-7352-4a66-babe-242a44d83e92" providerId="ADAL" clId="{DA85B0D9-80D3-4D15-A4A7-611FC2DA0BD7}" dt="2021-01-21T14:07:09.078" v="333"/>
          <ac:grpSpMkLst>
            <pc:docMk/>
            <pc:sldMk cId="661864513" sldId="317"/>
            <ac:grpSpMk id="4" creationId="{07722086-F057-40C9-B675-03ED5C81FA39}"/>
          </ac:grpSpMkLst>
        </pc:grpChg>
        <pc:grpChg chg="add">
          <ac:chgData name="Ned Bellavance" userId="6ec04c79-7352-4a66-babe-242a44d83e92" providerId="ADAL" clId="{DA85B0D9-80D3-4D15-A4A7-611FC2DA0BD7}" dt="2021-01-21T14:07:09.078" v="333"/>
          <ac:grpSpMkLst>
            <pc:docMk/>
            <pc:sldMk cId="661864513" sldId="317"/>
            <ac:grpSpMk id="10" creationId="{EBAE6332-99F4-4C0B-9D75-306720625243}"/>
          </ac:grpSpMkLst>
        </pc:grpChg>
        <pc:grpChg chg="add">
          <ac:chgData name="Ned Bellavance" userId="6ec04c79-7352-4a66-babe-242a44d83e92" providerId="ADAL" clId="{DA85B0D9-80D3-4D15-A4A7-611FC2DA0BD7}" dt="2021-01-21T14:07:09.078" v="333"/>
          <ac:grpSpMkLst>
            <pc:docMk/>
            <pc:sldMk cId="661864513" sldId="317"/>
            <ac:grpSpMk id="16" creationId="{99D9FD0E-51C6-47A4-BB50-3FB7AD02B997}"/>
          </ac:grpSpMkLst>
        </pc:grpChg>
        <pc:grpChg chg="add">
          <ac:chgData name="Ned Bellavance" userId="6ec04c79-7352-4a66-babe-242a44d83e92" providerId="ADAL" clId="{DA85B0D9-80D3-4D15-A4A7-611FC2DA0BD7}" dt="2021-01-21T14:07:09.078" v="333"/>
          <ac:grpSpMkLst>
            <pc:docMk/>
            <pc:sldMk cId="661864513" sldId="317"/>
            <ac:grpSpMk id="22" creationId="{064B6922-EBF7-4484-9EB0-6DB9C0DB3531}"/>
          </ac:grpSpMkLst>
        </pc:grpChg>
        <pc:picChg chg="add">
          <ac:chgData name="Ned Bellavance" userId="6ec04c79-7352-4a66-babe-242a44d83e92" providerId="ADAL" clId="{DA85B0D9-80D3-4D15-A4A7-611FC2DA0BD7}" dt="2021-01-21T14:07:09.078" v="333"/>
          <ac:picMkLst>
            <pc:docMk/>
            <pc:sldMk cId="661864513" sldId="317"/>
            <ac:picMk id="32" creationId="{806B755B-39BC-4B44-B75C-7ABD994CCDFA}"/>
          </ac:picMkLst>
        </pc:picChg>
        <pc:picChg chg="add">
          <ac:chgData name="Ned Bellavance" userId="6ec04c79-7352-4a66-babe-242a44d83e92" providerId="ADAL" clId="{DA85B0D9-80D3-4D15-A4A7-611FC2DA0BD7}" dt="2021-01-21T14:07:09.078" v="333"/>
          <ac:picMkLst>
            <pc:docMk/>
            <pc:sldMk cId="661864513" sldId="317"/>
            <ac:picMk id="33" creationId="{3A732240-9416-4B7F-9D86-2929FE165457}"/>
          </ac:picMkLst>
        </pc:picChg>
        <pc:picChg chg="add">
          <ac:chgData name="Ned Bellavance" userId="6ec04c79-7352-4a66-babe-242a44d83e92" providerId="ADAL" clId="{DA85B0D9-80D3-4D15-A4A7-611FC2DA0BD7}" dt="2021-01-21T14:07:09.078" v="333"/>
          <ac:picMkLst>
            <pc:docMk/>
            <pc:sldMk cId="661864513" sldId="317"/>
            <ac:picMk id="34" creationId="{CF5E6757-3042-4DE6-8A40-099FA1190D99}"/>
          </ac:picMkLst>
        </pc:picChg>
        <pc:picChg chg="add">
          <ac:chgData name="Ned Bellavance" userId="6ec04c79-7352-4a66-babe-242a44d83e92" providerId="ADAL" clId="{DA85B0D9-80D3-4D15-A4A7-611FC2DA0BD7}" dt="2021-01-21T14:07:09.078" v="333"/>
          <ac:picMkLst>
            <pc:docMk/>
            <pc:sldMk cId="661864513" sldId="317"/>
            <ac:picMk id="35" creationId="{FE892878-61B9-494B-B5B6-3E3ED91BC668}"/>
          </ac:picMkLst>
        </pc:picChg>
      </pc:sldChg>
      <pc:sldChg chg="addSp delSp modSp add delAnim modAnim">
        <pc:chgData name="Ned Bellavance" userId="6ec04c79-7352-4a66-babe-242a44d83e92" providerId="ADAL" clId="{DA85B0D9-80D3-4D15-A4A7-611FC2DA0BD7}" dt="2021-01-22T13:56:59.068" v="2598" actId="478"/>
        <pc:sldMkLst>
          <pc:docMk/>
          <pc:sldMk cId="2563032328" sldId="318"/>
        </pc:sldMkLst>
        <pc:spChg chg="mod">
          <ac:chgData name="Ned Bellavance" userId="6ec04c79-7352-4a66-babe-242a44d83e92" providerId="ADAL" clId="{DA85B0D9-80D3-4D15-A4A7-611FC2DA0BD7}" dt="2021-01-21T14:11:06.173" v="447" actId="20577"/>
          <ac:spMkLst>
            <pc:docMk/>
            <pc:sldMk cId="2563032328" sldId="318"/>
            <ac:spMk id="2" creationId="{4E24EB55-0611-4461-BEA9-0DA50A089020}"/>
          </ac:spMkLst>
        </pc:spChg>
        <pc:spChg chg="del">
          <ac:chgData name="Ned Bellavance" userId="6ec04c79-7352-4a66-babe-242a44d83e92" providerId="ADAL" clId="{DA85B0D9-80D3-4D15-A4A7-611FC2DA0BD7}" dt="2021-01-22T13:56:59.068" v="2598" actId="478"/>
          <ac:spMkLst>
            <pc:docMk/>
            <pc:sldMk cId="2563032328" sldId="318"/>
            <ac:spMk id="3" creationId="{0B709EC8-2045-4F36-8511-FE485BCDBE9D}"/>
          </ac:spMkLst>
        </pc:spChg>
        <pc:spChg chg="add del mod">
          <ac:chgData name="Ned Bellavance" userId="6ec04c79-7352-4a66-babe-242a44d83e92" providerId="ADAL" clId="{DA85B0D9-80D3-4D15-A4A7-611FC2DA0BD7}" dt="2021-01-21T14:11:27.947" v="450"/>
          <ac:spMkLst>
            <pc:docMk/>
            <pc:sldMk cId="2563032328" sldId="318"/>
            <ac:spMk id="4" creationId="{145DB318-0D5E-4632-BFC3-6D146CC09133}"/>
          </ac:spMkLst>
        </pc:spChg>
        <pc:spChg chg="add del mod">
          <ac:chgData name="Ned Bellavance" userId="6ec04c79-7352-4a66-babe-242a44d83e92" providerId="ADAL" clId="{DA85B0D9-80D3-4D15-A4A7-611FC2DA0BD7}" dt="2021-01-21T14:19:10.030" v="764" actId="478"/>
          <ac:spMkLst>
            <pc:docMk/>
            <pc:sldMk cId="2563032328" sldId="318"/>
            <ac:spMk id="6" creationId="{BD912388-7BEA-44FA-93AE-0EB15326C1E5}"/>
          </ac:spMkLst>
        </pc:spChg>
        <pc:spChg chg="add del mod">
          <ac:chgData name="Ned Bellavance" userId="6ec04c79-7352-4a66-babe-242a44d83e92" providerId="ADAL" clId="{DA85B0D9-80D3-4D15-A4A7-611FC2DA0BD7}" dt="2021-01-21T14:19:10.030" v="764" actId="478"/>
          <ac:spMkLst>
            <pc:docMk/>
            <pc:sldMk cId="2563032328" sldId="318"/>
            <ac:spMk id="7" creationId="{DDD42FEE-0EBB-4283-9F64-243A7AAA1277}"/>
          </ac:spMkLst>
        </pc:spChg>
        <pc:spChg chg="add del mod">
          <ac:chgData name="Ned Bellavance" userId="6ec04c79-7352-4a66-babe-242a44d83e92" providerId="ADAL" clId="{DA85B0D9-80D3-4D15-A4A7-611FC2DA0BD7}" dt="2021-01-21T14:17:11.040" v="684"/>
          <ac:spMkLst>
            <pc:docMk/>
            <pc:sldMk cId="2563032328" sldId="318"/>
            <ac:spMk id="8" creationId="{03661921-21B0-4E57-AA9E-593D5220DCBB}"/>
          </ac:spMkLst>
        </pc:spChg>
        <pc:spChg chg="add del mod">
          <ac:chgData name="Ned Bellavance" userId="6ec04c79-7352-4a66-babe-242a44d83e92" providerId="ADAL" clId="{DA85B0D9-80D3-4D15-A4A7-611FC2DA0BD7}" dt="2021-01-21T14:19:21.317" v="768" actId="478"/>
          <ac:spMkLst>
            <pc:docMk/>
            <pc:sldMk cId="2563032328" sldId="318"/>
            <ac:spMk id="9" creationId="{172A18C9-4B3D-436E-B035-595CF26C43F9}"/>
          </ac:spMkLst>
        </pc:spChg>
        <pc:spChg chg="add del mod">
          <ac:chgData name="Ned Bellavance" userId="6ec04c79-7352-4a66-babe-242a44d83e92" providerId="ADAL" clId="{DA85B0D9-80D3-4D15-A4A7-611FC2DA0BD7}" dt="2021-01-21T14:19:15.397" v="766" actId="478"/>
          <ac:spMkLst>
            <pc:docMk/>
            <pc:sldMk cId="2563032328" sldId="318"/>
            <ac:spMk id="10" creationId="{CE5557DB-60BD-4261-8624-6F42013D7134}"/>
          </ac:spMkLst>
        </pc:spChg>
        <pc:spChg chg="add mod">
          <ac:chgData name="Ned Bellavance" userId="6ec04c79-7352-4a66-babe-242a44d83e92" providerId="ADAL" clId="{DA85B0D9-80D3-4D15-A4A7-611FC2DA0BD7}" dt="2021-01-21T14:33:51.673" v="952" actId="1076"/>
          <ac:spMkLst>
            <pc:docMk/>
            <pc:sldMk cId="2563032328" sldId="318"/>
            <ac:spMk id="26" creationId="{280C77F9-2462-4015-AD18-2D3DFD2FAA9C}"/>
          </ac:spMkLst>
        </pc:spChg>
        <pc:graphicFrameChg chg="add del mod">
          <ac:chgData name="Ned Bellavance" userId="6ec04c79-7352-4a66-babe-242a44d83e92" providerId="ADAL" clId="{DA85B0D9-80D3-4D15-A4A7-611FC2DA0BD7}" dt="2021-01-21T14:22:17.470" v="780" actId="478"/>
          <ac:graphicFrameMkLst>
            <pc:docMk/>
            <pc:sldMk cId="2563032328" sldId="318"/>
            <ac:graphicFrameMk id="11" creationId="{9D58A483-1BEA-449C-BB31-5B09B3E117E4}"/>
          </ac:graphicFrameMkLst>
        </pc:graphicFrameChg>
        <pc:picChg chg="add mod">
          <ac:chgData name="Ned Bellavance" userId="6ec04c79-7352-4a66-babe-242a44d83e92" providerId="ADAL" clId="{DA85B0D9-80D3-4D15-A4A7-611FC2DA0BD7}" dt="2021-01-21T14:14:07.189" v="454" actId="1076"/>
          <ac:picMkLst>
            <pc:docMk/>
            <pc:sldMk cId="2563032328" sldId="318"/>
            <ac:picMk id="5" creationId="{4832A8F7-FC4F-43A2-9E74-70CDC9333834}"/>
          </ac:picMkLst>
        </pc:picChg>
        <pc:picChg chg="add mod">
          <ac:chgData name="Ned Bellavance" userId="6ec04c79-7352-4a66-babe-242a44d83e92" providerId="ADAL" clId="{DA85B0D9-80D3-4D15-A4A7-611FC2DA0BD7}" dt="2021-01-21T14:27:36.231" v="836" actId="1038"/>
          <ac:picMkLst>
            <pc:docMk/>
            <pc:sldMk cId="2563032328" sldId="318"/>
            <ac:picMk id="12" creationId="{0EF8DD82-9741-4359-B040-55501438A298}"/>
          </ac:picMkLst>
        </pc:picChg>
        <pc:picChg chg="add del mod">
          <ac:chgData name="Ned Bellavance" userId="6ec04c79-7352-4a66-babe-242a44d83e92" providerId="ADAL" clId="{DA85B0D9-80D3-4D15-A4A7-611FC2DA0BD7}" dt="2021-01-21T14:23:47.590" v="790" actId="478"/>
          <ac:picMkLst>
            <pc:docMk/>
            <pc:sldMk cId="2563032328" sldId="318"/>
            <ac:picMk id="14" creationId="{259EC956-BD50-4938-A107-20BDFFE8D8DE}"/>
          </ac:picMkLst>
        </pc:picChg>
        <pc:picChg chg="add mod">
          <ac:chgData name="Ned Bellavance" userId="6ec04c79-7352-4a66-babe-242a44d83e92" providerId="ADAL" clId="{DA85B0D9-80D3-4D15-A4A7-611FC2DA0BD7}" dt="2021-01-21T14:27:36.231" v="836" actId="1038"/>
          <ac:picMkLst>
            <pc:docMk/>
            <pc:sldMk cId="2563032328" sldId="318"/>
            <ac:picMk id="16" creationId="{3911B435-2FDE-4348-A3E6-43290D1D8583}"/>
          </ac:picMkLst>
        </pc:picChg>
        <pc:picChg chg="add mod">
          <ac:chgData name="Ned Bellavance" userId="6ec04c79-7352-4a66-babe-242a44d83e92" providerId="ADAL" clId="{DA85B0D9-80D3-4D15-A4A7-611FC2DA0BD7}" dt="2021-01-21T14:27:36.231" v="836" actId="1038"/>
          <ac:picMkLst>
            <pc:docMk/>
            <pc:sldMk cId="2563032328" sldId="318"/>
            <ac:picMk id="18" creationId="{A74A78F1-0BDB-46CB-BB3B-DD6FDC407039}"/>
          </ac:picMkLst>
        </pc:picChg>
        <pc:cxnChg chg="add del mod">
          <ac:chgData name="Ned Bellavance" userId="6ec04c79-7352-4a66-babe-242a44d83e92" providerId="ADAL" clId="{DA85B0D9-80D3-4D15-A4A7-611FC2DA0BD7}" dt="2021-01-21T14:28:22.519" v="841" actId="478"/>
          <ac:cxnSpMkLst>
            <pc:docMk/>
            <pc:sldMk cId="2563032328" sldId="318"/>
            <ac:cxnSpMk id="19" creationId="{28C2E8A3-D120-4810-9971-A02A5FA37503}"/>
          </ac:cxnSpMkLst>
        </pc:cxnChg>
        <pc:cxnChg chg="add mod">
          <ac:chgData name="Ned Bellavance" userId="6ec04c79-7352-4a66-babe-242a44d83e92" providerId="ADAL" clId="{DA85B0D9-80D3-4D15-A4A7-611FC2DA0BD7}" dt="2021-01-21T14:28:27.111" v="842" actId="14100"/>
          <ac:cxnSpMkLst>
            <pc:docMk/>
            <pc:sldMk cId="2563032328" sldId="318"/>
            <ac:cxnSpMk id="24" creationId="{B63ADA28-1D96-437F-89B4-BFA785B377C4}"/>
          </ac:cxnSpMkLst>
        </pc:cxnChg>
      </pc:sldChg>
      <pc:sldChg chg="addSp delSp modSp add modAnim">
        <pc:chgData name="Ned Bellavance" userId="6ec04c79-7352-4a66-babe-242a44d83e92" providerId="ADAL" clId="{DA85B0D9-80D3-4D15-A4A7-611FC2DA0BD7}" dt="2021-01-22T13:57:02.940" v="2599" actId="478"/>
        <pc:sldMkLst>
          <pc:docMk/>
          <pc:sldMk cId="192707708" sldId="319"/>
        </pc:sldMkLst>
        <pc:spChg chg="del">
          <ac:chgData name="Ned Bellavance" userId="6ec04c79-7352-4a66-babe-242a44d83e92" providerId="ADAL" clId="{DA85B0D9-80D3-4D15-A4A7-611FC2DA0BD7}" dt="2021-01-22T13:57:02.940" v="2599" actId="478"/>
          <ac:spMkLst>
            <pc:docMk/>
            <pc:sldMk cId="192707708" sldId="319"/>
            <ac:spMk id="3" creationId="{0B709EC8-2045-4F36-8511-FE485BCDBE9D}"/>
          </ac:spMkLst>
        </pc:spChg>
        <pc:spChg chg="add mod">
          <ac:chgData name="Ned Bellavance" userId="6ec04c79-7352-4a66-babe-242a44d83e92" providerId="ADAL" clId="{DA85B0D9-80D3-4D15-A4A7-611FC2DA0BD7}" dt="2021-01-21T14:34:05.327" v="963" actId="20577"/>
          <ac:spMkLst>
            <pc:docMk/>
            <pc:sldMk cId="192707708" sldId="319"/>
            <ac:spMk id="14" creationId="{A0E0C135-3EDA-4946-AE54-F1B1C5ACE44F}"/>
          </ac:spMkLst>
        </pc:spChg>
        <pc:picChg chg="add mod">
          <ac:chgData name="Ned Bellavance" userId="6ec04c79-7352-4a66-babe-242a44d83e92" providerId="ADAL" clId="{DA85B0D9-80D3-4D15-A4A7-611FC2DA0BD7}" dt="2021-01-21T14:35:01.906" v="975" actId="1076"/>
          <ac:picMkLst>
            <pc:docMk/>
            <pc:sldMk cId="192707708" sldId="319"/>
            <ac:picMk id="6" creationId="{B72E8000-561E-4381-8765-0F0E80ACA8F9}"/>
          </ac:picMkLst>
        </pc:picChg>
        <pc:picChg chg="add del mod">
          <ac:chgData name="Ned Bellavance" userId="6ec04c79-7352-4a66-babe-242a44d83e92" providerId="ADAL" clId="{DA85B0D9-80D3-4D15-A4A7-611FC2DA0BD7}" dt="2021-01-21T14:35:15.270" v="981" actId="478"/>
          <ac:picMkLst>
            <pc:docMk/>
            <pc:sldMk cId="192707708" sldId="319"/>
            <ac:picMk id="9" creationId="{FD0EF840-242C-40CA-9900-6DCBB290EE99}"/>
          </ac:picMkLst>
        </pc:picChg>
        <pc:picChg chg="add mod ord">
          <ac:chgData name="Ned Bellavance" userId="6ec04c79-7352-4a66-babe-242a44d83e92" providerId="ADAL" clId="{DA85B0D9-80D3-4D15-A4A7-611FC2DA0BD7}" dt="2021-01-21T14:36:15.423" v="1014" actId="171"/>
          <ac:picMkLst>
            <pc:docMk/>
            <pc:sldMk cId="192707708" sldId="319"/>
            <ac:picMk id="15" creationId="{FCBD415C-D1D9-4064-9735-36253C804DAA}"/>
          </ac:picMkLst>
        </pc:picChg>
        <pc:cxnChg chg="add mod">
          <ac:chgData name="Ned Bellavance" userId="6ec04c79-7352-4a66-babe-242a44d83e92" providerId="ADAL" clId="{DA85B0D9-80D3-4D15-A4A7-611FC2DA0BD7}" dt="2021-01-21T14:36:21.938" v="1016" actId="14100"/>
          <ac:cxnSpMkLst>
            <pc:docMk/>
            <pc:sldMk cId="192707708" sldId="319"/>
            <ac:cxnSpMk id="11" creationId="{752922C1-8794-4EEE-BEA2-5125DB778B02}"/>
          </ac:cxnSpMkLst>
        </pc:cxnChg>
        <pc:cxnChg chg="add mod">
          <ac:chgData name="Ned Bellavance" userId="6ec04c79-7352-4a66-babe-242a44d83e92" providerId="ADAL" clId="{DA85B0D9-80D3-4D15-A4A7-611FC2DA0BD7}" dt="2021-01-21T14:36:18.585" v="1015" actId="14100"/>
          <ac:cxnSpMkLst>
            <pc:docMk/>
            <pc:sldMk cId="192707708" sldId="319"/>
            <ac:cxnSpMk id="13" creationId="{BF0E8393-3725-4283-BB1D-FF6FB1F590BB}"/>
          </ac:cxnSpMkLst>
        </pc:cxnChg>
        <pc:cxnChg chg="del mod">
          <ac:chgData name="Ned Bellavance" userId="6ec04c79-7352-4a66-babe-242a44d83e92" providerId="ADAL" clId="{DA85B0D9-80D3-4D15-A4A7-611FC2DA0BD7}" dt="2021-01-21T14:28:58.654" v="844" actId="478"/>
          <ac:cxnSpMkLst>
            <pc:docMk/>
            <pc:sldMk cId="192707708" sldId="319"/>
            <ac:cxnSpMk id="24" creationId="{B63ADA28-1D96-437F-89B4-BFA785B377C4}"/>
          </ac:cxnSpMkLst>
        </pc:cxnChg>
      </pc:sldChg>
      <pc:sldChg chg="addSp delSp modSp add modAnim">
        <pc:chgData name="Ned Bellavance" userId="6ec04c79-7352-4a66-babe-242a44d83e92" providerId="ADAL" clId="{DA85B0D9-80D3-4D15-A4A7-611FC2DA0BD7}" dt="2021-01-22T13:57:06.437" v="2600" actId="478"/>
        <pc:sldMkLst>
          <pc:docMk/>
          <pc:sldMk cId="3509758458" sldId="320"/>
        </pc:sldMkLst>
        <pc:spChg chg="del">
          <ac:chgData name="Ned Bellavance" userId="6ec04c79-7352-4a66-babe-242a44d83e92" providerId="ADAL" clId="{DA85B0D9-80D3-4D15-A4A7-611FC2DA0BD7}" dt="2021-01-22T13:57:06.437" v="2600" actId="478"/>
          <ac:spMkLst>
            <pc:docMk/>
            <pc:sldMk cId="3509758458" sldId="320"/>
            <ac:spMk id="3" creationId="{0B709EC8-2045-4F36-8511-FE485BCDBE9D}"/>
          </ac:spMkLst>
        </pc:spChg>
        <pc:spChg chg="add mod">
          <ac:chgData name="Ned Bellavance" userId="6ec04c79-7352-4a66-babe-242a44d83e92" providerId="ADAL" clId="{DA85B0D9-80D3-4D15-A4A7-611FC2DA0BD7}" dt="2021-01-21T14:37:14.366" v="1038" actId="20577"/>
          <ac:spMkLst>
            <pc:docMk/>
            <pc:sldMk cId="3509758458" sldId="320"/>
            <ac:spMk id="15" creationId="{8623ACA2-0344-4BB0-9AAF-7C8D4F998E7B}"/>
          </ac:spMkLst>
        </pc:spChg>
        <pc:picChg chg="add mod">
          <ac:chgData name="Ned Bellavance" userId="6ec04c79-7352-4a66-babe-242a44d83e92" providerId="ADAL" clId="{DA85B0D9-80D3-4D15-A4A7-611FC2DA0BD7}" dt="2021-01-21T16:05:03.553" v="2447" actId="1035"/>
          <ac:picMkLst>
            <pc:docMk/>
            <pc:sldMk cId="3509758458" sldId="320"/>
            <ac:picMk id="7" creationId="{EC1D3576-4AFC-4CDE-9D3E-4CA22C445243}"/>
          </ac:picMkLst>
        </pc:picChg>
        <pc:picChg chg="add mod ord">
          <ac:chgData name="Ned Bellavance" userId="6ec04c79-7352-4a66-babe-242a44d83e92" providerId="ADAL" clId="{DA85B0D9-80D3-4D15-A4A7-611FC2DA0BD7}" dt="2021-01-21T19:00:34.093" v="2501" actId="167"/>
          <ac:picMkLst>
            <pc:docMk/>
            <pc:sldMk cId="3509758458" sldId="320"/>
            <ac:picMk id="9" creationId="{0925BCAD-2F18-4D86-B00C-51620CD0BAF4}"/>
          </ac:picMkLst>
        </pc:picChg>
        <pc:picChg chg="del mod">
          <ac:chgData name="Ned Bellavance" userId="6ec04c79-7352-4a66-babe-242a44d83e92" providerId="ADAL" clId="{DA85B0D9-80D3-4D15-A4A7-611FC2DA0BD7}" dt="2021-01-21T18:59:26.307" v="2494" actId="478"/>
          <ac:picMkLst>
            <pc:docMk/>
            <pc:sldMk cId="3509758458" sldId="320"/>
            <ac:picMk id="18" creationId="{A74A78F1-0BDB-46CB-BB3B-DD6FDC407039}"/>
          </ac:picMkLst>
        </pc:picChg>
        <pc:picChg chg="add ord">
          <ac:chgData name="Ned Bellavance" userId="6ec04c79-7352-4a66-babe-242a44d83e92" providerId="ADAL" clId="{DA85B0D9-80D3-4D15-A4A7-611FC2DA0BD7}" dt="2021-01-21T19:00:16.634" v="2499" actId="167"/>
          <ac:picMkLst>
            <pc:docMk/>
            <pc:sldMk cId="3509758458" sldId="320"/>
            <ac:picMk id="19" creationId="{2670303E-73A6-4F9A-88D8-4747B159A1E4}"/>
          </ac:picMkLst>
        </pc:picChg>
        <pc:cxnChg chg="mod">
          <ac:chgData name="Ned Bellavance" userId="6ec04c79-7352-4a66-babe-242a44d83e92" providerId="ADAL" clId="{DA85B0D9-80D3-4D15-A4A7-611FC2DA0BD7}" dt="2021-01-21T19:00:03.901" v="2498" actId="14100"/>
          <ac:cxnSpMkLst>
            <pc:docMk/>
            <pc:sldMk cId="3509758458" sldId="320"/>
            <ac:cxnSpMk id="13" creationId="{BF0E8393-3725-4283-BB1D-FF6FB1F590BB}"/>
          </ac:cxnSpMkLst>
        </pc:cxnChg>
      </pc:sldChg>
      <pc:sldChg chg="addSp delSp modSp add modAnim">
        <pc:chgData name="Ned Bellavance" userId="6ec04c79-7352-4a66-babe-242a44d83e92" providerId="ADAL" clId="{DA85B0D9-80D3-4D15-A4A7-611FC2DA0BD7}" dt="2021-01-22T13:57:10.845" v="2601" actId="478"/>
        <pc:sldMkLst>
          <pc:docMk/>
          <pc:sldMk cId="3167766670" sldId="321"/>
        </pc:sldMkLst>
        <pc:spChg chg="mod">
          <ac:chgData name="Ned Bellavance" userId="6ec04c79-7352-4a66-babe-242a44d83e92" providerId="ADAL" clId="{DA85B0D9-80D3-4D15-A4A7-611FC2DA0BD7}" dt="2021-01-21T14:37:44.397" v="1063" actId="20577"/>
          <ac:spMkLst>
            <pc:docMk/>
            <pc:sldMk cId="3167766670" sldId="321"/>
            <ac:spMk id="2" creationId="{3E728565-F5F8-4A08-A577-3A5FF3D60485}"/>
          </ac:spMkLst>
        </pc:spChg>
        <pc:spChg chg="del">
          <ac:chgData name="Ned Bellavance" userId="6ec04c79-7352-4a66-babe-242a44d83e92" providerId="ADAL" clId="{DA85B0D9-80D3-4D15-A4A7-611FC2DA0BD7}" dt="2021-01-22T13:57:10.845" v="2601" actId="478"/>
          <ac:spMkLst>
            <pc:docMk/>
            <pc:sldMk cId="3167766670" sldId="321"/>
            <ac:spMk id="3" creationId="{50D0ACA3-C9FB-464C-9C19-2924CC83828A}"/>
          </ac:spMkLst>
        </pc:spChg>
        <pc:spChg chg="add mod">
          <ac:chgData name="Ned Bellavance" userId="6ec04c79-7352-4a66-babe-242a44d83e92" providerId="ADAL" clId="{DA85B0D9-80D3-4D15-A4A7-611FC2DA0BD7}" dt="2021-01-21T14:38:48.109" v="1119" actId="1038"/>
          <ac:spMkLst>
            <pc:docMk/>
            <pc:sldMk cId="3167766670" sldId="321"/>
            <ac:spMk id="5" creationId="{84E413A3-B815-423C-BF02-4477AE32E8DD}"/>
          </ac:spMkLst>
        </pc:spChg>
        <pc:spChg chg="add mod">
          <ac:chgData name="Ned Bellavance" userId="6ec04c79-7352-4a66-babe-242a44d83e92" providerId="ADAL" clId="{DA85B0D9-80D3-4D15-A4A7-611FC2DA0BD7}" dt="2021-01-21T14:38:48.109" v="1119" actId="1038"/>
          <ac:spMkLst>
            <pc:docMk/>
            <pc:sldMk cId="3167766670" sldId="321"/>
            <ac:spMk id="7" creationId="{DBE7213B-FE74-4AD5-9FC3-5AFA12F78D81}"/>
          </ac:spMkLst>
        </pc:spChg>
        <pc:spChg chg="add mod">
          <ac:chgData name="Ned Bellavance" userId="6ec04c79-7352-4a66-babe-242a44d83e92" providerId="ADAL" clId="{DA85B0D9-80D3-4D15-A4A7-611FC2DA0BD7}" dt="2021-01-21T14:38:48.109" v="1119" actId="1038"/>
          <ac:spMkLst>
            <pc:docMk/>
            <pc:sldMk cId="3167766670" sldId="321"/>
            <ac:spMk id="8" creationId="{80A29910-B985-4771-97C8-9A900DF39874}"/>
          </ac:spMkLst>
        </pc:spChg>
        <pc:picChg chg="add del">
          <ac:chgData name="Ned Bellavance" userId="6ec04c79-7352-4a66-babe-242a44d83e92" providerId="ADAL" clId="{DA85B0D9-80D3-4D15-A4A7-611FC2DA0BD7}" dt="2021-01-21T14:38:25.294" v="1094" actId="478"/>
          <ac:picMkLst>
            <pc:docMk/>
            <pc:sldMk cId="3167766670" sldId="321"/>
            <ac:picMk id="4" creationId="{552F7A8D-9B3F-43D7-92AE-AC1A4A91A9DA}"/>
          </ac:picMkLst>
        </pc:picChg>
        <pc:picChg chg="add del">
          <ac:chgData name="Ned Bellavance" userId="6ec04c79-7352-4a66-babe-242a44d83e92" providerId="ADAL" clId="{DA85B0D9-80D3-4D15-A4A7-611FC2DA0BD7}" dt="2021-01-21T14:38:24.485" v="1093" actId="478"/>
          <ac:picMkLst>
            <pc:docMk/>
            <pc:sldMk cId="3167766670" sldId="321"/>
            <ac:picMk id="6" creationId="{1AAA28EC-80BC-4461-9466-0F80BA0B6DE3}"/>
          </ac:picMkLst>
        </pc:picChg>
        <pc:picChg chg="add del">
          <ac:chgData name="Ned Bellavance" userId="6ec04c79-7352-4a66-babe-242a44d83e92" providerId="ADAL" clId="{DA85B0D9-80D3-4D15-A4A7-611FC2DA0BD7}" dt="2021-01-21T14:38:25.989" v="1095" actId="478"/>
          <ac:picMkLst>
            <pc:docMk/>
            <pc:sldMk cId="3167766670" sldId="321"/>
            <ac:picMk id="9" creationId="{FB162CEE-C2EF-4196-A152-9EBBEACD8C66}"/>
          </ac:picMkLst>
        </pc:picChg>
        <pc:picChg chg="add mod">
          <ac:chgData name="Ned Bellavance" userId="6ec04c79-7352-4a66-babe-242a44d83e92" providerId="ADAL" clId="{DA85B0D9-80D3-4D15-A4A7-611FC2DA0BD7}" dt="2021-01-21T14:39:22.676" v="1124" actId="1076"/>
          <ac:picMkLst>
            <pc:docMk/>
            <pc:sldMk cId="3167766670" sldId="321"/>
            <ac:picMk id="11" creationId="{5880CFDC-D8F2-49CB-B7F1-AA9F2603BAA0}"/>
          </ac:picMkLst>
        </pc:picChg>
        <pc:picChg chg="add mod">
          <ac:chgData name="Ned Bellavance" userId="6ec04c79-7352-4a66-babe-242a44d83e92" providerId="ADAL" clId="{DA85B0D9-80D3-4D15-A4A7-611FC2DA0BD7}" dt="2021-01-21T14:39:58.071" v="1129" actId="1076"/>
          <ac:picMkLst>
            <pc:docMk/>
            <pc:sldMk cId="3167766670" sldId="321"/>
            <ac:picMk id="13" creationId="{1BFBA957-F11A-4EC1-A080-EF87C6C3F00D}"/>
          </ac:picMkLst>
        </pc:picChg>
        <pc:picChg chg="add mod">
          <ac:chgData name="Ned Bellavance" userId="6ec04c79-7352-4a66-babe-242a44d83e92" providerId="ADAL" clId="{DA85B0D9-80D3-4D15-A4A7-611FC2DA0BD7}" dt="2021-01-21T14:40:50.477" v="1134" actId="1076"/>
          <ac:picMkLst>
            <pc:docMk/>
            <pc:sldMk cId="3167766670" sldId="321"/>
            <ac:picMk id="15" creationId="{5FF70D36-DBAB-4DB0-BC8B-DD5DE0C89D4A}"/>
          </ac:picMkLst>
        </pc:picChg>
      </pc:sldChg>
      <pc:sldChg chg="addSp delSp modSp add modAnim">
        <pc:chgData name="Ned Bellavance" userId="6ec04c79-7352-4a66-babe-242a44d83e92" providerId="ADAL" clId="{DA85B0D9-80D3-4D15-A4A7-611FC2DA0BD7}" dt="2021-01-22T13:57:14.765" v="2602" actId="478"/>
        <pc:sldMkLst>
          <pc:docMk/>
          <pc:sldMk cId="672986763" sldId="322"/>
        </pc:sldMkLst>
        <pc:spChg chg="mod">
          <ac:chgData name="Ned Bellavance" userId="6ec04c79-7352-4a66-babe-242a44d83e92" providerId="ADAL" clId="{DA85B0D9-80D3-4D15-A4A7-611FC2DA0BD7}" dt="2021-01-21T14:46:55.909" v="1202" actId="1076"/>
          <ac:spMkLst>
            <pc:docMk/>
            <pc:sldMk cId="672986763" sldId="322"/>
            <ac:spMk id="2" creationId="{43C8BA79-4949-4534-9216-52E068A879D4}"/>
          </ac:spMkLst>
        </pc:spChg>
        <pc:spChg chg="del">
          <ac:chgData name="Ned Bellavance" userId="6ec04c79-7352-4a66-babe-242a44d83e92" providerId="ADAL" clId="{DA85B0D9-80D3-4D15-A4A7-611FC2DA0BD7}" dt="2021-01-22T13:57:14.765" v="2602" actId="478"/>
          <ac:spMkLst>
            <pc:docMk/>
            <pc:sldMk cId="672986763" sldId="322"/>
            <ac:spMk id="3" creationId="{9205F315-80EA-4B06-8F21-6F1BCA537D92}"/>
          </ac:spMkLst>
        </pc:spChg>
        <pc:spChg chg="add mod ord">
          <ac:chgData name="Ned Bellavance" userId="6ec04c79-7352-4a66-babe-242a44d83e92" providerId="ADAL" clId="{DA85B0D9-80D3-4D15-A4A7-611FC2DA0BD7}" dt="2021-01-21T14:49:27.976" v="1238" actId="164"/>
          <ac:spMkLst>
            <pc:docMk/>
            <pc:sldMk cId="672986763" sldId="322"/>
            <ac:spMk id="4" creationId="{86B487A1-FFC6-4410-9FE5-BCAF3E4A795B}"/>
          </ac:spMkLst>
        </pc:spChg>
        <pc:spChg chg="add mod ord">
          <ac:chgData name="Ned Bellavance" userId="6ec04c79-7352-4a66-babe-242a44d83e92" providerId="ADAL" clId="{DA85B0D9-80D3-4D15-A4A7-611FC2DA0BD7}" dt="2021-01-21T14:46:59.486" v="1203" actId="164"/>
          <ac:spMkLst>
            <pc:docMk/>
            <pc:sldMk cId="672986763" sldId="322"/>
            <ac:spMk id="5" creationId="{B2C36AC9-8978-440E-B52A-61297FBC493E}"/>
          </ac:spMkLst>
        </pc:spChg>
        <pc:spChg chg="add del mod">
          <ac:chgData name="Ned Bellavance" userId="6ec04c79-7352-4a66-babe-242a44d83e92" providerId="ADAL" clId="{DA85B0D9-80D3-4D15-A4A7-611FC2DA0BD7}" dt="2021-01-21T14:50:21.358" v="1246" actId="478"/>
          <ac:spMkLst>
            <pc:docMk/>
            <pc:sldMk cId="672986763" sldId="322"/>
            <ac:spMk id="6" creationId="{444D38CF-EA74-4D07-A9FB-61F137983686}"/>
          </ac:spMkLst>
        </pc:spChg>
        <pc:spChg chg="add mod">
          <ac:chgData name="Ned Bellavance" userId="6ec04c79-7352-4a66-babe-242a44d83e92" providerId="ADAL" clId="{DA85B0D9-80D3-4D15-A4A7-611FC2DA0BD7}" dt="2021-01-21T14:46:59.486" v="1203" actId="164"/>
          <ac:spMkLst>
            <pc:docMk/>
            <pc:sldMk cId="672986763" sldId="322"/>
            <ac:spMk id="9" creationId="{7F290A0E-D6C9-405C-8085-0EF54A5042B8}"/>
          </ac:spMkLst>
        </pc:spChg>
        <pc:spChg chg="add del mod">
          <ac:chgData name="Ned Bellavance" userId="6ec04c79-7352-4a66-babe-242a44d83e92" providerId="ADAL" clId="{DA85B0D9-80D3-4D15-A4A7-611FC2DA0BD7}" dt="2021-01-21T14:48:55.006" v="1226" actId="478"/>
          <ac:spMkLst>
            <pc:docMk/>
            <pc:sldMk cId="672986763" sldId="322"/>
            <ac:spMk id="14" creationId="{1204AE96-5A95-43D9-9A52-1CFDB43D0C87}"/>
          </ac:spMkLst>
        </pc:spChg>
        <pc:spChg chg="mod ord topLvl">
          <ac:chgData name="Ned Bellavance" userId="6ec04c79-7352-4a66-babe-242a44d83e92" providerId="ADAL" clId="{DA85B0D9-80D3-4D15-A4A7-611FC2DA0BD7}" dt="2021-01-21T15:04:12.843" v="1429" actId="14861"/>
          <ac:spMkLst>
            <pc:docMk/>
            <pc:sldMk cId="672986763" sldId="322"/>
            <ac:spMk id="21" creationId="{2A16B02D-1779-4E88-86D3-D16972979DEA}"/>
          </ac:spMkLst>
        </pc:spChg>
        <pc:spChg chg="del topLvl">
          <ac:chgData name="Ned Bellavance" userId="6ec04c79-7352-4a66-babe-242a44d83e92" providerId="ADAL" clId="{DA85B0D9-80D3-4D15-A4A7-611FC2DA0BD7}" dt="2021-01-21T14:49:10.806" v="1233" actId="478"/>
          <ac:spMkLst>
            <pc:docMk/>
            <pc:sldMk cId="672986763" sldId="322"/>
            <ac:spMk id="22" creationId="{A5067F69-1568-479C-8E2E-29DFF3B67DC8}"/>
          </ac:spMkLst>
        </pc:spChg>
        <pc:spChg chg="mod">
          <ac:chgData name="Ned Bellavance" userId="6ec04c79-7352-4a66-babe-242a44d83e92" providerId="ADAL" clId="{DA85B0D9-80D3-4D15-A4A7-611FC2DA0BD7}" dt="2021-01-21T15:04:19.373" v="1430" actId="14861"/>
          <ac:spMkLst>
            <pc:docMk/>
            <pc:sldMk cId="672986763" sldId="322"/>
            <ac:spMk id="25" creationId="{DFC1F67B-9554-4641-8D09-2EEAF76C4E89}"/>
          </ac:spMkLst>
        </pc:spChg>
        <pc:spChg chg="mod">
          <ac:chgData name="Ned Bellavance" userId="6ec04c79-7352-4a66-babe-242a44d83e92" providerId="ADAL" clId="{DA85B0D9-80D3-4D15-A4A7-611FC2DA0BD7}" dt="2021-01-21T14:50:27.405" v="1247" actId="1076"/>
          <ac:spMkLst>
            <pc:docMk/>
            <pc:sldMk cId="672986763" sldId="322"/>
            <ac:spMk id="26" creationId="{AF784857-D10A-4A63-9FA7-AA24ECBE1B85}"/>
          </ac:spMkLst>
        </pc:spChg>
        <pc:spChg chg="add mod topLvl">
          <ac:chgData name="Ned Bellavance" userId="6ec04c79-7352-4a66-babe-242a44d83e92" providerId="ADAL" clId="{DA85B0D9-80D3-4D15-A4A7-611FC2DA0BD7}" dt="2021-01-21T15:04:29.018" v="1431" actId="14861"/>
          <ac:spMkLst>
            <pc:docMk/>
            <pc:sldMk cId="672986763" sldId="322"/>
            <ac:spMk id="31" creationId="{D5E23598-90EC-488E-BF3E-2E9F3C135BB3}"/>
          </ac:spMkLst>
        </pc:spChg>
        <pc:spChg chg="mod topLvl">
          <ac:chgData name="Ned Bellavance" userId="6ec04c79-7352-4a66-babe-242a44d83e92" providerId="ADAL" clId="{DA85B0D9-80D3-4D15-A4A7-611FC2DA0BD7}" dt="2021-01-21T15:04:29.018" v="1431" actId="14861"/>
          <ac:spMkLst>
            <pc:docMk/>
            <pc:sldMk cId="672986763" sldId="322"/>
            <ac:spMk id="36" creationId="{B702EF82-59F8-4BE8-BB0C-9A94B0E7320B}"/>
          </ac:spMkLst>
        </pc:spChg>
        <pc:spChg chg="add del mod">
          <ac:chgData name="Ned Bellavance" userId="6ec04c79-7352-4a66-babe-242a44d83e92" providerId="ADAL" clId="{DA85B0D9-80D3-4D15-A4A7-611FC2DA0BD7}" dt="2021-01-21T14:56:48.904" v="1329" actId="478"/>
          <ac:spMkLst>
            <pc:docMk/>
            <pc:sldMk cId="672986763" sldId="322"/>
            <ac:spMk id="41" creationId="{3276736C-31E4-444C-8D7E-7466637604B0}"/>
          </ac:spMkLst>
        </pc:spChg>
        <pc:spChg chg="add del mod">
          <ac:chgData name="Ned Bellavance" userId="6ec04c79-7352-4a66-babe-242a44d83e92" providerId="ADAL" clId="{DA85B0D9-80D3-4D15-A4A7-611FC2DA0BD7}" dt="2021-01-21T15:00:58.311" v="1411" actId="478"/>
          <ac:spMkLst>
            <pc:docMk/>
            <pc:sldMk cId="672986763" sldId="322"/>
            <ac:spMk id="42" creationId="{99ECAB87-86D9-4391-89A7-C6FBFB380E5A}"/>
          </ac:spMkLst>
        </pc:spChg>
        <pc:spChg chg="add del mod">
          <ac:chgData name="Ned Bellavance" userId="6ec04c79-7352-4a66-babe-242a44d83e92" providerId="ADAL" clId="{DA85B0D9-80D3-4D15-A4A7-611FC2DA0BD7}" dt="2021-01-21T14:59:48.190" v="1378" actId="478"/>
          <ac:spMkLst>
            <pc:docMk/>
            <pc:sldMk cId="672986763" sldId="322"/>
            <ac:spMk id="43" creationId="{6EF8C79A-E6C9-4829-9EBB-E1ADF12BE8C1}"/>
          </ac:spMkLst>
        </pc:spChg>
        <pc:spChg chg="add del mod">
          <ac:chgData name="Ned Bellavance" userId="6ec04c79-7352-4a66-babe-242a44d83e92" providerId="ADAL" clId="{DA85B0D9-80D3-4D15-A4A7-611FC2DA0BD7}" dt="2021-01-21T14:55:32.943" v="1314" actId="478"/>
          <ac:spMkLst>
            <pc:docMk/>
            <pc:sldMk cId="672986763" sldId="322"/>
            <ac:spMk id="44" creationId="{E1D50F87-6690-42F4-9E18-4A753054293E}"/>
          </ac:spMkLst>
        </pc:spChg>
        <pc:spChg chg="add del mod">
          <ac:chgData name="Ned Bellavance" userId="6ec04c79-7352-4a66-babe-242a44d83e92" providerId="ADAL" clId="{DA85B0D9-80D3-4D15-A4A7-611FC2DA0BD7}" dt="2021-01-21T14:59:55.086" v="1380" actId="478"/>
          <ac:spMkLst>
            <pc:docMk/>
            <pc:sldMk cId="672986763" sldId="322"/>
            <ac:spMk id="45" creationId="{D4E01E8B-C32F-4D16-BC94-0CAF43B1B758}"/>
          </ac:spMkLst>
        </pc:spChg>
        <pc:spChg chg="add del mod">
          <ac:chgData name="Ned Bellavance" userId="6ec04c79-7352-4a66-babe-242a44d83e92" providerId="ADAL" clId="{DA85B0D9-80D3-4D15-A4A7-611FC2DA0BD7}" dt="2021-01-21T15:00:59.085" v="1412" actId="478"/>
          <ac:spMkLst>
            <pc:docMk/>
            <pc:sldMk cId="672986763" sldId="322"/>
            <ac:spMk id="46" creationId="{8C2877DE-55F7-460B-B53D-52EA7FDEDEC9}"/>
          </ac:spMkLst>
        </pc:spChg>
        <pc:grpChg chg="add mod topLvl">
          <ac:chgData name="Ned Bellavance" userId="6ec04c79-7352-4a66-babe-242a44d83e92" providerId="ADAL" clId="{DA85B0D9-80D3-4D15-A4A7-611FC2DA0BD7}" dt="2021-01-21T15:04:02.588" v="1428" actId="14861"/>
          <ac:grpSpMkLst>
            <pc:docMk/>
            <pc:sldMk cId="672986763" sldId="322"/>
            <ac:grpSpMk id="12" creationId="{798A0D84-7EEE-411D-AC48-231C535E582D}"/>
          </ac:grpSpMkLst>
        </pc:grpChg>
        <pc:grpChg chg="add del mod">
          <ac:chgData name="Ned Bellavance" userId="6ec04c79-7352-4a66-babe-242a44d83e92" providerId="ADAL" clId="{DA85B0D9-80D3-4D15-A4A7-611FC2DA0BD7}" dt="2021-01-21T14:57:00.971" v="1331" actId="165"/>
          <ac:grpSpMkLst>
            <pc:docMk/>
            <pc:sldMk cId="672986763" sldId="322"/>
            <ac:grpSpMk id="13" creationId="{936B7BD1-6A36-44BC-8355-A22BB22995D5}"/>
          </ac:grpSpMkLst>
        </pc:grpChg>
        <pc:grpChg chg="add del mod">
          <ac:chgData name="Ned Bellavance" userId="6ec04c79-7352-4a66-babe-242a44d83e92" providerId="ADAL" clId="{DA85B0D9-80D3-4D15-A4A7-611FC2DA0BD7}" dt="2021-01-21T14:49:06.462" v="1231" actId="165"/>
          <ac:grpSpMkLst>
            <pc:docMk/>
            <pc:sldMk cId="672986763" sldId="322"/>
            <ac:grpSpMk id="18" creationId="{B9A0ACDA-5F8B-4811-ABBE-E2AC80D39100}"/>
          </ac:grpSpMkLst>
        </pc:grpChg>
        <pc:grpChg chg="del mod topLvl">
          <ac:chgData name="Ned Bellavance" userId="6ec04c79-7352-4a66-babe-242a44d83e92" providerId="ADAL" clId="{DA85B0D9-80D3-4D15-A4A7-611FC2DA0BD7}" dt="2021-01-21T14:49:10.806" v="1233" actId="478"/>
          <ac:grpSpMkLst>
            <pc:docMk/>
            <pc:sldMk cId="672986763" sldId="322"/>
            <ac:grpSpMk id="19" creationId="{B29B2F9A-A275-4F8F-BF51-09D4121A0EC3}"/>
          </ac:grpSpMkLst>
        </pc:grpChg>
        <pc:grpChg chg="add mod">
          <ac:chgData name="Ned Bellavance" userId="6ec04c79-7352-4a66-babe-242a44d83e92" providerId="ADAL" clId="{DA85B0D9-80D3-4D15-A4A7-611FC2DA0BD7}" dt="2021-01-21T15:00:53.433" v="1410" actId="12788"/>
          <ac:grpSpMkLst>
            <pc:docMk/>
            <pc:sldMk cId="672986763" sldId="322"/>
            <ac:grpSpMk id="23" creationId="{A0E72F00-EB35-4C4F-B293-7AED310E5DA5}"/>
          </ac:grpSpMkLst>
        </pc:grpChg>
        <pc:grpChg chg="add mod">
          <ac:chgData name="Ned Bellavance" userId="6ec04c79-7352-4a66-babe-242a44d83e92" providerId="ADAL" clId="{DA85B0D9-80D3-4D15-A4A7-611FC2DA0BD7}" dt="2021-01-21T14:58:48.222" v="1353" actId="12788"/>
          <ac:grpSpMkLst>
            <pc:docMk/>
            <pc:sldMk cId="672986763" sldId="322"/>
            <ac:grpSpMk id="24" creationId="{A6B438BA-D60F-473D-A239-7FD81D014911}"/>
          </ac:grpSpMkLst>
        </pc:grpChg>
        <pc:grpChg chg="add mod">
          <ac:chgData name="Ned Bellavance" userId="6ec04c79-7352-4a66-babe-242a44d83e92" providerId="ADAL" clId="{DA85B0D9-80D3-4D15-A4A7-611FC2DA0BD7}" dt="2021-01-21T15:00:53.433" v="1410" actId="12788"/>
          <ac:grpSpMkLst>
            <pc:docMk/>
            <pc:sldMk cId="672986763" sldId="322"/>
            <ac:grpSpMk id="30" creationId="{C5C74813-10BD-499D-BC83-DD168F2E6B79}"/>
          </ac:grpSpMkLst>
        </pc:grpChg>
        <pc:grpChg chg="add del mod">
          <ac:chgData name="Ned Bellavance" userId="6ec04c79-7352-4a66-babe-242a44d83e92" providerId="ADAL" clId="{DA85B0D9-80D3-4D15-A4A7-611FC2DA0BD7}" dt="2021-01-21T15:00:09.749" v="1386" actId="165"/>
          <ac:grpSpMkLst>
            <pc:docMk/>
            <pc:sldMk cId="672986763" sldId="322"/>
            <ac:grpSpMk id="34" creationId="{BC0FEE9A-59A8-4B4C-A17B-7BA64CB1768E}"/>
          </ac:grpSpMkLst>
        </pc:grpChg>
        <pc:grpChg chg="add del mod">
          <ac:chgData name="Ned Bellavance" userId="6ec04c79-7352-4a66-babe-242a44d83e92" providerId="ADAL" clId="{DA85B0D9-80D3-4D15-A4A7-611FC2DA0BD7}" dt="2021-01-21T14:58:23.430" v="1347" actId="165"/>
          <ac:grpSpMkLst>
            <pc:docMk/>
            <pc:sldMk cId="672986763" sldId="322"/>
            <ac:grpSpMk id="35" creationId="{5CA23B26-C0BA-4790-A29E-D11F1BCB5EC2}"/>
          </ac:grpSpMkLst>
        </pc:grpChg>
        <pc:grpChg chg="add del mod">
          <ac:chgData name="Ned Bellavance" userId="6ec04c79-7352-4a66-babe-242a44d83e92" providerId="ADAL" clId="{DA85B0D9-80D3-4D15-A4A7-611FC2DA0BD7}" dt="2021-01-21T14:59:09.830" v="1365" actId="165"/>
          <ac:grpSpMkLst>
            <pc:docMk/>
            <pc:sldMk cId="672986763" sldId="322"/>
            <ac:grpSpMk id="63" creationId="{9EDDC28F-0D24-4D21-8802-A0BB2177E1C9}"/>
          </ac:grpSpMkLst>
        </pc:grpChg>
        <pc:grpChg chg="add mod">
          <ac:chgData name="Ned Bellavance" userId="6ec04c79-7352-4a66-babe-242a44d83e92" providerId="ADAL" clId="{DA85B0D9-80D3-4D15-A4A7-611FC2DA0BD7}" dt="2021-01-21T15:06:01.543" v="1454" actId="1036"/>
          <ac:grpSpMkLst>
            <pc:docMk/>
            <pc:sldMk cId="672986763" sldId="322"/>
            <ac:grpSpMk id="77" creationId="{CD70C0D8-5ACF-4868-96BE-4B7DF86029C8}"/>
          </ac:grpSpMkLst>
        </pc:grpChg>
        <pc:grpChg chg="add mod">
          <ac:chgData name="Ned Bellavance" userId="6ec04c79-7352-4a66-babe-242a44d83e92" providerId="ADAL" clId="{DA85B0D9-80D3-4D15-A4A7-611FC2DA0BD7}" dt="2021-01-21T15:06:01.543" v="1454" actId="1036"/>
          <ac:grpSpMkLst>
            <pc:docMk/>
            <pc:sldMk cId="672986763" sldId="322"/>
            <ac:grpSpMk id="93" creationId="{0434E1DA-2E16-4912-B141-9F53FC778B9E}"/>
          </ac:grpSpMkLst>
        </pc:grpChg>
        <pc:picChg chg="add del mod">
          <ac:chgData name="Ned Bellavance" userId="6ec04c79-7352-4a66-babe-242a44d83e92" providerId="ADAL" clId="{DA85B0D9-80D3-4D15-A4A7-611FC2DA0BD7}" dt="2021-01-21T15:05:28.055" v="1433" actId="478"/>
          <ac:picMkLst>
            <pc:docMk/>
            <pc:sldMk cId="672986763" sldId="322"/>
            <ac:picMk id="8" creationId="{2F44532D-35CA-48EB-B705-0C4A82CD0F48}"/>
          </ac:picMkLst>
        </pc:picChg>
        <pc:picChg chg="add mod topLvl">
          <ac:chgData name="Ned Bellavance" userId="6ec04c79-7352-4a66-babe-242a44d83e92" providerId="ADAL" clId="{DA85B0D9-80D3-4D15-A4A7-611FC2DA0BD7}" dt="2021-01-21T15:04:52.333" v="1432" actId="1076"/>
          <ac:picMkLst>
            <pc:docMk/>
            <pc:sldMk cId="672986763" sldId="322"/>
            <ac:picMk id="11" creationId="{64A0F016-A22C-4B77-B994-B00C1CE4305B}"/>
          </ac:picMkLst>
        </pc:picChg>
        <pc:picChg chg="add mod">
          <ac:chgData name="Ned Bellavance" userId="6ec04c79-7352-4a66-babe-242a44d83e92" providerId="ADAL" clId="{DA85B0D9-80D3-4D15-A4A7-611FC2DA0BD7}" dt="2021-01-21T14:49:27.976" v="1238" actId="164"/>
          <ac:picMkLst>
            <pc:docMk/>
            <pc:sldMk cId="672986763" sldId="322"/>
            <ac:picMk id="16" creationId="{0D125DA0-EC5B-4605-B892-D04EAA69F013}"/>
          </ac:picMkLst>
        </pc:picChg>
        <pc:picChg chg="add del">
          <ac:chgData name="Ned Bellavance" userId="6ec04c79-7352-4a66-babe-242a44d83e92" providerId="ADAL" clId="{DA85B0D9-80D3-4D15-A4A7-611FC2DA0BD7}" dt="2021-01-21T14:49:01.358" v="1228" actId="478"/>
          <ac:picMkLst>
            <pc:docMk/>
            <pc:sldMk cId="672986763" sldId="322"/>
            <ac:picMk id="17" creationId="{0B903604-1625-43B2-B713-AF0885DFD7B5}"/>
          </ac:picMkLst>
        </pc:picChg>
        <pc:picChg chg="del mod topLvl">
          <ac:chgData name="Ned Bellavance" userId="6ec04c79-7352-4a66-babe-242a44d83e92" providerId="ADAL" clId="{DA85B0D9-80D3-4D15-A4A7-611FC2DA0BD7}" dt="2021-01-21T14:49:08.519" v="1232" actId="478"/>
          <ac:picMkLst>
            <pc:docMk/>
            <pc:sldMk cId="672986763" sldId="322"/>
            <ac:picMk id="20" creationId="{F594A86D-B054-4B5E-B8CD-9B9710B203F2}"/>
          </ac:picMkLst>
        </pc:picChg>
        <pc:picChg chg="del">
          <ac:chgData name="Ned Bellavance" userId="6ec04c79-7352-4a66-babe-242a44d83e92" providerId="ADAL" clId="{DA85B0D9-80D3-4D15-A4A7-611FC2DA0BD7}" dt="2021-01-21T14:50:18.575" v="1245" actId="478"/>
          <ac:picMkLst>
            <pc:docMk/>
            <pc:sldMk cId="672986763" sldId="322"/>
            <ac:picMk id="27" creationId="{8BC9AC74-F659-494B-ACD0-038F11C6766C}"/>
          </ac:picMkLst>
        </pc:picChg>
        <pc:picChg chg="add mod">
          <ac:chgData name="Ned Bellavance" userId="6ec04c79-7352-4a66-babe-242a44d83e92" providerId="ADAL" clId="{DA85B0D9-80D3-4D15-A4A7-611FC2DA0BD7}" dt="2021-01-21T14:50:51.293" v="1255" actId="164"/>
          <ac:picMkLst>
            <pc:docMk/>
            <pc:sldMk cId="672986763" sldId="322"/>
            <ac:picMk id="29" creationId="{2E447560-53E6-4899-898D-2F54336D3CD7}"/>
          </ac:picMkLst>
        </pc:picChg>
        <pc:picChg chg="add mod topLvl">
          <ac:chgData name="Ned Bellavance" userId="6ec04c79-7352-4a66-babe-242a44d83e92" providerId="ADAL" clId="{DA85B0D9-80D3-4D15-A4A7-611FC2DA0BD7}" dt="2021-01-21T15:01:10.939" v="1414" actId="1076"/>
          <ac:picMkLst>
            <pc:docMk/>
            <pc:sldMk cId="672986763" sldId="322"/>
            <ac:picMk id="33" creationId="{801C85D9-3D0C-4E7B-A3E5-C17730853E28}"/>
          </ac:picMkLst>
        </pc:picChg>
        <pc:picChg chg="mod topLvl">
          <ac:chgData name="Ned Bellavance" userId="6ec04c79-7352-4a66-babe-242a44d83e92" providerId="ADAL" clId="{DA85B0D9-80D3-4D15-A4A7-611FC2DA0BD7}" dt="2021-01-21T15:01:04.016" v="1413" actId="1076"/>
          <ac:picMkLst>
            <pc:docMk/>
            <pc:sldMk cId="672986763" sldId="322"/>
            <ac:picMk id="37" creationId="{D724EAF6-8BF8-49CF-827C-E76BCC2E88CE}"/>
          </ac:picMkLst>
        </pc:picChg>
        <pc:cxnChg chg="add del mod">
          <ac:chgData name="Ned Bellavance" userId="6ec04c79-7352-4a66-babe-242a44d83e92" providerId="ADAL" clId="{DA85B0D9-80D3-4D15-A4A7-611FC2DA0BD7}" dt="2021-01-21T14:53:31.562" v="1290" actId="478"/>
          <ac:cxnSpMkLst>
            <pc:docMk/>
            <pc:sldMk cId="672986763" sldId="322"/>
            <ac:cxnSpMk id="39" creationId="{2F5D24BA-EC07-4C59-BE0C-FB99A0B3AC15}"/>
          </ac:cxnSpMkLst>
        </pc:cxnChg>
        <pc:cxnChg chg="add mod">
          <ac:chgData name="Ned Bellavance" userId="6ec04c79-7352-4a66-babe-242a44d83e92" providerId="ADAL" clId="{DA85B0D9-80D3-4D15-A4A7-611FC2DA0BD7}" dt="2021-01-21T15:02:37.347" v="1424" actId="14100"/>
          <ac:cxnSpMkLst>
            <pc:docMk/>
            <pc:sldMk cId="672986763" sldId="322"/>
            <ac:cxnSpMk id="48" creationId="{3F855B28-1823-4765-90A8-B781DE2FCEB7}"/>
          </ac:cxnSpMkLst>
        </pc:cxnChg>
        <pc:cxnChg chg="add del mod">
          <ac:chgData name="Ned Bellavance" userId="6ec04c79-7352-4a66-babe-242a44d83e92" providerId="ADAL" clId="{DA85B0D9-80D3-4D15-A4A7-611FC2DA0BD7}" dt="2021-01-21T14:59:57.558" v="1381" actId="478"/>
          <ac:cxnSpMkLst>
            <pc:docMk/>
            <pc:sldMk cId="672986763" sldId="322"/>
            <ac:cxnSpMk id="53" creationId="{237314B9-9EC7-4364-8F30-33363682B4E0}"/>
          </ac:cxnSpMkLst>
        </pc:cxnChg>
        <pc:cxnChg chg="add mod">
          <ac:chgData name="Ned Bellavance" userId="6ec04c79-7352-4a66-babe-242a44d83e92" providerId="ADAL" clId="{DA85B0D9-80D3-4D15-A4A7-611FC2DA0BD7}" dt="2021-01-21T15:02:07.646" v="1421" actId="692"/>
          <ac:cxnSpMkLst>
            <pc:docMk/>
            <pc:sldMk cId="672986763" sldId="322"/>
            <ac:cxnSpMk id="54" creationId="{9EAEC0F0-2A3A-4C2B-B683-FF2354B185A9}"/>
          </ac:cxnSpMkLst>
        </pc:cxnChg>
        <pc:cxnChg chg="add mod">
          <ac:chgData name="Ned Bellavance" userId="6ec04c79-7352-4a66-babe-242a44d83e92" providerId="ADAL" clId="{DA85B0D9-80D3-4D15-A4A7-611FC2DA0BD7}" dt="2021-01-21T15:02:07.646" v="1421" actId="692"/>
          <ac:cxnSpMkLst>
            <pc:docMk/>
            <pc:sldMk cId="672986763" sldId="322"/>
            <ac:cxnSpMk id="58" creationId="{4D162FBB-E37E-4D73-87BA-E040A14EBB9A}"/>
          </ac:cxnSpMkLst>
        </pc:cxnChg>
        <pc:cxnChg chg="add mod">
          <ac:chgData name="Ned Bellavance" userId="6ec04c79-7352-4a66-babe-242a44d83e92" providerId="ADAL" clId="{DA85B0D9-80D3-4D15-A4A7-611FC2DA0BD7}" dt="2021-01-21T15:02:07.646" v="1421" actId="692"/>
          <ac:cxnSpMkLst>
            <pc:docMk/>
            <pc:sldMk cId="672986763" sldId="322"/>
            <ac:cxnSpMk id="69" creationId="{C1EA7C64-E927-47A0-8CB1-66509C6F35E9}"/>
          </ac:cxnSpMkLst>
        </pc:cxnChg>
        <pc:cxnChg chg="add mod">
          <ac:chgData name="Ned Bellavance" userId="6ec04c79-7352-4a66-babe-242a44d83e92" providerId="ADAL" clId="{DA85B0D9-80D3-4D15-A4A7-611FC2DA0BD7}" dt="2021-01-21T15:02:07.646" v="1421" actId="692"/>
          <ac:cxnSpMkLst>
            <pc:docMk/>
            <pc:sldMk cId="672986763" sldId="322"/>
            <ac:cxnSpMk id="72" creationId="{59463732-0AA3-4E44-9457-D73469AF9DAA}"/>
          </ac:cxnSpMkLst>
        </pc:cxnChg>
      </pc:sldChg>
      <pc:sldChg chg="addSp delSp modSp add modAnim">
        <pc:chgData name="Ned Bellavance" userId="6ec04c79-7352-4a66-babe-242a44d83e92" providerId="ADAL" clId="{DA85B0D9-80D3-4D15-A4A7-611FC2DA0BD7}" dt="2021-01-22T13:57:34.660" v="2607" actId="478"/>
        <pc:sldMkLst>
          <pc:docMk/>
          <pc:sldMk cId="726289229" sldId="323"/>
        </pc:sldMkLst>
        <pc:spChg chg="del">
          <ac:chgData name="Ned Bellavance" userId="6ec04c79-7352-4a66-babe-242a44d83e92" providerId="ADAL" clId="{DA85B0D9-80D3-4D15-A4A7-611FC2DA0BD7}" dt="2021-01-22T13:57:34.660" v="2607" actId="478"/>
          <ac:spMkLst>
            <pc:docMk/>
            <pc:sldMk cId="726289229" sldId="323"/>
            <ac:spMk id="2" creationId="{FCEEA0A2-6D79-42CE-BDE8-2AE5E37C1C5F}"/>
          </ac:spMkLst>
        </pc:spChg>
        <pc:spChg chg="mod">
          <ac:chgData name="Ned Bellavance" userId="6ec04c79-7352-4a66-babe-242a44d83e92" providerId="ADAL" clId="{DA85B0D9-80D3-4D15-A4A7-611FC2DA0BD7}" dt="2021-01-21T15:13:37.426" v="1623" actId="20577"/>
          <ac:spMkLst>
            <pc:docMk/>
            <pc:sldMk cId="726289229" sldId="323"/>
            <ac:spMk id="3" creationId="{1E7407B6-9203-44ED-AEA1-C3DA0F3A886B}"/>
          </ac:spMkLst>
        </pc:spChg>
        <pc:spChg chg="mod">
          <ac:chgData name="Ned Bellavance" userId="6ec04c79-7352-4a66-babe-242a44d83e92" providerId="ADAL" clId="{DA85B0D9-80D3-4D15-A4A7-611FC2DA0BD7}" dt="2021-01-21T19:11:25.700" v="2587" actId="164"/>
          <ac:spMkLst>
            <pc:docMk/>
            <pc:sldMk cId="726289229" sldId="323"/>
            <ac:spMk id="172" creationId="{869C3FE5-497E-4389-A628-B308DDA237D3}"/>
          </ac:spMkLst>
        </pc:spChg>
        <pc:spChg chg="mod">
          <ac:chgData name="Ned Bellavance" userId="6ec04c79-7352-4a66-babe-242a44d83e92" providerId="ADAL" clId="{DA85B0D9-80D3-4D15-A4A7-611FC2DA0BD7}" dt="2021-01-21T19:11:17.836" v="2586" actId="164"/>
          <ac:spMkLst>
            <pc:docMk/>
            <pc:sldMk cId="726289229" sldId="323"/>
            <ac:spMk id="173" creationId="{66B39162-5397-46DB-8D7A-A1B31E17EF46}"/>
          </ac:spMkLst>
        </pc:spChg>
        <pc:spChg chg="mod">
          <ac:chgData name="Ned Bellavance" userId="6ec04c79-7352-4a66-babe-242a44d83e92" providerId="ADAL" clId="{DA85B0D9-80D3-4D15-A4A7-611FC2DA0BD7}" dt="2021-01-21T19:11:06.851" v="2585" actId="164"/>
          <ac:spMkLst>
            <pc:docMk/>
            <pc:sldMk cId="726289229" sldId="323"/>
            <ac:spMk id="174" creationId="{19D96057-29BF-4497-B350-F4E06F8B088F}"/>
          </ac:spMkLst>
        </pc:spChg>
        <pc:grpChg chg="add mod">
          <ac:chgData name="Ned Bellavance" userId="6ec04c79-7352-4a66-babe-242a44d83e92" providerId="ADAL" clId="{DA85B0D9-80D3-4D15-A4A7-611FC2DA0BD7}" dt="2021-01-21T19:11:06.851" v="2585" actId="164"/>
          <ac:grpSpMkLst>
            <pc:docMk/>
            <pc:sldMk cId="726289229" sldId="323"/>
            <ac:grpSpMk id="4" creationId="{18998047-EF08-4786-94C6-0E306317AFBA}"/>
          </ac:grpSpMkLst>
        </pc:grpChg>
        <pc:grpChg chg="add mod">
          <ac:chgData name="Ned Bellavance" userId="6ec04c79-7352-4a66-babe-242a44d83e92" providerId="ADAL" clId="{DA85B0D9-80D3-4D15-A4A7-611FC2DA0BD7}" dt="2021-01-21T19:11:17.836" v="2586" actId="164"/>
          <ac:grpSpMkLst>
            <pc:docMk/>
            <pc:sldMk cId="726289229" sldId="323"/>
            <ac:grpSpMk id="9" creationId="{311FCE21-2467-477F-AD8E-D1651E68E85A}"/>
          </ac:grpSpMkLst>
        </pc:grpChg>
        <pc:grpChg chg="add mod">
          <ac:chgData name="Ned Bellavance" userId="6ec04c79-7352-4a66-babe-242a44d83e92" providerId="ADAL" clId="{DA85B0D9-80D3-4D15-A4A7-611FC2DA0BD7}" dt="2021-01-21T19:11:25.700" v="2587" actId="164"/>
          <ac:grpSpMkLst>
            <pc:docMk/>
            <pc:sldMk cId="726289229" sldId="323"/>
            <ac:grpSpMk id="10" creationId="{14C39B97-E4B6-4FB7-B16A-18604FDB57FE}"/>
          </ac:grpSpMkLst>
        </pc:grpChg>
        <pc:grpChg chg="mod">
          <ac:chgData name="Ned Bellavance" userId="6ec04c79-7352-4a66-babe-242a44d83e92" providerId="ADAL" clId="{DA85B0D9-80D3-4D15-A4A7-611FC2DA0BD7}" dt="2021-01-21T19:11:17.836" v="2586" actId="164"/>
          <ac:grpSpMkLst>
            <pc:docMk/>
            <pc:sldMk cId="726289229" sldId="323"/>
            <ac:grpSpMk id="146" creationId="{604550BE-1746-4CFF-A3A7-5D7DD295B888}"/>
          </ac:grpSpMkLst>
        </pc:grpChg>
        <pc:grpChg chg="mod">
          <ac:chgData name="Ned Bellavance" userId="6ec04c79-7352-4a66-babe-242a44d83e92" providerId="ADAL" clId="{DA85B0D9-80D3-4D15-A4A7-611FC2DA0BD7}" dt="2021-01-21T19:11:25.700" v="2587" actId="164"/>
          <ac:grpSpMkLst>
            <pc:docMk/>
            <pc:sldMk cId="726289229" sldId="323"/>
            <ac:grpSpMk id="150" creationId="{DF041579-3A72-4A0B-AF96-64B03B0C6A84}"/>
          </ac:grpSpMkLst>
        </pc:grpChg>
        <pc:grpChg chg="mod">
          <ac:chgData name="Ned Bellavance" userId="6ec04c79-7352-4a66-babe-242a44d83e92" providerId="ADAL" clId="{DA85B0D9-80D3-4D15-A4A7-611FC2DA0BD7}" dt="2021-01-21T19:11:06.851" v="2585" actId="164"/>
          <ac:grpSpMkLst>
            <pc:docMk/>
            <pc:sldMk cId="726289229" sldId="323"/>
            <ac:grpSpMk id="171" creationId="{232A6FDB-544E-47E8-8F63-CC2BBB705F80}"/>
          </ac:grpSpMkLst>
        </pc:grpChg>
        <pc:picChg chg="mod">
          <ac:chgData name="Ned Bellavance" userId="6ec04c79-7352-4a66-babe-242a44d83e92" providerId="ADAL" clId="{DA85B0D9-80D3-4D15-A4A7-611FC2DA0BD7}" dt="2021-01-21T19:11:17.836" v="2586" actId="164"/>
          <ac:picMkLst>
            <pc:docMk/>
            <pc:sldMk cId="726289229" sldId="323"/>
            <ac:picMk id="2050" creationId="{1102B5C2-3A4B-4D7B-A2E7-FEDCCA4A8572}"/>
          </ac:picMkLst>
        </pc:picChg>
      </pc:sldChg>
      <pc:sldChg chg="addSp delSp modSp add modAnim">
        <pc:chgData name="Ned Bellavance" userId="6ec04c79-7352-4a66-babe-242a44d83e92" providerId="ADAL" clId="{DA85B0D9-80D3-4D15-A4A7-611FC2DA0BD7}" dt="2021-01-22T13:57:18.068" v="2603" actId="478"/>
        <pc:sldMkLst>
          <pc:docMk/>
          <pc:sldMk cId="4052206635" sldId="324"/>
        </pc:sldMkLst>
        <pc:spChg chg="mod">
          <ac:chgData name="Ned Bellavance" userId="6ec04c79-7352-4a66-babe-242a44d83e92" providerId="ADAL" clId="{DA85B0D9-80D3-4D15-A4A7-611FC2DA0BD7}" dt="2021-01-21T15:08:00.310" v="1533" actId="20577"/>
          <ac:spMkLst>
            <pc:docMk/>
            <pc:sldMk cId="4052206635" sldId="324"/>
            <ac:spMk id="2" creationId="{9834C214-8775-4232-9F9A-3E4DAEE02FEC}"/>
          </ac:spMkLst>
        </pc:spChg>
        <pc:spChg chg="del">
          <ac:chgData name="Ned Bellavance" userId="6ec04c79-7352-4a66-babe-242a44d83e92" providerId="ADAL" clId="{DA85B0D9-80D3-4D15-A4A7-611FC2DA0BD7}" dt="2021-01-22T13:57:18.068" v="2603" actId="478"/>
          <ac:spMkLst>
            <pc:docMk/>
            <pc:sldMk cId="4052206635" sldId="324"/>
            <ac:spMk id="3" creationId="{1BC4A092-105F-4BBF-A294-826210B7B9A9}"/>
          </ac:spMkLst>
        </pc:spChg>
        <pc:spChg chg="add del mod">
          <ac:chgData name="Ned Bellavance" userId="6ec04c79-7352-4a66-babe-242a44d83e92" providerId="ADAL" clId="{DA85B0D9-80D3-4D15-A4A7-611FC2DA0BD7}" dt="2021-01-21T16:05:47.928" v="2450" actId="12084"/>
          <ac:spMkLst>
            <pc:docMk/>
            <pc:sldMk cId="4052206635" sldId="324"/>
            <ac:spMk id="4" creationId="{991161DE-FE14-45F7-A40C-C3C4D76B274C}"/>
          </ac:spMkLst>
        </pc:spChg>
        <pc:grpChg chg="add del mod ord">
          <ac:chgData name="Ned Bellavance" userId="6ec04c79-7352-4a66-babe-242a44d83e92" providerId="ADAL" clId="{DA85B0D9-80D3-4D15-A4A7-611FC2DA0BD7}" dt="2021-01-21T15:11:22.167" v="1560" actId="478"/>
          <ac:grpSpMkLst>
            <pc:docMk/>
            <pc:sldMk cId="4052206635" sldId="324"/>
            <ac:grpSpMk id="6" creationId="{3702D3C6-C815-499D-99EA-7A9CF7389192}"/>
          </ac:grpSpMkLst>
        </pc:grpChg>
        <pc:grpChg chg="add mod">
          <ac:chgData name="Ned Bellavance" userId="6ec04c79-7352-4a66-babe-242a44d83e92" providerId="ADAL" clId="{DA85B0D9-80D3-4D15-A4A7-611FC2DA0BD7}" dt="2021-01-21T15:12:47.853" v="1596" actId="1038"/>
          <ac:grpSpMkLst>
            <pc:docMk/>
            <pc:sldMk cId="4052206635" sldId="324"/>
            <ac:grpSpMk id="11" creationId="{38384B2B-A6F6-43CE-9D94-9D7486C0AAAD}"/>
          </ac:grpSpMkLst>
        </pc:grpChg>
        <pc:graphicFrameChg chg="add mod">
          <ac:chgData name="Ned Bellavance" userId="6ec04c79-7352-4a66-babe-242a44d83e92" providerId="ADAL" clId="{DA85B0D9-80D3-4D15-A4A7-611FC2DA0BD7}" dt="2021-01-21T16:06:15.738" v="2455" actId="1076"/>
          <ac:graphicFrameMkLst>
            <pc:docMk/>
            <pc:sldMk cId="4052206635" sldId="324"/>
            <ac:graphicFrameMk id="17" creationId="{4ACF998D-529A-46E5-AC64-C4442C2BE03B}"/>
          </ac:graphicFrameMkLst>
        </pc:graphicFrameChg>
        <pc:picChg chg="add mod">
          <ac:chgData name="Ned Bellavance" userId="6ec04c79-7352-4a66-babe-242a44d83e92" providerId="ADAL" clId="{DA85B0D9-80D3-4D15-A4A7-611FC2DA0BD7}" dt="2021-01-21T15:12:47.853" v="1596" actId="1038"/>
          <ac:picMkLst>
            <pc:docMk/>
            <pc:sldMk cId="4052206635" sldId="324"/>
            <ac:picMk id="5" creationId="{65C1FBDB-602D-4970-BB32-2202CB0FBC5E}"/>
          </ac:picMkLst>
        </pc:picChg>
      </pc:sldChg>
      <pc:sldChg chg="addSp delSp modSp add modAnim">
        <pc:chgData name="Ned Bellavance" userId="6ec04c79-7352-4a66-babe-242a44d83e92" providerId="ADAL" clId="{DA85B0D9-80D3-4D15-A4A7-611FC2DA0BD7}" dt="2021-01-22T13:57:30.980" v="2606" actId="478"/>
        <pc:sldMkLst>
          <pc:docMk/>
          <pc:sldMk cId="3622371776" sldId="325"/>
        </pc:sldMkLst>
        <pc:spChg chg="mod">
          <ac:chgData name="Ned Bellavance" userId="6ec04c79-7352-4a66-babe-242a44d83e92" providerId="ADAL" clId="{DA85B0D9-80D3-4D15-A4A7-611FC2DA0BD7}" dt="2021-01-21T15:14:17.783" v="1639" actId="20577"/>
          <ac:spMkLst>
            <pc:docMk/>
            <pc:sldMk cId="3622371776" sldId="325"/>
            <ac:spMk id="2" creationId="{DD700825-9B19-44CD-ACDB-E629246F1097}"/>
          </ac:spMkLst>
        </pc:spChg>
        <pc:spChg chg="del">
          <ac:chgData name="Ned Bellavance" userId="6ec04c79-7352-4a66-babe-242a44d83e92" providerId="ADAL" clId="{DA85B0D9-80D3-4D15-A4A7-611FC2DA0BD7}" dt="2021-01-22T13:57:30.980" v="2606" actId="478"/>
          <ac:spMkLst>
            <pc:docMk/>
            <pc:sldMk cId="3622371776" sldId="325"/>
            <ac:spMk id="3" creationId="{B30D74EB-ABC4-4025-A6CC-A47F71E1E139}"/>
          </ac:spMkLst>
        </pc:spChg>
        <pc:spChg chg="add del mod">
          <ac:chgData name="Ned Bellavance" userId="6ec04c79-7352-4a66-babe-242a44d83e92" providerId="ADAL" clId="{DA85B0D9-80D3-4D15-A4A7-611FC2DA0BD7}" dt="2021-01-21T15:15:41.186" v="1648" actId="478"/>
          <ac:spMkLst>
            <pc:docMk/>
            <pc:sldMk cId="3622371776" sldId="325"/>
            <ac:spMk id="21" creationId="{F1E5E135-CA71-4BC0-9B4F-731286CD6F58}"/>
          </ac:spMkLst>
        </pc:spChg>
        <pc:spChg chg="mod">
          <ac:chgData name="Ned Bellavance" userId="6ec04c79-7352-4a66-babe-242a44d83e92" providerId="ADAL" clId="{DA85B0D9-80D3-4D15-A4A7-611FC2DA0BD7}" dt="2021-01-21T15:20:02.437" v="1686"/>
          <ac:spMkLst>
            <pc:docMk/>
            <pc:sldMk cId="3622371776" sldId="325"/>
            <ac:spMk id="31" creationId="{99A7F65E-753D-4840-9907-81F905ED1906}"/>
          </ac:spMkLst>
        </pc:spChg>
        <pc:spChg chg="mod">
          <ac:chgData name="Ned Bellavance" userId="6ec04c79-7352-4a66-babe-242a44d83e92" providerId="ADAL" clId="{DA85B0D9-80D3-4D15-A4A7-611FC2DA0BD7}" dt="2021-01-21T15:19:51.360" v="1685"/>
          <ac:spMkLst>
            <pc:docMk/>
            <pc:sldMk cId="3622371776" sldId="325"/>
            <ac:spMk id="34" creationId="{C7C18F67-8F41-4B8A-8DF1-091516D2DDF8}"/>
          </ac:spMkLst>
        </pc:spChg>
        <pc:spChg chg="mod">
          <ac:chgData name="Ned Bellavance" userId="6ec04c79-7352-4a66-babe-242a44d83e92" providerId="ADAL" clId="{DA85B0D9-80D3-4D15-A4A7-611FC2DA0BD7}" dt="2021-01-21T15:19:39.589" v="1684"/>
          <ac:spMkLst>
            <pc:docMk/>
            <pc:sldMk cId="3622371776" sldId="325"/>
            <ac:spMk id="37" creationId="{4E69B73F-540F-4C90-9F42-456A86CF16E5}"/>
          </ac:spMkLst>
        </pc:spChg>
        <pc:spChg chg="add del mod">
          <ac:chgData name="Ned Bellavance" userId="6ec04c79-7352-4a66-babe-242a44d83e92" providerId="ADAL" clId="{DA85B0D9-80D3-4D15-A4A7-611FC2DA0BD7}" dt="2021-01-21T15:16:55.742" v="1658" actId="478"/>
          <ac:spMkLst>
            <pc:docMk/>
            <pc:sldMk cId="3622371776" sldId="325"/>
            <ac:spMk id="39" creationId="{E231D68C-719B-443F-9F7E-F3809A7E2E36}"/>
          </ac:spMkLst>
        </pc:spChg>
        <pc:spChg chg="add mod">
          <ac:chgData name="Ned Bellavance" userId="6ec04c79-7352-4a66-babe-242a44d83e92" providerId="ADAL" clId="{DA85B0D9-80D3-4D15-A4A7-611FC2DA0BD7}" dt="2021-01-21T15:17:14.976" v="1662" actId="164"/>
          <ac:spMkLst>
            <pc:docMk/>
            <pc:sldMk cId="3622371776" sldId="325"/>
            <ac:spMk id="42" creationId="{060217C1-EF96-4461-8CA2-9AE3FD15F88F}"/>
          </ac:spMkLst>
        </pc:spChg>
        <pc:spChg chg="add mod">
          <ac:chgData name="Ned Bellavance" userId="6ec04c79-7352-4a66-babe-242a44d83e92" providerId="ADAL" clId="{DA85B0D9-80D3-4D15-A4A7-611FC2DA0BD7}" dt="2021-01-21T15:17:21.295" v="1664" actId="164"/>
          <ac:spMkLst>
            <pc:docMk/>
            <pc:sldMk cId="3622371776" sldId="325"/>
            <ac:spMk id="43" creationId="{B2309E22-A2CF-46D5-B58D-CA4A629EB800}"/>
          </ac:spMkLst>
        </pc:spChg>
        <pc:spChg chg="add mod">
          <ac:chgData name="Ned Bellavance" userId="6ec04c79-7352-4a66-babe-242a44d83e92" providerId="ADAL" clId="{DA85B0D9-80D3-4D15-A4A7-611FC2DA0BD7}" dt="2021-01-21T15:17:25.510" v="1665" actId="164"/>
          <ac:spMkLst>
            <pc:docMk/>
            <pc:sldMk cId="3622371776" sldId="325"/>
            <ac:spMk id="44" creationId="{3123B3F0-8171-4F42-9C91-6ACA3E680F44}"/>
          </ac:spMkLst>
        </pc:spChg>
        <pc:grpChg chg="add del mod">
          <ac:chgData name="Ned Bellavance" userId="6ec04c79-7352-4a66-babe-242a44d83e92" providerId="ADAL" clId="{DA85B0D9-80D3-4D15-A4A7-611FC2DA0BD7}" dt="2021-01-21T15:14:38.230" v="1643" actId="478"/>
          <ac:grpSpMkLst>
            <pc:docMk/>
            <pc:sldMk cId="3622371776" sldId="325"/>
            <ac:grpSpMk id="4" creationId="{44FA890D-1707-4BC8-9C9A-357C63264841}"/>
          </ac:grpSpMkLst>
        </pc:grpChg>
        <pc:grpChg chg="add del mod">
          <ac:chgData name="Ned Bellavance" userId="6ec04c79-7352-4a66-babe-242a44d83e92" providerId="ADAL" clId="{DA85B0D9-80D3-4D15-A4A7-611FC2DA0BD7}" dt="2021-01-21T15:21:30.334" v="1712" actId="165"/>
          <ac:grpSpMkLst>
            <pc:docMk/>
            <pc:sldMk cId="3622371776" sldId="325"/>
            <ac:grpSpMk id="22" creationId="{EDBCB357-624B-4E99-AB8A-B3CA0421BC08}"/>
          </ac:grpSpMkLst>
        </pc:grpChg>
        <pc:grpChg chg="mod topLvl">
          <ac:chgData name="Ned Bellavance" userId="6ec04c79-7352-4a66-babe-242a44d83e92" providerId="ADAL" clId="{DA85B0D9-80D3-4D15-A4A7-611FC2DA0BD7}" dt="2021-01-21T15:22:09.118" v="1724" actId="1035"/>
          <ac:grpSpMkLst>
            <pc:docMk/>
            <pc:sldMk cId="3622371776" sldId="325"/>
            <ac:grpSpMk id="23" creationId="{21F63148-01E0-42EE-AF46-1F21B13AE70D}"/>
          </ac:grpSpMkLst>
        </pc:grpChg>
        <pc:grpChg chg="mod topLvl">
          <ac:chgData name="Ned Bellavance" userId="6ec04c79-7352-4a66-babe-242a44d83e92" providerId="ADAL" clId="{DA85B0D9-80D3-4D15-A4A7-611FC2DA0BD7}" dt="2021-01-21T15:22:09.118" v="1724" actId="1035"/>
          <ac:grpSpMkLst>
            <pc:docMk/>
            <pc:sldMk cId="3622371776" sldId="325"/>
            <ac:grpSpMk id="24" creationId="{73CD9EED-D512-4320-B4B5-F07CF812E0CE}"/>
          </ac:grpSpMkLst>
        </pc:grpChg>
        <pc:grpChg chg="mod topLvl">
          <ac:chgData name="Ned Bellavance" userId="6ec04c79-7352-4a66-babe-242a44d83e92" providerId="ADAL" clId="{DA85B0D9-80D3-4D15-A4A7-611FC2DA0BD7}" dt="2021-01-21T15:22:09.118" v="1724" actId="1035"/>
          <ac:grpSpMkLst>
            <pc:docMk/>
            <pc:sldMk cId="3622371776" sldId="325"/>
            <ac:grpSpMk id="25" creationId="{2713C883-83FA-4F8F-94E1-5D783EEE15DB}"/>
          </ac:grpSpMkLst>
        </pc:grpChg>
        <pc:grpChg chg="mod topLvl">
          <ac:chgData name="Ned Bellavance" userId="6ec04c79-7352-4a66-babe-242a44d83e92" providerId="ADAL" clId="{DA85B0D9-80D3-4D15-A4A7-611FC2DA0BD7}" dt="2021-01-21T15:22:09.118" v="1724" actId="1035"/>
          <ac:grpSpMkLst>
            <pc:docMk/>
            <pc:sldMk cId="3622371776" sldId="325"/>
            <ac:grpSpMk id="26" creationId="{9AE1476E-9523-40C6-9E74-F9E6319DBFD0}"/>
          </ac:grpSpMkLst>
        </pc:grpChg>
        <pc:grpChg chg="add mod">
          <ac:chgData name="Ned Bellavance" userId="6ec04c79-7352-4a66-babe-242a44d83e92" providerId="ADAL" clId="{DA85B0D9-80D3-4D15-A4A7-611FC2DA0BD7}" dt="2021-01-21T15:18:20.213" v="1682" actId="465"/>
          <ac:grpSpMkLst>
            <pc:docMk/>
            <pc:sldMk cId="3622371776" sldId="325"/>
            <ac:grpSpMk id="45" creationId="{316F4CD5-642B-4700-AB36-CC8310E1D7FE}"/>
          </ac:grpSpMkLst>
        </pc:grpChg>
        <pc:grpChg chg="add mod">
          <ac:chgData name="Ned Bellavance" userId="6ec04c79-7352-4a66-babe-242a44d83e92" providerId="ADAL" clId="{DA85B0D9-80D3-4D15-A4A7-611FC2DA0BD7}" dt="2021-01-21T15:18:17.030" v="1681" actId="12788"/>
          <ac:grpSpMkLst>
            <pc:docMk/>
            <pc:sldMk cId="3622371776" sldId="325"/>
            <ac:grpSpMk id="53" creationId="{0D9E9300-FF22-496E-86E1-4B07BDEDD620}"/>
          </ac:grpSpMkLst>
        </pc:grpChg>
        <pc:grpChg chg="add mod">
          <ac:chgData name="Ned Bellavance" userId="6ec04c79-7352-4a66-babe-242a44d83e92" providerId="ADAL" clId="{DA85B0D9-80D3-4D15-A4A7-611FC2DA0BD7}" dt="2021-01-21T15:18:17.030" v="1681" actId="12788"/>
          <ac:grpSpMkLst>
            <pc:docMk/>
            <pc:sldMk cId="3622371776" sldId="325"/>
            <ac:grpSpMk id="60" creationId="{812BDD3C-B233-4CCC-BE47-760C28451B13}"/>
          </ac:grpSpMkLst>
        </pc:grpChg>
        <pc:grpChg chg="add mod">
          <ac:chgData name="Ned Bellavance" userId="6ec04c79-7352-4a66-babe-242a44d83e92" providerId="ADAL" clId="{DA85B0D9-80D3-4D15-A4A7-611FC2DA0BD7}" dt="2021-01-21T15:18:20.213" v="1682" actId="465"/>
          <ac:grpSpMkLst>
            <pc:docMk/>
            <pc:sldMk cId="3622371776" sldId="325"/>
            <ac:grpSpMk id="68" creationId="{32D2F254-4702-43D0-AF1A-489FB60BBE3E}"/>
          </ac:grpSpMkLst>
        </pc:grpChg>
        <pc:grpChg chg="add mod">
          <ac:chgData name="Ned Bellavance" userId="6ec04c79-7352-4a66-babe-242a44d83e92" providerId="ADAL" clId="{DA85B0D9-80D3-4D15-A4A7-611FC2DA0BD7}" dt="2021-01-21T15:18:20.213" v="1682" actId="465"/>
          <ac:grpSpMkLst>
            <pc:docMk/>
            <pc:sldMk cId="3622371776" sldId="325"/>
            <ac:grpSpMk id="69" creationId="{5E15C3AA-80A8-4AA8-BB15-74F627537309}"/>
          </ac:grpSpMkLst>
        </pc:grpChg>
        <pc:grpChg chg="add mod">
          <ac:chgData name="Ned Bellavance" userId="6ec04c79-7352-4a66-babe-242a44d83e92" providerId="ADAL" clId="{DA85B0D9-80D3-4D15-A4A7-611FC2DA0BD7}" dt="2021-01-21T15:18:20.213" v="1682" actId="465"/>
          <ac:grpSpMkLst>
            <pc:docMk/>
            <pc:sldMk cId="3622371776" sldId="325"/>
            <ac:grpSpMk id="70" creationId="{415781DF-4E18-4282-8455-1CD98DA7127E}"/>
          </ac:grpSpMkLst>
        </pc:grpChg>
        <pc:picChg chg="add mod">
          <ac:chgData name="Ned Bellavance" userId="6ec04c79-7352-4a66-babe-242a44d83e92" providerId="ADAL" clId="{DA85B0D9-80D3-4D15-A4A7-611FC2DA0BD7}" dt="2021-01-21T15:17:21.295" v="1664" actId="164"/>
          <ac:picMkLst>
            <pc:docMk/>
            <pc:sldMk cId="3622371776" sldId="325"/>
            <ac:picMk id="52" creationId="{D42E406C-AD61-4FFA-A159-2F86F9530866}"/>
          </ac:picMkLst>
        </pc:picChg>
        <pc:cxnChg chg="add del mod">
          <ac:chgData name="Ned Bellavance" userId="6ec04c79-7352-4a66-babe-242a44d83e92" providerId="ADAL" clId="{DA85B0D9-80D3-4D15-A4A7-611FC2DA0BD7}" dt="2021-01-21T15:17:51.873" v="1673" actId="478"/>
          <ac:cxnSpMkLst>
            <pc:docMk/>
            <pc:sldMk cId="3622371776" sldId="325"/>
            <ac:cxnSpMk id="40" creationId="{A8801C72-B545-49B6-82EA-D1280DCB271D}"/>
          </ac:cxnSpMkLst>
        </pc:cxnChg>
        <pc:cxnChg chg="add del mod">
          <ac:chgData name="Ned Bellavance" userId="6ec04c79-7352-4a66-babe-242a44d83e92" providerId="ADAL" clId="{DA85B0D9-80D3-4D15-A4A7-611FC2DA0BD7}" dt="2021-01-21T15:17:05.614" v="1660" actId="478"/>
          <ac:cxnSpMkLst>
            <pc:docMk/>
            <pc:sldMk cId="3622371776" sldId="325"/>
            <ac:cxnSpMk id="41" creationId="{A4DE39F1-8A7C-49AD-A8A5-23C869C46ACA}"/>
          </ac:cxnSpMkLst>
        </pc:cxnChg>
        <pc:cxnChg chg="add mod">
          <ac:chgData name="Ned Bellavance" userId="6ec04c79-7352-4a66-babe-242a44d83e92" providerId="ADAL" clId="{DA85B0D9-80D3-4D15-A4A7-611FC2DA0BD7}" dt="2021-01-21T15:22:18.882" v="1725" actId="14100"/>
          <ac:cxnSpMkLst>
            <pc:docMk/>
            <pc:sldMk cId="3622371776" sldId="325"/>
            <ac:cxnSpMk id="74" creationId="{9257D0D6-6FA6-4141-BE22-B9643D42CFF8}"/>
          </ac:cxnSpMkLst>
        </pc:cxnChg>
        <pc:cxnChg chg="add del mod">
          <ac:chgData name="Ned Bellavance" userId="6ec04c79-7352-4a66-babe-242a44d83e92" providerId="ADAL" clId="{DA85B0D9-80D3-4D15-A4A7-611FC2DA0BD7}" dt="2021-01-21T15:21:40.182" v="1713" actId="478"/>
          <ac:cxnSpMkLst>
            <pc:docMk/>
            <pc:sldMk cId="3622371776" sldId="325"/>
            <ac:cxnSpMk id="76" creationId="{1BBF528F-3A0B-401D-B973-1B7D1172DDAA}"/>
          </ac:cxnSpMkLst>
        </pc:cxnChg>
        <pc:cxnChg chg="add mod">
          <ac:chgData name="Ned Bellavance" userId="6ec04c79-7352-4a66-babe-242a44d83e92" providerId="ADAL" clId="{DA85B0D9-80D3-4D15-A4A7-611FC2DA0BD7}" dt="2021-01-21T15:22:23.066" v="1726" actId="14100"/>
          <ac:cxnSpMkLst>
            <pc:docMk/>
            <pc:sldMk cId="3622371776" sldId="325"/>
            <ac:cxnSpMk id="80" creationId="{2FBBA8F3-E24B-4CE8-B5D5-76CCCA2AD6DE}"/>
          </ac:cxnSpMkLst>
        </pc:cxnChg>
        <pc:cxnChg chg="add mod">
          <ac:chgData name="Ned Bellavance" userId="6ec04c79-7352-4a66-babe-242a44d83e92" providerId="ADAL" clId="{DA85B0D9-80D3-4D15-A4A7-611FC2DA0BD7}" dt="2021-01-21T15:22:28.477" v="1727" actId="108"/>
          <ac:cxnSpMkLst>
            <pc:docMk/>
            <pc:sldMk cId="3622371776" sldId="325"/>
            <ac:cxnSpMk id="87" creationId="{4B7A05AE-7173-45C1-87FA-457A88FBFF46}"/>
          </ac:cxnSpMkLst>
        </pc:cxnChg>
      </pc:sldChg>
      <pc:sldChg chg="addSp delSp modSp add modAnim">
        <pc:chgData name="Ned Bellavance" userId="6ec04c79-7352-4a66-babe-242a44d83e92" providerId="ADAL" clId="{DA85B0D9-80D3-4D15-A4A7-611FC2DA0BD7}" dt="2021-01-22T13:57:22.156" v="2604" actId="478"/>
        <pc:sldMkLst>
          <pc:docMk/>
          <pc:sldMk cId="1240850594" sldId="326"/>
        </pc:sldMkLst>
        <pc:spChg chg="mod">
          <ac:chgData name="Ned Bellavance" userId="6ec04c79-7352-4a66-babe-242a44d83e92" providerId="ADAL" clId="{DA85B0D9-80D3-4D15-A4A7-611FC2DA0BD7}" dt="2021-01-21T15:23:24.758" v="1742" actId="20577"/>
          <ac:spMkLst>
            <pc:docMk/>
            <pc:sldMk cId="1240850594" sldId="326"/>
            <ac:spMk id="2" creationId="{C32C6DA9-B1E2-482C-9F5B-E80395E5D59A}"/>
          </ac:spMkLst>
        </pc:spChg>
        <pc:spChg chg="del mod">
          <ac:chgData name="Ned Bellavance" userId="6ec04c79-7352-4a66-babe-242a44d83e92" providerId="ADAL" clId="{DA85B0D9-80D3-4D15-A4A7-611FC2DA0BD7}" dt="2021-01-22T13:57:22.156" v="2604" actId="478"/>
          <ac:spMkLst>
            <pc:docMk/>
            <pc:sldMk cId="1240850594" sldId="326"/>
            <ac:spMk id="3" creationId="{0E85C346-BFD9-405D-A59D-E770E4ABD116}"/>
          </ac:spMkLst>
        </pc:spChg>
        <pc:spChg chg="mod topLvl">
          <ac:chgData name="Ned Bellavance" userId="6ec04c79-7352-4a66-babe-242a44d83e92" providerId="ADAL" clId="{DA85B0D9-80D3-4D15-A4A7-611FC2DA0BD7}" dt="2021-01-21T15:32:42.415" v="1771" actId="164"/>
          <ac:spMkLst>
            <pc:docMk/>
            <pc:sldMk cId="1240850594" sldId="326"/>
            <ac:spMk id="22" creationId="{615799B2-73E2-404D-B267-638A7DAB561E}"/>
          </ac:spMkLst>
        </pc:spChg>
        <pc:spChg chg="mod topLvl">
          <ac:chgData name="Ned Bellavance" userId="6ec04c79-7352-4a66-babe-242a44d83e92" providerId="ADAL" clId="{DA85B0D9-80D3-4D15-A4A7-611FC2DA0BD7}" dt="2021-01-21T15:32:42.415" v="1771" actId="164"/>
          <ac:spMkLst>
            <pc:docMk/>
            <pc:sldMk cId="1240850594" sldId="326"/>
            <ac:spMk id="23" creationId="{AC5CCA2D-BE21-46AD-9D0C-E0215828E695}"/>
          </ac:spMkLst>
        </pc:spChg>
        <pc:spChg chg="mod topLvl">
          <ac:chgData name="Ned Bellavance" userId="6ec04c79-7352-4a66-babe-242a44d83e92" providerId="ADAL" clId="{DA85B0D9-80D3-4D15-A4A7-611FC2DA0BD7}" dt="2021-01-21T15:32:42.415" v="1771" actId="164"/>
          <ac:spMkLst>
            <pc:docMk/>
            <pc:sldMk cId="1240850594" sldId="326"/>
            <ac:spMk id="24" creationId="{82D1E6C7-A59B-426A-A17D-739AAF38B6BA}"/>
          </ac:spMkLst>
        </pc:spChg>
        <pc:spChg chg="mod topLvl">
          <ac:chgData name="Ned Bellavance" userId="6ec04c79-7352-4a66-babe-242a44d83e92" providerId="ADAL" clId="{DA85B0D9-80D3-4D15-A4A7-611FC2DA0BD7}" dt="2021-01-21T15:32:42.415" v="1771" actId="164"/>
          <ac:spMkLst>
            <pc:docMk/>
            <pc:sldMk cId="1240850594" sldId="326"/>
            <ac:spMk id="25" creationId="{C1211FC6-212B-4DE1-8253-8551C2EA89BF}"/>
          </ac:spMkLst>
        </pc:spChg>
        <pc:spChg chg="mod topLvl">
          <ac:chgData name="Ned Bellavance" userId="6ec04c79-7352-4a66-babe-242a44d83e92" providerId="ADAL" clId="{DA85B0D9-80D3-4D15-A4A7-611FC2DA0BD7}" dt="2021-01-21T15:32:42.415" v="1771" actId="164"/>
          <ac:spMkLst>
            <pc:docMk/>
            <pc:sldMk cId="1240850594" sldId="326"/>
            <ac:spMk id="26" creationId="{1B407D9C-6037-4F82-AFA2-72BF35E732A8}"/>
          </ac:spMkLst>
        </pc:spChg>
        <pc:spChg chg="mod topLvl">
          <ac:chgData name="Ned Bellavance" userId="6ec04c79-7352-4a66-babe-242a44d83e92" providerId="ADAL" clId="{DA85B0D9-80D3-4D15-A4A7-611FC2DA0BD7}" dt="2021-01-21T15:32:42.415" v="1771" actId="164"/>
          <ac:spMkLst>
            <pc:docMk/>
            <pc:sldMk cId="1240850594" sldId="326"/>
            <ac:spMk id="27" creationId="{18BC5867-93F3-4574-B49C-A410601784AC}"/>
          </ac:spMkLst>
        </pc:spChg>
        <pc:spChg chg="mod topLvl">
          <ac:chgData name="Ned Bellavance" userId="6ec04c79-7352-4a66-babe-242a44d83e92" providerId="ADAL" clId="{DA85B0D9-80D3-4D15-A4A7-611FC2DA0BD7}" dt="2021-01-21T15:32:42.415" v="1771" actId="164"/>
          <ac:spMkLst>
            <pc:docMk/>
            <pc:sldMk cId="1240850594" sldId="326"/>
            <ac:spMk id="28" creationId="{E0E02612-2346-4239-81FC-86DB98D69688}"/>
          </ac:spMkLst>
        </pc:spChg>
        <pc:spChg chg="del mod topLvl">
          <ac:chgData name="Ned Bellavance" userId="6ec04c79-7352-4a66-babe-242a44d83e92" providerId="ADAL" clId="{DA85B0D9-80D3-4D15-A4A7-611FC2DA0BD7}" dt="2021-01-21T15:32:33.271" v="1769" actId="478"/>
          <ac:spMkLst>
            <pc:docMk/>
            <pc:sldMk cId="1240850594" sldId="326"/>
            <ac:spMk id="29" creationId="{ED2BCDA5-7E18-4622-A770-54B10B794580}"/>
          </ac:spMkLst>
        </pc:spChg>
        <pc:spChg chg="del mod topLvl">
          <ac:chgData name="Ned Bellavance" userId="6ec04c79-7352-4a66-babe-242a44d83e92" providerId="ADAL" clId="{DA85B0D9-80D3-4D15-A4A7-611FC2DA0BD7}" dt="2021-01-21T15:32:29.846" v="1766" actId="478"/>
          <ac:spMkLst>
            <pc:docMk/>
            <pc:sldMk cId="1240850594" sldId="326"/>
            <ac:spMk id="30" creationId="{0E2F6E43-D54E-4984-9235-E57C97A97A1D}"/>
          </ac:spMkLst>
        </pc:spChg>
        <pc:spChg chg="del mod topLvl">
          <ac:chgData name="Ned Bellavance" userId="6ec04c79-7352-4a66-babe-242a44d83e92" providerId="ADAL" clId="{DA85B0D9-80D3-4D15-A4A7-611FC2DA0BD7}" dt="2021-01-21T15:32:32.213" v="1768" actId="478"/>
          <ac:spMkLst>
            <pc:docMk/>
            <pc:sldMk cId="1240850594" sldId="326"/>
            <ac:spMk id="31" creationId="{47495A4D-A007-4D28-91AF-E7514195722A}"/>
          </ac:spMkLst>
        </pc:spChg>
        <pc:spChg chg="del mod topLvl">
          <ac:chgData name="Ned Bellavance" userId="6ec04c79-7352-4a66-babe-242a44d83e92" providerId="ADAL" clId="{DA85B0D9-80D3-4D15-A4A7-611FC2DA0BD7}" dt="2021-01-21T15:32:31.416" v="1767" actId="478"/>
          <ac:spMkLst>
            <pc:docMk/>
            <pc:sldMk cId="1240850594" sldId="326"/>
            <ac:spMk id="32" creationId="{96DED73B-B6DF-4CD4-92CE-901651E32A6D}"/>
          </ac:spMkLst>
        </pc:spChg>
        <pc:spChg chg="del mod topLvl">
          <ac:chgData name="Ned Bellavance" userId="6ec04c79-7352-4a66-babe-242a44d83e92" providerId="ADAL" clId="{DA85B0D9-80D3-4D15-A4A7-611FC2DA0BD7}" dt="2021-01-21T15:32:28.780" v="1765" actId="478"/>
          <ac:spMkLst>
            <pc:docMk/>
            <pc:sldMk cId="1240850594" sldId="326"/>
            <ac:spMk id="33" creationId="{A5E8448C-A24D-4168-8C64-E595E4EF8868}"/>
          </ac:spMkLst>
        </pc:spChg>
        <pc:spChg chg="del mod topLvl">
          <ac:chgData name="Ned Bellavance" userId="6ec04c79-7352-4a66-babe-242a44d83e92" providerId="ADAL" clId="{DA85B0D9-80D3-4D15-A4A7-611FC2DA0BD7}" dt="2021-01-21T15:32:27.958" v="1764" actId="478"/>
          <ac:spMkLst>
            <pc:docMk/>
            <pc:sldMk cId="1240850594" sldId="326"/>
            <ac:spMk id="34" creationId="{BD2726D5-AA54-405B-A73F-F1299CC4EB21}"/>
          </ac:spMkLst>
        </pc:spChg>
        <pc:spChg chg="del mod topLvl">
          <ac:chgData name="Ned Bellavance" userId="6ec04c79-7352-4a66-babe-242a44d83e92" providerId="ADAL" clId="{DA85B0D9-80D3-4D15-A4A7-611FC2DA0BD7}" dt="2021-01-21T15:32:25.078" v="1762" actId="478"/>
          <ac:spMkLst>
            <pc:docMk/>
            <pc:sldMk cId="1240850594" sldId="326"/>
            <ac:spMk id="35" creationId="{CE4F56DB-0D2B-4494-94C1-BF36DC58A6ED}"/>
          </ac:spMkLst>
        </pc:spChg>
        <pc:spChg chg="del mod topLvl">
          <ac:chgData name="Ned Bellavance" userId="6ec04c79-7352-4a66-babe-242a44d83e92" providerId="ADAL" clId="{DA85B0D9-80D3-4D15-A4A7-611FC2DA0BD7}" dt="2021-01-21T15:32:26.396" v="1763" actId="478"/>
          <ac:spMkLst>
            <pc:docMk/>
            <pc:sldMk cId="1240850594" sldId="326"/>
            <ac:spMk id="36" creationId="{6068DBAA-9AF4-4493-BCFC-447F432681E6}"/>
          </ac:spMkLst>
        </pc:spChg>
        <pc:grpChg chg="add mod">
          <ac:chgData name="Ned Bellavance" userId="6ec04c79-7352-4a66-babe-242a44d83e92" providerId="ADAL" clId="{DA85B0D9-80D3-4D15-A4A7-611FC2DA0BD7}" dt="2021-01-21T15:38:16.734" v="1861" actId="1076"/>
          <ac:grpSpMkLst>
            <pc:docMk/>
            <pc:sldMk cId="1240850594" sldId="326"/>
            <ac:grpSpMk id="5" creationId="{5D6CEB01-EE36-41B1-B3B9-526DF4DE0400}"/>
          </ac:grpSpMkLst>
        </pc:grpChg>
        <pc:grpChg chg="add del mod">
          <ac:chgData name="Ned Bellavance" userId="6ec04c79-7352-4a66-babe-242a44d83e92" providerId="ADAL" clId="{DA85B0D9-80D3-4D15-A4A7-611FC2DA0BD7}" dt="2021-01-21T15:32:19.808" v="1761" actId="165"/>
          <ac:grpSpMkLst>
            <pc:docMk/>
            <pc:sldMk cId="1240850594" sldId="326"/>
            <ac:grpSpMk id="21" creationId="{AB6B4264-4874-44D9-A383-9FB9AE037A30}"/>
          </ac:grpSpMkLst>
        </pc:grpChg>
        <pc:grpChg chg="add mod">
          <ac:chgData name="Ned Bellavance" userId="6ec04c79-7352-4a66-babe-242a44d83e92" providerId="ADAL" clId="{DA85B0D9-80D3-4D15-A4A7-611FC2DA0BD7}" dt="2021-01-21T15:39:27.989" v="1895" actId="1036"/>
          <ac:grpSpMkLst>
            <pc:docMk/>
            <pc:sldMk cId="1240850594" sldId="326"/>
            <ac:grpSpMk id="37" creationId="{87446A6C-FBC8-4EDB-9264-835B08DFCB44}"/>
          </ac:grpSpMkLst>
        </pc:grpChg>
        <pc:grpChg chg="add mod">
          <ac:chgData name="Ned Bellavance" userId="6ec04c79-7352-4a66-babe-242a44d83e92" providerId="ADAL" clId="{DA85B0D9-80D3-4D15-A4A7-611FC2DA0BD7}" dt="2021-01-21T15:39:38.264" v="1923" actId="1035"/>
          <ac:grpSpMkLst>
            <pc:docMk/>
            <pc:sldMk cId="1240850594" sldId="326"/>
            <ac:grpSpMk id="48" creationId="{4B5BCA47-6D19-4E86-AEB9-C978F9C1CF74}"/>
          </ac:grpSpMkLst>
        </pc:grpChg>
        <pc:grpChg chg="add mod">
          <ac:chgData name="Ned Bellavance" userId="6ec04c79-7352-4a66-babe-242a44d83e92" providerId="ADAL" clId="{DA85B0D9-80D3-4D15-A4A7-611FC2DA0BD7}" dt="2021-01-21T15:41:18.647" v="1968" actId="1036"/>
          <ac:grpSpMkLst>
            <pc:docMk/>
            <pc:sldMk cId="1240850594" sldId="326"/>
            <ac:grpSpMk id="64" creationId="{767544A2-6145-419C-A184-B7AED9BD02D7}"/>
          </ac:grpSpMkLst>
        </pc:grpChg>
        <pc:picChg chg="add mod ord">
          <ac:chgData name="Ned Bellavance" userId="6ec04c79-7352-4a66-babe-242a44d83e92" providerId="ADAL" clId="{DA85B0D9-80D3-4D15-A4A7-611FC2DA0BD7}" dt="2021-01-21T15:36:58.041" v="1813" actId="164"/>
          <ac:picMkLst>
            <pc:docMk/>
            <pc:sldMk cId="1240850594" sldId="326"/>
            <ac:picMk id="4" creationId="{23EE15DF-BCD3-4BB1-8FAC-D721B9E6D6FD}"/>
          </ac:picMkLst>
        </pc:picChg>
        <pc:picChg chg="add mod">
          <ac:chgData name="Ned Bellavance" userId="6ec04c79-7352-4a66-babe-242a44d83e92" providerId="ADAL" clId="{DA85B0D9-80D3-4D15-A4A7-611FC2DA0BD7}" dt="2021-01-21T15:41:04.479" v="1936" actId="164"/>
          <ac:picMkLst>
            <pc:docMk/>
            <pc:sldMk cId="1240850594" sldId="326"/>
            <ac:picMk id="39" creationId="{CC2FC680-6C6D-49FD-877B-010F669A4FF6}"/>
          </ac:picMkLst>
        </pc:picChg>
        <pc:picChg chg="add mod">
          <ac:chgData name="Ned Bellavance" userId="6ec04c79-7352-4a66-babe-242a44d83e92" providerId="ADAL" clId="{DA85B0D9-80D3-4D15-A4A7-611FC2DA0BD7}" dt="2021-01-21T15:41:04.479" v="1936" actId="164"/>
          <ac:picMkLst>
            <pc:docMk/>
            <pc:sldMk cId="1240850594" sldId="326"/>
            <ac:picMk id="41" creationId="{590F0B34-C8B3-4325-B4E9-A9ABDDF55DE0}"/>
          </ac:picMkLst>
        </pc:picChg>
        <pc:picChg chg="add mod">
          <ac:chgData name="Ned Bellavance" userId="6ec04c79-7352-4a66-babe-242a44d83e92" providerId="ADAL" clId="{DA85B0D9-80D3-4D15-A4A7-611FC2DA0BD7}" dt="2021-01-21T15:41:04.479" v="1936" actId="164"/>
          <ac:picMkLst>
            <pc:docMk/>
            <pc:sldMk cId="1240850594" sldId="326"/>
            <ac:picMk id="43" creationId="{46B4F8AC-CC10-41CD-BDBE-AF2C2C66A0F1}"/>
          </ac:picMkLst>
        </pc:picChg>
        <pc:picChg chg="add mod">
          <ac:chgData name="Ned Bellavance" userId="6ec04c79-7352-4a66-babe-242a44d83e92" providerId="ADAL" clId="{DA85B0D9-80D3-4D15-A4A7-611FC2DA0BD7}" dt="2021-01-21T15:41:04.479" v="1936" actId="164"/>
          <ac:picMkLst>
            <pc:docMk/>
            <pc:sldMk cId="1240850594" sldId="326"/>
            <ac:picMk id="45" creationId="{C1B2AB73-36FC-4F46-B8E1-93AA559359DE}"/>
          </ac:picMkLst>
        </pc:picChg>
        <pc:picChg chg="add mod">
          <ac:chgData name="Ned Bellavance" userId="6ec04c79-7352-4a66-babe-242a44d83e92" providerId="ADAL" clId="{DA85B0D9-80D3-4D15-A4A7-611FC2DA0BD7}" dt="2021-01-21T15:36:58.041" v="1813" actId="164"/>
          <ac:picMkLst>
            <pc:docMk/>
            <pc:sldMk cId="1240850594" sldId="326"/>
            <ac:picMk id="47" creationId="{C39397C4-BF0A-4ABC-9BCD-1F3BB33C9235}"/>
          </ac:picMkLst>
        </pc:picChg>
        <pc:cxnChg chg="add mod">
          <ac:chgData name="Ned Bellavance" userId="6ec04c79-7352-4a66-babe-242a44d83e92" providerId="ADAL" clId="{DA85B0D9-80D3-4D15-A4A7-611FC2DA0BD7}" dt="2021-01-21T15:41:34.771" v="1970" actId="14100"/>
          <ac:cxnSpMkLst>
            <pc:docMk/>
            <pc:sldMk cId="1240850594" sldId="326"/>
            <ac:cxnSpMk id="49" creationId="{C5ACE639-8E04-43A3-9B95-C96872938A70}"/>
          </ac:cxnSpMkLst>
        </pc:cxnChg>
        <pc:cxnChg chg="add del mod">
          <ac:chgData name="Ned Bellavance" userId="6ec04c79-7352-4a66-babe-242a44d83e92" providerId="ADAL" clId="{DA85B0D9-80D3-4D15-A4A7-611FC2DA0BD7}" dt="2021-01-21T15:40:33.240" v="1929" actId="478"/>
          <ac:cxnSpMkLst>
            <pc:docMk/>
            <pc:sldMk cId="1240850594" sldId="326"/>
            <ac:cxnSpMk id="52" creationId="{E5D2944D-B061-4F0B-967D-46A8CE81F202}"/>
          </ac:cxnSpMkLst>
        </pc:cxnChg>
        <pc:cxnChg chg="add mod">
          <ac:chgData name="Ned Bellavance" userId="6ec04c79-7352-4a66-babe-242a44d83e92" providerId="ADAL" clId="{DA85B0D9-80D3-4D15-A4A7-611FC2DA0BD7}" dt="2021-01-21T15:39:58.767" v="1926" actId="14100"/>
          <ac:cxnSpMkLst>
            <pc:docMk/>
            <pc:sldMk cId="1240850594" sldId="326"/>
            <ac:cxnSpMk id="56" creationId="{67046F3F-9901-409A-BE32-E5D968DA7E09}"/>
          </ac:cxnSpMkLst>
        </pc:cxnChg>
        <pc:cxnChg chg="add mod">
          <ac:chgData name="Ned Bellavance" userId="6ec04c79-7352-4a66-babe-242a44d83e92" providerId="ADAL" clId="{DA85B0D9-80D3-4D15-A4A7-611FC2DA0BD7}" dt="2021-01-21T15:41:26.891" v="1969" actId="14100"/>
          <ac:cxnSpMkLst>
            <pc:docMk/>
            <pc:sldMk cId="1240850594" sldId="326"/>
            <ac:cxnSpMk id="63" creationId="{CBFC9C5C-2763-42CF-9657-2045BAE53826}"/>
          </ac:cxnSpMkLst>
        </pc:cxnChg>
      </pc:sldChg>
      <pc:sldChg chg="addSp delSp modSp add modAnim">
        <pc:chgData name="Ned Bellavance" userId="6ec04c79-7352-4a66-babe-242a44d83e92" providerId="ADAL" clId="{DA85B0D9-80D3-4D15-A4A7-611FC2DA0BD7}" dt="2021-01-22T13:57:26.157" v="2605" actId="478"/>
        <pc:sldMkLst>
          <pc:docMk/>
          <pc:sldMk cId="1180378084" sldId="327"/>
        </pc:sldMkLst>
        <pc:spChg chg="mod">
          <ac:chgData name="Ned Bellavance" userId="6ec04c79-7352-4a66-babe-242a44d83e92" providerId="ADAL" clId="{DA85B0D9-80D3-4D15-A4A7-611FC2DA0BD7}" dt="2021-01-21T15:23:36.519" v="1753" actId="20577"/>
          <ac:spMkLst>
            <pc:docMk/>
            <pc:sldMk cId="1180378084" sldId="327"/>
            <ac:spMk id="2" creationId="{C32C6DA9-B1E2-482C-9F5B-E80395E5D59A}"/>
          </ac:spMkLst>
        </pc:spChg>
        <pc:spChg chg="del">
          <ac:chgData name="Ned Bellavance" userId="6ec04c79-7352-4a66-babe-242a44d83e92" providerId="ADAL" clId="{DA85B0D9-80D3-4D15-A4A7-611FC2DA0BD7}" dt="2021-01-22T13:57:26.157" v="2605" actId="478"/>
          <ac:spMkLst>
            <pc:docMk/>
            <pc:sldMk cId="1180378084" sldId="327"/>
            <ac:spMk id="3" creationId="{0E85C346-BFD9-405D-A59D-E770E4ABD116}"/>
          </ac:spMkLst>
        </pc:spChg>
        <pc:spChg chg="add del mod ord">
          <ac:chgData name="Ned Bellavance" userId="6ec04c79-7352-4a66-babe-242a44d83e92" providerId="ADAL" clId="{DA85B0D9-80D3-4D15-A4A7-611FC2DA0BD7}" dt="2021-01-21T15:49:10.055" v="2019" actId="478"/>
          <ac:spMkLst>
            <pc:docMk/>
            <pc:sldMk cId="1180378084" sldId="327"/>
            <ac:spMk id="49" creationId="{0DF2E682-6304-4FB5-8EF8-F231CC42FEFA}"/>
          </ac:spMkLst>
        </pc:spChg>
        <pc:spChg chg="add del mod">
          <ac:chgData name="Ned Bellavance" userId="6ec04c79-7352-4a66-babe-242a44d83e92" providerId="ADAL" clId="{DA85B0D9-80D3-4D15-A4A7-611FC2DA0BD7}" dt="2021-01-21T15:49:09.266" v="2018" actId="478"/>
          <ac:spMkLst>
            <pc:docMk/>
            <pc:sldMk cId="1180378084" sldId="327"/>
            <ac:spMk id="50" creationId="{A75D1BB6-2A63-41D9-A37B-BF5F31588203}"/>
          </ac:spMkLst>
        </pc:spChg>
        <pc:spChg chg="add del mod">
          <ac:chgData name="Ned Bellavance" userId="6ec04c79-7352-4a66-babe-242a44d83e92" providerId="ADAL" clId="{DA85B0D9-80D3-4D15-A4A7-611FC2DA0BD7}" dt="2021-01-21T15:49:02.287" v="2014" actId="478"/>
          <ac:spMkLst>
            <pc:docMk/>
            <pc:sldMk cId="1180378084" sldId="327"/>
            <ac:spMk id="51" creationId="{03E3C209-E4E4-440D-9A5F-F560A17B058F}"/>
          </ac:spMkLst>
        </pc:spChg>
        <pc:spChg chg="add del mod">
          <ac:chgData name="Ned Bellavance" userId="6ec04c79-7352-4a66-babe-242a44d83e92" providerId="ADAL" clId="{DA85B0D9-80D3-4D15-A4A7-611FC2DA0BD7}" dt="2021-01-21T15:49:03.608" v="2015" actId="478"/>
          <ac:spMkLst>
            <pc:docMk/>
            <pc:sldMk cId="1180378084" sldId="327"/>
            <ac:spMk id="52" creationId="{0DE99B3A-B278-4745-8E33-E562F378A036}"/>
          </ac:spMkLst>
        </pc:spChg>
        <pc:spChg chg="add del mod">
          <ac:chgData name="Ned Bellavance" userId="6ec04c79-7352-4a66-babe-242a44d83e92" providerId="ADAL" clId="{DA85B0D9-80D3-4D15-A4A7-611FC2DA0BD7}" dt="2021-01-21T15:49:07.824" v="2017" actId="478"/>
          <ac:spMkLst>
            <pc:docMk/>
            <pc:sldMk cId="1180378084" sldId="327"/>
            <ac:spMk id="53" creationId="{71B60D2C-28A2-46C0-BB89-E68AD4B6CEBD}"/>
          </ac:spMkLst>
        </pc:spChg>
        <pc:spChg chg="add del mod">
          <ac:chgData name="Ned Bellavance" userId="6ec04c79-7352-4a66-babe-242a44d83e92" providerId="ADAL" clId="{DA85B0D9-80D3-4D15-A4A7-611FC2DA0BD7}" dt="2021-01-21T15:49:11.152" v="2020" actId="478"/>
          <ac:spMkLst>
            <pc:docMk/>
            <pc:sldMk cId="1180378084" sldId="327"/>
            <ac:spMk id="54" creationId="{EB1C2F02-6874-43CB-BF2C-8403D8E76796}"/>
          </ac:spMkLst>
        </pc:spChg>
        <pc:spChg chg="add del">
          <ac:chgData name="Ned Bellavance" userId="6ec04c79-7352-4a66-babe-242a44d83e92" providerId="ADAL" clId="{DA85B0D9-80D3-4D15-A4A7-611FC2DA0BD7}" dt="2021-01-21T15:52:17.424" v="2044"/>
          <ac:spMkLst>
            <pc:docMk/>
            <pc:sldMk cId="1180378084" sldId="327"/>
            <ac:spMk id="60" creationId="{54855E1B-DAA0-4DCD-8B35-E490B8363E95}"/>
          </ac:spMkLst>
        </pc:spChg>
        <pc:grpChg chg="add mod">
          <ac:chgData name="Ned Bellavance" userId="6ec04c79-7352-4a66-babe-242a44d83e92" providerId="ADAL" clId="{DA85B0D9-80D3-4D15-A4A7-611FC2DA0BD7}" dt="2021-01-21T15:45:34.369" v="1984" actId="207"/>
          <ac:grpSpMkLst>
            <pc:docMk/>
            <pc:sldMk cId="1180378084" sldId="327"/>
            <ac:grpSpMk id="5" creationId="{EDA87613-AE0D-400D-960E-0DB7DE090BB0}"/>
          </ac:grpSpMkLst>
        </pc:grpChg>
        <pc:grpChg chg="add mod">
          <ac:chgData name="Ned Bellavance" userId="6ec04c79-7352-4a66-babe-242a44d83e92" providerId="ADAL" clId="{DA85B0D9-80D3-4D15-A4A7-611FC2DA0BD7}" dt="2021-01-21T15:42:29.597" v="1974" actId="1076"/>
          <ac:grpSpMkLst>
            <pc:docMk/>
            <pc:sldMk cId="1180378084" sldId="327"/>
            <ac:grpSpMk id="29" creationId="{864AEF3E-C932-457D-9883-8229B471F3EF}"/>
          </ac:grpSpMkLst>
        </pc:grpChg>
        <pc:grpChg chg="add mod">
          <ac:chgData name="Ned Bellavance" userId="6ec04c79-7352-4a66-babe-242a44d83e92" providerId="ADAL" clId="{DA85B0D9-80D3-4D15-A4A7-611FC2DA0BD7}" dt="2021-01-21T15:53:34.695" v="2060" actId="1076"/>
          <ac:grpSpMkLst>
            <pc:docMk/>
            <pc:sldMk cId="1180378084" sldId="327"/>
            <ac:grpSpMk id="59" creationId="{515A5FBE-F7F4-4AE3-AA07-55403F8BCB40}"/>
          </ac:grpSpMkLst>
        </pc:grpChg>
        <pc:picChg chg="add mod ord">
          <ac:chgData name="Ned Bellavance" userId="6ec04c79-7352-4a66-babe-242a44d83e92" providerId="ADAL" clId="{DA85B0D9-80D3-4D15-A4A7-611FC2DA0BD7}" dt="2021-01-21T15:51:19.345" v="2041" actId="164"/>
          <ac:picMkLst>
            <pc:docMk/>
            <pc:sldMk cId="1180378084" sldId="327"/>
            <ac:picMk id="4" creationId="{1193FE6A-F1E0-4A68-A4DF-744D92979E3C}"/>
          </ac:picMkLst>
        </pc:picChg>
        <pc:picChg chg="add del mod ord">
          <ac:chgData name="Ned Bellavance" userId="6ec04c79-7352-4a66-babe-242a44d83e92" providerId="ADAL" clId="{DA85B0D9-80D3-4D15-A4A7-611FC2DA0BD7}" dt="2021-01-21T15:46:59.801" v="1987" actId="478"/>
          <ac:picMkLst>
            <pc:docMk/>
            <pc:sldMk cId="1180378084" sldId="327"/>
            <ac:picMk id="46" creationId="{D42B254C-13ED-4074-8BA1-FFA74B2E1018}"/>
          </ac:picMkLst>
        </pc:picChg>
        <pc:picChg chg="add del mod">
          <ac:chgData name="Ned Bellavance" userId="6ec04c79-7352-4a66-babe-242a44d83e92" providerId="ADAL" clId="{DA85B0D9-80D3-4D15-A4A7-611FC2DA0BD7}" dt="2021-01-21T15:47:08.431" v="1991" actId="478"/>
          <ac:picMkLst>
            <pc:docMk/>
            <pc:sldMk cId="1180378084" sldId="327"/>
            <ac:picMk id="48" creationId="{6573EC92-625F-4F32-9F93-BA2C113327A7}"/>
          </ac:picMkLst>
        </pc:picChg>
        <pc:picChg chg="add del mod ord">
          <ac:chgData name="Ned Bellavance" userId="6ec04c79-7352-4a66-babe-242a44d83e92" providerId="ADAL" clId="{DA85B0D9-80D3-4D15-A4A7-611FC2DA0BD7}" dt="2021-01-21T15:49:52.287" v="2028" actId="478"/>
          <ac:picMkLst>
            <pc:docMk/>
            <pc:sldMk cId="1180378084" sldId="327"/>
            <ac:picMk id="56" creationId="{1E9B6DE1-21FA-4DFC-9371-6540214CE366}"/>
          </ac:picMkLst>
        </pc:picChg>
        <pc:picChg chg="add mod ord">
          <ac:chgData name="Ned Bellavance" userId="6ec04c79-7352-4a66-babe-242a44d83e92" providerId="ADAL" clId="{DA85B0D9-80D3-4D15-A4A7-611FC2DA0BD7}" dt="2021-01-21T15:51:19.345" v="2041" actId="164"/>
          <ac:picMkLst>
            <pc:docMk/>
            <pc:sldMk cId="1180378084" sldId="327"/>
            <ac:picMk id="58" creationId="{E4FE4D52-1B8A-4F8F-9195-EF33CF586CF1}"/>
          </ac:picMkLst>
        </pc:picChg>
        <pc:picChg chg="add del mod">
          <ac:chgData name="Ned Bellavance" userId="6ec04c79-7352-4a66-babe-242a44d83e92" providerId="ADAL" clId="{DA85B0D9-80D3-4D15-A4A7-611FC2DA0BD7}" dt="2021-01-21T15:52:31.449" v="2050" actId="478"/>
          <ac:picMkLst>
            <pc:docMk/>
            <pc:sldMk cId="1180378084" sldId="327"/>
            <ac:picMk id="62" creationId="{4063CDB4-1486-4A05-AD11-A6E6A0329E7A}"/>
          </ac:picMkLst>
        </pc:picChg>
        <pc:picChg chg="add mod">
          <ac:chgData name="Ned Bellavance" userId="6ec04c79-7352-4a66-babe-242a44d83e92" providerId="ADAL" clId="{DA85B0D9-80D3-4D15-A4A7-611FC2DA0BD7}" dt="2021-01-21T15:53:37.269" v="2061" actId="1076"/>
          <ac:picMkLst>
            <pc:docMk/>
            <pc:sldMk cId="1180378084" sldId="327"/>
            <ac:picMk id="64" creationId="{EE9A97F5-A054-4867-8992-CC31D55B3672}"/>
          </ac:picMkLst>
        </pc:picChg>
        <pc:cxnChg chg="add mod">
          <ac:chgData name="Ned Bellavance" userId="6ec04c79-7352-4a66-babe-242a44d83e92" providerId="ADAL" clId="{DA85B0D9-80D3-4D15-A4A7-611FC2DA0BD7}" dt="2021-01-21T15:53:52.951" v="2063" actId="14100"/>
          <ac:cxnSpMkLst>
            <pc:docMk/>
            <pc:sldMk cId="1180378084" sldId="327"/>
            <ac:cxnSpMk id="65" creationId="{CBA0E95C-5023-480D-A48F-0F6BE0EAFA28}"/>
          </ac:cxnSpMkLst>
        </pc:cxnChg>
        <pc:cxnChg chg="add mod">
          <ac:chgData name="Ned Bellavance" userId="6ec04c79-7352-4a66-babe-242a44d83e92" providerId="ADAL" clId="{DA85B0D9-80D3-4D15-A4A7-611FC2DA0BD7}" dt="2021-01-21T15:54:00.393" v="2066" actId="14100"/>
          <ac:cxnSpMkLst>
            <pc:docMk/>
            <pc:sldMk cId="1180378084" sldId="327"/>
            <ac:cxnSpMk id="67" creationId="{793EF6FD-BC46-4D0A-A734-C6ACE7B76A94}"/>
          </ac:cxnSpMkLst>
        </pc:cxnChg>
        <pc:cxnChg chg="add mod">
          <ac:chgData name="Ned Bellavance" userId="6ec04c79-7352-4a66-babe-242a44d83e92" providerId="ADAL" clId="{DA85B0D9-80D3-4D15-A4A7-611FC2DA0BD7}" dt="2021-01-21T15:54:22.944" v="2071" actId="1037"/>
          <ac:cxnSpMkLst>
            <pc:docMk/>
            <pc:sldMk cId="1180378084" sldId="327"/>
            <ac:cxnSpMk id="69" creationId="{B69EB742-8A7A-403D-A4C3-99F2C8C86019}"/>
          </ac:cxnSpMkLst>
        </pc:cxnChg>
      </pc:sldChg>
      <pc:sldMasterChg chg="delSp delSldLayout modSldLayout">
        <pc:chgData name="Ned Bellavance" userId="6ec04c79-7352-4a66-babe-242a44d83e92" providerId="ADAL" clId="{DA85B0D9-80D3-4D15-A4A7-611FC2DA0BD7}" dt="2021-01-22T13:56:25.390" v="2593" actId="478"/>
        <pc:sldMasterMkLst>
          <pc:docMk/>
          <pc:sldMasterMk cId="0" sldId="2147483658"/>
        </pc:sldMasterMkLst>
        <pc:spChg chg="del">
          <ac:chgData name="Ned Bellavance" userId="6ec04c79-7352-4a66-babe-242a44d83e92" providerId="ADAL" clId="{DA85B0D9-80D3-4D15-A4A7-611FC2DA0BD7}" dt="2021-01-22T13:56:16.561" v="2590" actId="478"/>
          <ac:spMkLst>
            <pc:docMk/>
            <pc:sldMasterMk cId="0" sldId="2147483658"/>
            <ac:spMk id="8" creationId="{00000000-0000-0000-0000-000000000000}"/>
          </ac:spMkLst>
        </pc:spChg>
        <pc:sldLayoutChg chg="del">
          <pc:chgData name="Ned Bellavance" userId="6ec04c79-7352-4a66-babe-242a44d83e92" providerId="ADAL" clId="{DA85B0D9-80D3-4D15-A4A7-611FC2DA0BD7}" dt="2021-01-21T14:09:03.112" v="422" actId="2696"/>
          <pc:sldLayoutMkLst>
            <pc:docMk/>
            <pc:sldMasterMk cId="0" sldId="2147483658"/>
            <pc:sldLayoutMk cId="0" sldId="2147483649"/>
          </pc:sldLayoutMkLst>
        </pc:sldLayoutChg>
        <pc:sldLayoutChg chg="delSp">
          <pc:chgData name="Ned Bellavance" userId="6ec04c79-7352-4a66-babe-242a44d83e92" providerId="ADAL" clId="{DA85B0D9-80D3-4D15-A4A7-611FC2DA0BD7}" dt="2021-01-22T13:56:21.068" v="2591" actId="478"/>
          <pc:sldLayoutMkLst>
            <pc:docMk/>
            <pc:sldMasterMk cId="0" sldId="2147483658"/>
            <pc:sldLayoutMk cId="0" sldId="2147483651"/>
          </pc:sldLayoutMkLst>
          <pc:spChg chg="del">
            <ac:chgData name="Ned Bellavance" userId="6ec04c79-7352-4a66-babe-242a44d83e92" providerId="ADAL" clId="{DA85B0D9-80D3-4D15-A4A7-611FC2DA0BD7}" dt="2021-01-22T13:56:21.068" v="2591" actId="478"/>
            <ac:spMkLst>
              <pc:docMk/>
              <pc:sldMasterMk cId="0" sldId="2147483658"/>
              <pc:sldLayoutMk cId="0" sldId="2147483651"/>
              <ac:spMk id="38" creationId="{00000000-0000-0000-0000-000000000000}"/>
            </ac:spMkLst>
          </pc:spChg>
        </pc:sldLayoutChg>
        <pc:sldLayoutChg chg="delSp">
          <pc:chgData name="Ned Bellavance" userId="6ec04c79-7352-4a66-babe-242a44d83e92" providerId="ADAL" clId="{DA85B0D9-80D3-4D15-A4A7-611FC2DA0BD7}" dt="2021-01-22T13:56:23.284" v="2592" actId="478"/>
          <pc:sldLayoutMkLst>
            <pc:docMk/>
            <pc:sldMasterMk cId="0" sldId="2147483658"/>
            <pc:sldLayoutMk cId="0" sldId="2147483654"/>
          </pc:sldLayoutMkLst>
          <pc:spChg chg="del">
            <ac:chgData name="Ned Bellavance" userId="6ec04c79-7352-4a66-babe-242a44d83e92" providerId="ADAL" clId="{DA85B0D9-80D3-4D15-A4A7-611FC2DA0BD7}" dt="2021-01-22T13:56:23.284" v="2592" actId="478"/>
            <ac:spMkLst>
              <pc:docMk/>
              <pc:sldMasterMk cId="0" sldId="2147483658"/>
              <pc:sldLayoutMk cId="0" sldId="2147483654"/>
              <ac:spMk id="64" creationId="{00000000-0000-0000-0000-000000000000}"/>
            </ac:spMkLst>
          </pc:spChg>
        </pc:sldLayoutChg>
        <pc:sldLayoutChg chg="delSp">
          <pc:chgData name="Ned Bellavance" userId="6ec04c79-7352-4a66-babe-242a44d83e92" providerId="ADAL" clId="{DA85B0D9-80D3-4D15-A4A7-611FC2DA0BD7}" dt="2021-01-22T13:56:25.390" v="2593" actId="478"/>
          <pc:sldLayoutMkLst>
            <pc:docMk/>
            <pc:sldMasterMk cId="0" sldId="2147483658"/>
            <pc:sldLayoutMk cId="0" sldId="2147483656"/>
          </pc:sldLayoutMkLst>
          <pc:spChg chg="del">
            <ac:chgData name="Ned Bellavance" userId="6ec04c79-7352-4a66-babe-242a44d83e92" providerId="ADAL" clId="{DA85B0D9-80D3-4D15-A4A7-611FC2DA0BD7}" dt="2021-01-22T13:56:25.390" v="2593" actId="478"/>
            <ac:spMkLst>
              <pc:docMk/>
              <pc:sldMasterMk cId="0" sldId="2147483658"/>
              <pc:sldLayoutMk cId="0" sldId="2147483656"/>
              <ac:spMk id="77" creationId="{00000000-0000-0000-0000-000000000000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41767-09D9-4CD5-AC0A-3682A946682D}" type="doc">
      <dgm:prSet loTypeId="urn:microsoft.com/office/officeart/2005/8/layout/vList3" loCatId="list" qsTypeId="urn:microsoft.com/office/officeart/2005/8/quickstyle/simple2" qsCatId="simple" csTypeId="urn:microsoft.com/office/officeart/2005/8/colors/colorful1" csCatId="colorful" phldr="1"/>
      <dgm:spPr/>
    </dgm:pt>
    <dgm:pt modelId="{FB628499-DB30-4720-BA4A-D702D714549B}">
      <dgm:prSet phldrT="[Text]"/>
      <dgm:spPr/>
      <dgm:t>
        <a:bodyPr/>
        <a:lstStyle/>
        <a:p>
          <a:pPr algn="l"/>
          <a:r>
            <a:rPr lang="en-US" dirty="0"/>
            <a:t>Identification – what to configure</a:t>
          </a:r>
        </a:p>
      </dgm:t>
    </dgm:pt>
    <dgm:pt modelId="{83F468B5-2E93-42FB-B301-F4FAE52800A2}" type="parTrans" cxnId="{8A441649-C7F2-46AE-BD66-701C9D1CD833}">
      <dgm:prSet/>
      <dgm:spPr/>
      <dgm:t>
        <a:bodyPr/>
        <a:lstStyle/>
        <a:p>
          <a:pPr algn="l"/>
          <a:endParaRPr lang="en-US"/>
        </a:p>
      </dgm:t>
    </dgm:pt>
    <dgm:pt modelId="{C6F38D5C-21AD-48E8-825C-055241E035F9}" type="sibTrans" cxnId="{8A441649-C7F2-46AE-BD66-701C9D1CD833}">
      <dgm:prSet/>
      <dgm:spPr/>
      <dgm:t>
        <a:bodyPr/>
        <a:lstStyle/>
        <a:p>
          <a:pPr algn="l"/>
          <a:endParaRPr lang="en-US"/>
        </a:p>
      </dgm:t>
    </dgm:pt>
    <dgm:pt modelId="{B9D2381D-11B7-4918-903D-E720F175E7F6}">
      <dgm:prSet phldrT="[Text]"/>
      <dgm:spPr/>
      <dgm:t>
        <a:bodyPr/>
        <a:lstStyle/>
        <a:p>
          <a:pPr algn="l"/>
          <a:r>
            <a:rPr lang="en-US" dirty="0"/>
            <a:t>Control – how to configure</a:t>
          </a:r>
        </a:p>
      </dgm:t>
    </dgm:pt>
    <dgm:pt modelId="{4306377A-0D14-4360-AD41-A410C5B66D1A}" type="parTrans" cxnId="{5C7AAC8C-7985-45B0-B72F-AF15F0E544F5}">
      <dgm:prSet/>
      <dgm:spPr/>
      <dgm:t>
        <a:bodyPr/>
        <a:lstStyle/>
        <a:p>
          <a:pPr algn="l"/>
          <a:endParaRPr lang="en-US"/>
        </a:p>
      </dgm:t>
    </dgm:pt>
    <dgm:pt modelId="{FADE38D0-0F6F-4411-8E25-DF5F9AD1283C}" type="sibTrans" cxnId="{5C7AAC8C-7985-45B0-B72F-AF15F0E544F5}">
      <dgm:prSet/>
      <dgm:spPr/>
      <dgm:t>
        <a:bodyPr/>
        <a:lstStyle/>
        <a:p>
          <a:pPr algn="l"/>
          <a:endParaRPr lang="en-US"/>
        </a:p>
      </dgm:t>
    </dgm:pt>
    <dgm:pt modelId="{75FF15C3-9005-4441-9210-C70630BC2BDB}">
      <dgm:prSet phldrT="[Text]"/>
      <dgm:spPr/>
      <dgm:t>
        <a:bodyPr/>
        <a:lstStyle/>
        <a:p>
          <a:pPr algn="l"/>
          <a:r>
            <a:rPr lang="en-US" dirty="0"/>
            <a:t>Status – report on configuration</a:t>
          </a:r>
        </a:p>
      </dgm:t>
    </dgm:pt>
    <dgm:pt modelId="{AAC87657-4E29-4C8D-B7B4-26A283C21E0B}" type="parTrans" cxnId="{197B8EFA-0697-4166-B910-7DDC2A9CAA30}">
      <dgm:prSet/>
      <dgm:spPr/>
      <dgm:t>
        <a:bodyPr/>
        <a:lstStyle/>
        <a:p>
          <a:pPr algn="l"/>
          <a:endParaRPr lang="en-US"/>
        </a:p>
      </dgm:t>
    </dgm:pt>
    <dgm:pt modelId="{EE09BF8A-456F-4361-944E-3D953DC6DA7A}" type="sibTrans" cxnId="{197B8EFA-0697-4166-B910-7DDC2A9CAA30}">
      <dgm:prSet/>
      <dgm:spPr/>
      <dgm:t>
        <a:bodyPr/>
        <a:lstStyle/>
        <a:p>
          <a:pPr algn="l"/>
          <a:endParaRPr lang="en-US"/>
        </a:p>
      </dgm:t>
    </dgm:pt>
    <dgm:pt modelId="{A4F31336-6140-45D8-AE10-EFF22BF4887B}">
      <dgm:prSet phldrT="[Text]"/>
      <dgm:spPr/>
      <dgm:t>
        <a:bodyPr/>
        <a:lstStyle/>
        <a:p>
          <a:pPr algn="l"/>
          <a:r>
            <a:rPr lang="en-US" dirty="0"/>
            <a:t>Audits – verify configuration</a:t>
          </a:r>
        </a:p>
      </dgm:t>
    </dgm:pt>
    <dgm:pt modelId="{76831F4E-C2AF-4A04-8417-7120DD678F2E}" type="parTrans" cxnId="{6BD62A1C-F41C-4B51-8977-F5E3A52C7A3A}">
      <dgm:prSet/>
      <dgm:spPr/>
      <dgm:t>
        <a:bodyPr/>
        <a:lstStyle/>
        <a:p>
          <a:pPr algn="l"/>
          <a:endParaRPr lang="en-US"/>
        </a:p>
      </dgm:t>
    </dgm:pt>
    <dgm:pt modelId="{B5B33C4F-B0C1-414C-9FB9-1A817335472E}" type="sibTrans" cxnId="{6BD62A1C-F41C-4B51-8977-F5E3A52C7A3A}">
      <dgm:prSet/>
      <dgm:spPr/>
      <dgm:t>
        <a:bodyPr/>
        <a:lstStyle/>
        <a:p>
          <a:pPr algn="l"/>
          <a:endParaRPr lang="en-US"/>
        </a:p>
      </dgm:t>
    </dgm:pt>
    <dgm:pt modelId="{01B51D97-9082-4A08-9B9D-AE50AAED5062}" type="pres">
      <dgm:prSet presAssocID="{3A541767-09D9-4CD5-AC0A-3682A946682D}" presName="linearFlow" presStyleCnt="0">
        <dgm:presLayoutVars>
          <dgm:dir/>
          <dgm:resizeHandles val="exact"/>
        </dgm:presLayoutVars>
      </dgm:prSet>
      <dgm:spPr/>
    </dgm:pt>
    <dgm:pt modelId="{1C12E638-FBCF-42BC-BE0D-290394490B4D}" type="pres">
      <dgm:prSet presAssocID="{FB628499-DB30-4720-BA4A-D702D714549B}" presName="composite" presStyleCnt="0"/>
      <dgm:spPr/>
    </dgm:pt>
    <dgm:pt modelId="{60A1975F-7994-476F-8FDB-93CD2EA55C23}" type="pres">
      <dgm:prSet presAssocID="{FB628499-DB30-4720-BA4A-D702D714549B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FD9772C-7C76-4E09-A4BC-A9444FDC007C}" type="pres">
      <dgm:prSet presAssocID="{FB628499-DB30-4720-BA4A-D702D714549B}" presName="txShp" presStyleLbl="node1" presStyleIdx="0" presStyleCnt="4">
        <dgm:presLayoutVars>
          <dgm:bulletEnabled val="1"/>
        </dgm:presLayoutVars>
      </dgm:prSet>
      <dgm:spPr/>
    </dgm:pt>
    <dgm:pt modelId="{F52D826B-50A7-43F0-8F21-7A2E765906B4}" type="pres">
      <dgm:prSet presAssocID="{C6F38D5C-21AD-48E8-825C-055241E035F9}" presName="spacing" presStyleCnt="0"/>
      <dgm:spPr/>
    </dgm:pt>
    <dgm:pt modelId="{FBC132DA-4219-4EFF-A1B1-BE8E53A79BF7}" type="pres">
      <dgm:prSet presAssocID="{B9D2381D-11B7-4918-903D-E720F175E7F6}" presName="composite" presStyleCnt="0"/>
      <dgm:spPr/>
    </dgm:pt>
    <dgm:pt modelId="{93F56B02-690C-49AC-858E-DA096F545801}" type="pres">
      <dgm:prSet presAssocID="{B9D2381D-11B7-4918-903D-E720F175E7F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02A80A3-7FB1-40EB-AD13-50912EF8B394}" type="pres">
      <dgm:prSet presAssocID="{B9D2381D-11B7-4918-903D-E720F175E7F6}" presName="txShp" presStyleLbl="node1" presStyleIdx="1" presStyleCnt="4">
        <dgm:presLayoutVars>
          <dgm:bulletEnabled val="1"/>
        </dgm:presLayoutVars>
      </dgm:prSet>
      <dgm:spPr/>
    </dgm:pt>
    <dgm:pt modelId="{D53A1CA1-95A9-43BA-AD68-D944CD82611F}" type="pres">
      <dgm:prSet presAssocID="{FADE38D0-0F6F-4411-8E25-DF5F9AD1283C}" presName="spacing" presStyleCnt="0"/>
      <dgm:spPr/>
    </dgm:pt>
    <dgm:pt modelId="{CA5AA23D-7DB0-4598-BD56-EB75A715094E}" type="pres">
      <dgm:prSet presAssocID="{75FF15C3-9005-4441-9210-C70630BC2BDB}" presName="composite" presStyleCnt="0"/>
      <dgm:spPr/>
    </dgm:pt>
    <dgm:pt modelId="{E2F56665-09C0-426C-9A3E-4AA6EA659323}" type="pres">
      <dgm:prSet presAssocID="{75FF15C3-9005-4441-9210-C70630BC2BDB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A8A22A-24F6-4181-84FC-21DFDF0A081E}" type="pres">
      <dgm:prSet presAssocID="{75FF15C3-9005-4441-9210-C70630BC2BDB}" presName="txShp" presStyleLbl="node1" presStyleIdx="2" presStyleCnt="4">
        <dgm:presLayoutVars>
          <dgm:bulletEnabled val="1"/>
        </dgm:presLayoutVars>
      </dgm:prSet>
      <dgm:spPr/>
    </dgm:pt>
    <dgm:pt modelId="{6A7C2971-60B9-4293-BC2C-E9D786E83887}" type="pres">
      <dgm:prSet presAssocID="{EE09BF8A-456F-4361-944E-3D953DC6DA7A}" presName="spacing" presStyleCnt="0"/>
      <dgm:spPr/>
    </dgm:pt>
    <dgm:pt modelId="{EC91FE52-9A36-452B-9014-1D79F85800DD}" type="pres">
      <dgm:prSet presAssocID="{A4F31336-6140-45D8-AE10-EFF22BF4887B}" presName="composite" presStyleCnt="0"/>
      <dgm:spPr/>
    </dgm:pt>
    <dgm:pt modelId="{39C4D04B-1D7D-4121-BA86-525209A00FD9}" type="pres">
      <dgm:prSet presAssocID="{A4F31336-6140-45D8-AE10-EFF22BF4887B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E852BFC-8289-4479-9B80-DA62932BAAE2}" type="pres">
      <dgm:prSet presAssocID="{A4F31336-6140-45D8-AE10-EFF22BF4887B}" presName="txShp" presStyleLbl="node1" presStyleIdx="3" presStyleCnt="4">
        <dgm:presLayoutVars>
          <dgm:bulletEnabled val="1"/>
        </dgm:presLayoutVars>
      </dgm:prSet>
      <dgm:spPr/>
    </dgm:pt>
  </dgm:ptLst>
  <dgm:cxnLst>
    <dgm:cxn modelId="{78C4F10C-A0FB-42D1-90CF-C9088CA4D094}" type="presOf" srcId="{FB628499-DB30-4720-BA4A-D702D714549B}" destId="{2FD9772C-7C76-4E09-A4BC-A9444FDC007C}" srcOrd="0" destOrd="0" presId="urn:microsoft.com/office/officeart/2005/8/layout/vList3"/>
    <dgm:cxn modelId="{6BD62A1C-F41C-4B51-8977-F5E3A52C7A3A}" srcId="{3A541767-09D9-4CD5-AC0A-3682A946682D}" destId="{A4F31336-6140-45D8-AE10-EFF22BF4887B}" srcOrd="3" destOrd="0" parTransId="{76831F4E-C2AF-4A04-8417-7120DD678F2E}" sibTransId="{B5B33C4F-B0C1-414C-9FB9-1A817335472E}"/>
    <dgm:cxn modelId="{8A441649-C7F2-46AE-BD66-701C9D1CD833}" srcId="{3A541767-09D9-4CD5-AC0A-3682A946682D}" destId="{FB628499-DB30-4720-BA4A-D702D714549B}" srcOrd="0" destOrd="0" parTransId="{83F468B5-2E93-42FB-B301-F4FAE52800A2}" sibTransId="{C6F38D5C-21AD-48E8-825C-055241E035F9}"/>
    <dgm:cxn modelId="{BF25D86D-9471-46BF-8035-5DC38E302328}" type="presOf" srcId="{A4F31336-6140-45D8-AE10-EFF22BF4887B}" destId="{DE852BFC-8289-4479-9B80-DA62932BAAE2}" srcOrd="0" destOrd="0" presId="urn:microsoft.com/office/officeart/2005/8/layout/vList3"/>
    <dgm:cxn modelId="{5C7AAC8C-7985-45B0-B72F-AF15F0E544F5}" srcId="{3A541767-09D9-4CD5-AC0A-3682A946682D}" destId="{B9D2381D-11B7-4918-903D-E720F175E7F6}" srcOrd="1" destOrd="0" parTransId="{4306377A-0D14-4360-AD41-A410C5B66D1A}" sibTransId="{FADE38D0-0F6F-4411-8E25-DF5F9AD1283C}"/>
    <dgm:cxn modelId="{56381F8F-BCB7-4AE0-8803-AEEFA04E7541}" type="presOf" srcId="{3A541767-09D9-4CD5-AC0A-3682A946682D}" destId="{01B51D97-9082-4A08-9B9D-AE50AAED5062}" srcOrd="0" destOrd="0" presId="urn:microsoft.com/office/officeart/2005/8/layout/vList3"/>
    <dgm:cxn modelId="{F9E8C2C6-20BE-4D34-B700-6F0DBDE7D7EC}" type="presOf" srcId="{B9D2381D-11B7-4918-903D-E720F175E7F6}" destId="{502A80A3-7FB1-40EB-AD13-50912EF8B394}" srcOrd="0" destOrd="0" presId="urn:microsoft.com/office/officeart/2005/8/layout/vList3"/>
    <dgm:cxn modelId="{878D3EE5-5C5B-4DC0-996C-92BF6B0CF302}" type="presOf" srcId="{75FF15C3-9005-4441-9210-C70630BC2BDB}" destId="{63A8A22A-24F6-4181-84FC-21DFDF0A081E}" srcOrd="0" destOrd="0" presId="urn:microsoft.com/office/officeart/2005/8/layout/vList3"/>
    <dgm:cxn modelId="{197B8EFA-0697-4166-B910-7DDC2A9CAA30}" srcId="{3A541767-09D9-4CD5-AC0A-3682A946682D}" destId="{75FF15C3-9005-4441-9210-C70630BC2BDB}" srcOrd="2" destOrd="0" parTransId="{AAC87657-4E29-4C8D-B7B4-26A283C21E0B}" sibTransId="{EE09BF8A-456F-4361-944E-3D953DC6DA7A}"/>
    <dgm:cxn modelId="{8C13BAE4-D0E0-43FB-B01E-636D8006A2B6}" type="presParOf" srcId="{01B51D97-9082-4A08-9B9D-AE50AAED5062}" destId="{1C12E638-FBCF-42BC-BE0D-290394490B4D}" srcOrd="0" destOrd="0" presId="urn:microsoft.com/office/officeart/2005/8/layout/vList3"/>
    <dgm:cxn modelId="{9DE4BD0E-C97C-4F6E-B90C-65E4FE98C86B}" type="presParOf" srcId="{1C12E638-FBCF-42BC-BE0D-290394490B4D}" destId="{60A1975F-7994-476F-8FDB-93CD2EA55C23}" srcOrd="0" destOrd="0" presId="urn:microsoft.com/office/officeart/2005/8/layout/vList3"/>
    <dgm:cxn modelId="{AC303D1B-D0AA-4694-BA62-7EA70A45D97B}" type="presParOf" srcId="{1C12E638-FBCF-42BC-BE0D-290394490B4D}" destId="{2FD9772C-7C76-4E09-A4BC-A9444FDC007C}" srcOrd="1" destOrd="0" presId="urn:microsoft.com/office/officeart/2005/8/layout/vList3"/>
    <dgm:cxn modelId="{9DE7685A-FC81-4861-9543-5B532B20D442}" type="presParOf" srcId="{01B51D97-9082-4A08-9B9D-AE50AAED5062}" destId="{F52D826B-50A7-43F0-8F21-7A2E765906B4}" srcOrd="1" destOrd="0" presId="urn:microsoft.com/office/officeart/2005/8/layout/vList3"/>
    <dgm:cxn modelId="{2A0CB0AC-46F9-4506-8F14-FE23C9C8D302}" type="presParOf" srcId="{01B51D97-9082-4A08-9B9D-AE50AAED5062}" destId="{FBC132DA-4219-4EFF-A1B1-BE8E53A79BF7}" srcOrd="2" destOrd="0" presId="urn:microsoft.com/office/officeart/2005/8/layout/vList3"/>
    <dgm:cxn modelId="{769212B9-350F-42E9-9C04-C2823CBDE5DB}" type="presParOf" srcId="{FBC132DA-4219-4EFF-A1B1-BE8E53A79BF7}" destId="{93F56B02-690C-49AC-858E-DA096F545801}" srcOrd="0" destOrd="0" presId="urn:microsoft.com/office/officeart/2005/8/layout/vList3"/>
    <dgm:cxn modelId="{494BAE43-8C36-4BB6-AB17-DE11924F5855}" type="presParOf" srcId="{FBC132DA-4219-4EFF-A1B1-BE8E53A79BF7}" destId="{502A80A3-7FB1-40EB-AD13-50912EF8B394}" srcOrd="1" destOrd="0" presId="urn:microsoft.com/office/officeart/2005/8/layout/vList3"/>
    <dgm:cxn modelId="{DDFF8100-DCA5-4053-A3C0-AFFB5C8A8DB1}" type="presParOf" srcId="{01B51D97-9082-4A08-9B9D-AE50AAED5062}" destId="{D53A1CA1-95A9-43BA-AD68-D944CD82611F}" srcOrd="3" destOrd="0" presId="urn:microsoft.com/office/officeart/2005/8/layout/vList3"/>
    <dgm:cxn modelId="{268A4BFE-DEEA-4EBA-8FA5-72FBE513E76D}" type="presParOf" srcId="{01B51D97-9082-4A08-9B9D-AE50AAED5062}" destId="{CA5AA23D-7DB0-4598-BD56-EB75A715094E}" srcOrd="4" destOrd="0" presId="urn:microsoft.com/office/officeart/2005/8/layout/vList3"/>
    <dgm:cxn modelId="{5EFC2328-BB2A-4C7B-ABD8-63CE2B1AA8A2}" type="presParOf" srcId="{CA5AA23D-7DB0-4598-BD56-EB75A715094E}" destId="{E2F56665-09C0-426C-9A3E-4AA6EA659323}" srcOrd="0" destOrd="0" presId="urn:microsoft.com/office/officeart/2005/8/layout/vList3"/>
    <dgm:cxn modelId="{BF82AC17-961F-41F3-8D2E-C4F8C445686A}" type="presParOf" srcId="{CA5AA23D-7DB0-4598-BD56-EB75A715094E}" destId="{63A8A22A-24F6-4181-84FC-21DFDF0A081E}" srcOrd="1" destOrd="0" presId="urn:microsoft.com/office/officeart/2005/8/layout/vList3"/>
    <dgm:cxn modelId="{1A78E6E4-AF37-4CFF-A8A7-9DFDD9F1E303}" type="presParOf" srcId="{01B51D97-9082-4A08-9B9D-AE50AAED5062}" destId="{6A7C2971-60B9-4293-BC2C-E9D786E83887}" srcOrd="5" destOrd="0" presId="urn:microsoft.com/office/officeart/2005/8/layout/vList3"/>
    <dgm:cxn modelId="{667D27B1-2018-4995-8E7B-2E9244937DDD}" type="presParOf" srcId="{01B51D97-9082-4A08-9B9D-AE50AAED5062}" destId="{EC91FE52-9A36-452B-9014-1D79F85800DD}" srcOrd="6" destOrd="0" presId="urn:microsoft.com/office/officeart/2005/8/layout/vList3"/>
    <dgm:cxn modelId="{007042E9-6504-4D6C-9A4C-2B5B3E21C6F5}" type="presParOf" srcId="{EC91FE52-9A36-452B-9014-1D79F85800DD}" destId="{39C4D04B-1D7D-4121-BA86-525209A00FD9}" srcOrd="0" destOrd="0" presId="urn:microsoft.com/office/officeart/2005/8/layout/vList3"/>
    <dgm:cxn modelId="{26B84091-890F-4697-8DFD-A091A51C3D66}" type="presParOf" srcId="{EC91FE52-9A36-452B-9014-1D79F85800DD}" destId="{DE852BFC-8289-4479-9B80-DA62932BAAE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99686-CD5A-4EF6-890A-7C6284DBD98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416B966-D5F1-49F6-BFBD-303AF0D68DB2}">
      <dgm:prSet/>
      <dgm:spPr/>
      <dgm:t>
        <a:bodyPr/>
        <a:lstStyle/>
        <a:p>
          <a:r>
            <a:rPr lang="en-US" b="0" i="0" dirty="0"/>
            <a:t>Drift detection</a:t>
          </a:r>
          <a:endParaRPr lang="en-US" dirty="0"/>
        </a:p>
      </dgm:t>
    </dgm:pt>
    <dgm:pt modelId="{766CA70D-C7D6-4677-89C5-E6A9F0B29E08}" type="parTrans" cxnId="{02A4FF7D-0787-4CDD-8903-29AA839587B0}">
      <dgm:prSet/>
      <dgm:spPr/>
      <dgm:t>
        <a:bodyPr/>
        <a:lstStyle/>
        <a:p>
          <a:endParaRPr lang="en-US"/>
        </a:p>
      </dgm:t>
    </dgm:pt>
    <dgm:pt modelId="{D9DD67D2-1D85-44BD-A95A-D53371403F9C}" type="sibTrans" cxnId="{02A4FF7D-0787-4CDD-8903-29AA839587B0}">
      <dgm:prSet/>
      <dgm:spPr/>
      <dgm:t>
        <a:bodyPr/>
        <a:lstStyle/>
        <a:p>
          <a:endParaRPr lang="en-US"/>
        </a:p>
      </dgm:t>
    </dgm:pt>
    <dgm:pt modelId="{903F1EE1-CAF0-46D4-95CD-32B7C4BF32AD}">
      <dgm:prSet/>
      <dgm:spPr/>
      <dgm:t>
        <a:bodyPr/>
        <a:lstStyle/>
        <a:p>
          <a:r>
            <a:rPr lang="en-US" b="0" i="0"/>
            <a:t>Auto-correction</a:t>
          </a:r>
          <a:endParaRPr lang="en-US"/>
        </a:p>
      </dgm:t>
    </dgm:pt>
    <dgm:pt modelId="{09DEC5B4-17A3-4995-99FF-BBD4C82F0A47}" type="parTrans" cxnId="{0D9F8D72-9715-48FC-81E9-B0BA000BFDFE}">
      <dgm:prSet/>
      <dgm:spPr/>
      <dgm:t>
        <a:bodyPr/>
        <a:lstStyle/>
        <a:p>
          <a:endParaRPr lang="en-US"/>
        </a:p>
      </dgm:t>
    </dgm:pt>
    <dgm:pt modelId="{9B11860E-D520-4BFF-9CD6-9CF4A0191D7D}" type="sibTrans" cxnId="{0D9F8D72-9715-48FC-81E9-B0BA000BFDFE}">
      <dgm:prSet/>
      <dgm:spPr/>
      <dgm:t>
        <a:bodyPr/>
        <a:lstStyle/>
        <a:p>
          <a:endParaRPr lang="en-US"/>
        </a:p>
      </dgm:t>
    </dgm:pt>
    <dgm:pt modelId="{C0C55884-8323-41AC-AA9F-3108BB65443F}">
      <dgm:prSet/>
      <dgm:spPr/>
      <dgm:t>
        <a:bodyPr/>
        <a:lstStyle/>
        <a:p>
          <a:r>
            <a:rPr lang="en-US" b="0" i="0"/>
            <a:t>Timing</a:t>
          </a:r>
          <a:endParaRPr lang="en-US"/>
        </a:p>
      </dgm:t>
    </dgm:pt>
    <dgm:pt modelId="{5BC0B5DC-20E4-43EC-826C-6AF628130D9A}" type="parTrans" cxnId="{EB81BDD7-33F1-45E9-B5CC-6D7E2432E3B3}">
      <dgm:prSet/>
      <dgm:spPr/>
      <dgm:t>
        <a:bodyPr/>
        <a:lstStyle/>
        <a:p>
          <a:endParaRPr lang="en-US"/>
        </a:p>
      </dgm:t>
    </dgm:pt>
    <dgm:pt modelId="{8720CA17-217A-4D1E-BAB1-ECA8E97C65F5}" type="sibTrans" cxnId="{EB81BDD7-33F1-45E9-B5CC-6D7E2432E3B3}">
      <dgm:prSet/>
      <dgm:spPr/>
      <dgm:t>
        <a:bodyPr/>
        <a:lstStyle/>
        <a:p>
          <a:endParaRPr lang="en-US"/>
        </a:p>
      </dgm:t>
    </dgm:pt>
    <dgm:pt modelId="{88F42142-B04E-47CE-9EFE-DF9A5134CA04}">
      <dgm:prSet/>
      <dgm:spPr/>
      <dgm:t>
        <a:bodyPr/>
        <a:lstStyle/>
        <a:p>
          <a:r>
            <a:rPr lang="en-US" b="0" i="0"/>
            <a:t>Reporting</a:t>
          </a:r>
          <a:endParaRPr lang="en-US"/>
        </a:p>
      </dgm:t>
    </dgm:pt>
    <dgm:pt modelId="{8FD63B70-E597-4A13-A974-423C291C4840}" type="parTrans" cxnId="{EB5C2158-CCCE-4870-A510-F9480DB31469}">
      <dgm:prSet/>
      <dgm:spPr/>
      <dgm:t>
        <a:bodyPr/>
        <a:lstStyle/>
        <a:p>
          <a:endParaRPr lang="en-US"/>
        </a:p>
      </dgm:t>
    </dgm:pt>
    <dgm:pt modelId="{DD8A295B-40C6-4C22-9530-F73F528EB5EA}" type="sibTrans" cxnId="{EB5C2158-CCCE-4870-A510-F9480DB31469}">
      <dgm:prSet/>
      <dgm:spPr/>
      <dgm:t>
        <a:bodyPr/>
        <a:lstStyle/>
        <a:p>
          <a:endParaRPr lang="en-US"/>
        </a:p>
      </dgm:t>
    </dgm:pt>
    <dgm:pt modelId="{CBF00FAC-46A3-43F2-AFAE-5756BC75CFAF}" type="pres">
      <dgm:prSet presAssocID="{86F99686-CD5A-4EF6-890A-7C6284DBD98C}" presName="linear" presStyleCnt="0">
        <dgm:presLayoutVars>
          <dgm:animLvl val="lvl"/>
          <dgm:resizeHandles val="exact"/>
        </dgm:presLayoutVars>
      </dgm:prSet>
      <dgm:spPr/>
    </dgm:pt>
    <dgm:pt modelId="{F786D1B0-FE03-40FD-9F2A-E6AD52E37874}" type="pres">
      <dgm:prSet presAssocID="{9416B966-D5F1-49F6-BFBD-303AF0D68DB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B60BB88-71C0-4E76-B809-15AC789EDC1F}" type="pres">
      <dgm:prSet presAssocID="{D9DD67D2-1D85-44BD-A95A-D53371403F9C}" presName="spacer" presStyleCnt="0"/>
      <dgm:spPr/>
    </dgm:pt>
    <dgm:pt modelId="{F65B2225-87A4-4037-87E2-CD49ACE9DF7E}" type="pres">
      <dgm:prSet presAssocID="{903F1EE1-CAF0-46D4-95CD-32B7C4BF32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005D195-7B97-4BC9-8DF3-7CAA8677EE47}" type="pres">
      <dgm:prSet presAssocID="{9B11860E-D520-4BFF-9CD6-9CF4A0191D7D}" presName="spacer" presStyleCnt="0"/>
      <dgm:spPr/>
    </dgm:pt>
    <dgm:pt modelId="{93EAD66D-5E6B-4A57-9DBD-EAC8F8FAEF75}" type="pres">
      <dgm:prSet presAssocID="{C0C55884-8323-41AC-AA9F-3108BB65443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BF848B4-D46D-451A-84FE-466AED719338}" type="pres">
      <dgm:prSet presAssocID="{8720CA17-217A-4D1E-BAB1-ECA8E97C65F5}" presName="spacer" presStyleCnt="0"/>
      <dgm:spPr/>
    </dgm:pt>
    <dgm:pt modelId="{3CB0300B-6FC8-4620-A9F8-D012F2C2F9EC}" type="pres">
      <dgm:prSet presAssocID="{88F42142-B04E-47CE-9EFE-DF9A5134CA0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D79934-4527-41F2-A645-12F7B92C4516}" type="presOf" srcId="{9416B966-D5F1-49F6-BFBD-303AF0D68DB2}" destId="{F786D1B0-FE03-40FD-9F2A-E6AD52E37874}" srcOrd="0" destOrd="0" presId="urn:microsoft.com/office/officeart/2005/8/layout/vList2"/>
    <dgm:cxn modelId="{0D9F8D72-9715-48FC-81E9-B0BA000BFDFE}" srcId="{86F99686-CD5A-4EF6-890A-7C6284DBD98C}" destId="{903F1EE1-CAF0-46D4-95CD-32B7C4BF32AD}" srcOrd="1" destOrd="0" parTransId="{09DEC5B4-17A3-4995-99FF-BBD4C82F0A47}" sibTransId="{9B11860E-D520-4BFF-9CD6-9CF4A0191D7D}"/>
    <dgm:cxn modelId="{7F9EB772-8F37-4852-9224-8E739D06E1E2}" type="presOf" srcId="{86F99686-CD5A-4EF6-890A-7C6284DBD98C}" destId="{CBF00FAC-46A3-43F2-AFAE-5756BC75CFAF}" srcOrd="0" destOrd="0" presId="urn:microsoft.com/office/officeart/2005/8/layout/vList2"/>
    <dgm:cxn modelId="{EB5C2158-CCCE-4870-A510-F9480DB31469}" srcId="{86F99686-CD5A-4EF6-890A-7C6284DBD98C}" destId="{88F42142-B04E-47CE-9EFE-DF9A5134CA04}" srcOrd="3" destOrd="0" parTransId="{8FD63B70-E597-4A13-A974-423C291C4840}" sibTransId="{DD8A295B-40C6-4C22-9530-F73F528EB5EA}"/>
    <dgm:cxn modelId="{02A4FF7D-0787-4CDD-8903-29AA839587B0}" srcId="{86F99686-CD5A-4EF6-890A-7C6284DBD98C}" destId="{9416B966-D5F1-49F6-BFBD-303AF0D68DB2}" srcOrd="0" destOrd="0" parTransId="{766CA70D-C7D6-4677-89C5-E6A9F0B29E08}" sibTransId="{D9DD67D2-1D85-44BD-A95A-D53371403F9C}"/>
    <dgm:cxn modelId="{F8EC998A-FC8C-49A3-8971-179536E5510A}" type="presOf" srcId="{88F42142-B04E-47CE-9EFE-DF9A5134CA04}" destId="{3CB0300B-6FC8-4620-A9F8-D012F2C2F9EC}" srcOrd="0" destOrd="0" presId="urn:microsoft.com/office/officeart/2005/8/layout/vList2"/>
    <dgm:cxn modelId="{08AA08CB-58DF-4423-B225-074C18DEC68C}" type="presOf" srcId="{C0C55884-8323-41AC-AA9F-3108BB65443F}" destId="{93EAD66D-5E6B-4A57-9DBD-EAC8F8FAEF75}" srcOrd="0" destOrd="0" presId="urn:microsoft.com/office/officeart/2005/8/layout/vList2"/>
    <dgm:cxn modelId="{EB81BDD7-33F1-45E9-B5CC-6D7E2432E3B3}" srcId="{86F99686-CD5A-4EF6-890A-7C6284DBD98C}" destId="{C0C55884-8323-41AC-AA9F-3108BB65443F}" srcOrd="2" destOrd="0" parTransId="{5BC0B5DC-20E4-43EC-826C-6AF628130D9A}" sibTransId="{8720CA17-217A-4D1E-BAB1-ECA8E97C65F5}"/>
    <dgm:cxn modelId="{60F154F4-0C08-4D0C-9870-3A6BAD2A1015}" type="presOf" srcId="{903F1EE1-CAF0-46D4-95CD-32B7C4BF32AD}" destId="{F65B2225-87A4-4037-87E2-CD49ACE9DF7E}" srcOrd="0" destOrd="0" presId="urn:microsoft.com/office/officeart/2005/8/layout/vList2"/>
    <dgm:cxn modelId="{7B828DEF-0090-4011-8665-605EEFBC66CF}" type="presParOf" srcId="{CBF00FAC-46A3-43F2-AFAE-5756BC75CFAF}" destId="{F786D1B0-FE03-40FD-9F2A-E6AD52E37874}" srcOrd="0" destOrd="0" presId="urn:microsoft.com/office/officeart/2005/8/layout/vList2"/>
    <dgm:cxn modelId="{6DD11E58-8B53-45D2-A5E5-31C5154203ED}" type="presParOf" srcId="{CBF00FAC-46A3-43F2-AFAE-5756BC75CFAF}" destId="{AB60BB88-71C0-4E76-B809-15AC789EDC1F}" srcOrd="1" destOrd="0" presId="urn:microsoft.com/office/officeart/2005/8/layout/vList2"/>
    <dgm:cxn modelId="{FB573C98-1E43-4D2F-BACD-ED9B747CD710}" type="presParOf" srcId="{CBF00FAC-46A3-43F2-AFAE-5756BC75CFAF}" destId="{F65B2225-87A4-4037-87E2-CD49ACE9DF7E}" srcOrd="2" destOrd="0" presId="urn:microsoft.com/office/officeart/2005/8/layout/vList2"/>
    <dgm:cxn modelId="{5CBAFFE7-7B0A-4C6B-B6A8-01C8A24A129B}" type="presParOf" srcId="{CBF00FAC-46A3-43F2-AFAE-5756BC75CFAF}" destId="{E005D195-7B97-4BC9-8DF3-7CAA8677EE47}" srcOrd="3" destOrd="0" presId="urn:microsoft.com/office/officeart/2005/8/layout/vList2"/>
    <dgm:cxn modelId="{3CA1999F-45ED-4316-ADA5-9BCB6AA9222E}" type="presParOf" srcId="{CBF00FAC-46A3-43F2-AFAE-5756BC75CFAF}" destId="{93EAD66D-5E6B-4A57-9DBD-EAC8F8FAEF75}" srcOrd="4" destOrd="0" presId="urn:microsoft.com/office/officeart/2005/8/layout/vList2"/>
    <dgm:cxn modelId="{80FD3379-4049-4BB7-81FF-7F7842D9240E}" type="presParOf" srcId="{CBF00FAC-46A3-43F2-AFAE-5756BC75CFAF}" destId="{5BF848B4-D46D-451A-84FE-466AED719338}" srcOrd="5" destOrd="0" presId="urn:microsoft.com/office/officeart/2005/8/layout/vList2"/>
    <dgm:cxn modelId="{32BA0603-A0CA-494D-B61F-BB325F9085C6}" type="presParOf" srcId="{CBF00FAC-46A3-43F2-AFAE-5756BC75CFAF}" destId="{3CB0300B-6FC8-4620-A9F8-D012F2C2F9E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9772C-7C76-4E09-A4BC-A9444FDC007C}">
      <dsp:nvSpPr>
        <dsp:cNvPr id="0" name=""/>
        <dsp:cNvSpPr/>
      </dsp:nvSpPr>
      <dsp:spPr>
        <a:xfrm rot="10800000">
          <a:off x="1478180" y="1788"/>
          <a:ext cx="5196231" cy="67741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872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Identification – what to configure</a:t>
          </a:r>
        </a:p>
      </dsp:txBody>
      <dsp:txXfrm rot="10800000">
        <a:off x="1647535" y="1788"/>
        <a:ext cx="5026876" cy="677419"/>
      </dsp:txXfrm>
    </dsp:sp>
    <dsp:sp modelId="{60A1975F-7994-476F-8FDB-93CD2EA55C23}">
      <dsp:nvSpPr>
        <dsp:cNvPr id="0" name=""/>
        <dsp:cNvSpPr/>
      </dsp:nvSpPr>
      <dsp:spPr>
        <a:xfrm>
          <a:off x="1139470" y="1788"/>
          <a:ext cx="677419" cy="6774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02A80A3-7FB1-40EB-AD13-50912EF8B394}">
      <dsp:nvSpPr>
        <dsp:cNvPr id="0" name=""/>
        <dsp:cNvSpPr/>
      </dsp:nvSpPr>
      <dsp:spPr>
        <a:xfrm rot="10800000">
          <a:off x="1478180" y="881422"/>
          <a:ext cx="5196231" cy="67741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872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 – how to configure</a:t>
          </a:r>
        </a:p>
      </dsp:txBody>
      <dsp:txXfrm rot="10800000">
        <a:off x="1647535" y="881422"/>
        <a:ext cx="5026876" cy="677419"/>
      </dsp:txXfrm>
    </dsp:sp>
    <dsp:sp modelId="{93F56B02-690C-49AC-858E-DA096F545801}">
      <dsp:nvSpPr>
        <dsp:cNvPr id="0" name=""/>
        <dsp:cNvSpPr/>
      </dsp:nvSpPr>
      <dsp:spPr>
        <a:xfrm>
          <a:off x="1139470" y="881422"/>
          <a:ext cx="677419" cy="67741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3A8A22A-24F6-4181-84FC-21DFDF0A081E}">
      <dsp:nvSpPr>
        <dsp:cNvPr id="0" name=""/>
        <dsp:cNvSpPr/>
      </dsp:nvSpPr>
      <dsp:spPr>
        <a:xfrm rot="10800000">
          <a:off x="1478180" y="1761056"/>
          <a:ext cx="5196231" cy="67741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872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Status – report on configuration</a:t>
          </a:r>
        </a:p>
      </dsp:txBody>
      <dsp:txXfrm rot="10800000">
        <a:off x="1647535" y="1761056"/>
        <a:ext cx="5026876" cy="677419"/>
      </dsp:txXfrm>
    </dsp:sp>
    <dsp:sp modelId="{E2F56665-09C0-426C-9A3E-4AA6EA659323}">
      <dsp:nvSpPr>
        <dsp:cNvPr id="0" name=""/>
        <dsp:cNvSpPr/>
      </dsp:nvSpPr>
      <dsp:spPr>
        <a:xfrm>
          <a:off x="1139470" y="1761056"/>
          <a:ext cx="677419" cy="67741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E852BFC-8289-4479-9B80-DA62932BAAE2}">
      <dsp:nvSpPr>
        <dsp:cNvPr id="0" name=""/>
        <dsp:cNvSpPr/>
      </dsp:nvSpPr>
      <dsp:spPr>
        <a:xfrm rot="10800000">
          <a:off x="1478180" y="2640690"/>
          <a:ext cx="5196231" cy="677419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872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Audits – verify configuration</a:t>
          </a:r>
        </a:p>
      </dsp:txBody>
      <dsp:txXfrm rot="10800000">
        <a:off x="1647535" y="2640690"/>
        <a:ext cx="5026876" cy="677419"/>
      </dsp:txXfrm>
    </dsp:sp>
    <dsp:sp modelId="{39C4D04B-1D7D-4121-BA86-525209A00FD9}">
      <dsp:nvSpPr>
        <dsp:cNvPr id="0" name=""/>
        <dsp:cNvSpPr/>
      </dsp:nvSpPr>
      <dsp:spPr>
        <a:xfrm>
          <a:off x="1139470" y="2640690"/>
          <a:ext cx="677419" cy="67741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6D1B0-FE03-40FD-9F2A-E6AD52E37874}">
      <dsp:nvSpPr>
        <dsp:cNvPr id="0" name=""/>
        <dsp:cNvSpPr/>
      </dsp:nvSpPr>
      <dsp:spPr>
        <a:xfrm>
          <a:off x="0" y="11626"/>
          <a:ext cx="3799368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Drift detection</a:t>
          </a:r>
          <a:endParaRPr lang="en-US" sz="2500" kern="1200" dirty="0"/>
        </a:p>
      </dsp:txBody>
      <dsp:txXfrm>
        <a:off x="28557" y="40183"/>
        <a:ext cx="3742254" cy="527886"/>
      </dsp:txXfrm>
    </dsp:sp>
    <dsp:sp modelId="{F65B2225-87A4-4037-87E2-CD49ACE9DF7E}">
      <dsp:nvSpPr>
        <dsp:cNvPr id="0" name=""/>
        <dsp:cNvSpPr/>
      </dsp:nvSpPr>
      <dsp:spPr>
        <a:xfrm>
          <a:off x="0" y="668626"/>
          <a:ext cx="3799368" cy="585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Auto-correction</a:t>
          </a:r>
          <a:endParaRPr lang="en-US" sz="2500" kern="1200"/>
        </a:p>
      </dsp:txBody>
      <dsp:txXfrm>
        <a:off x="28557" y="697183"/>
        <a:ext cx="3742254" cy="527886"/>
      </dsp:txXfrm>
    </dsp:sp>
    <dsp:sp modelId="{93EAD66D-5E6B-4A57-9DBD-EAC8F8FAEF75}">
      <dsp:nvSpPr>
        <dsp:cNvPr id="0" name=""/>
        <dsp:cNvSpPr/>
      </dsp:nvSpPr>
      <dsp:spPr>
        <a:xfrm>
          <a:off x="0" y="1325626"/>
          <a:ext cx="3799368" cy="585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Timing</a:t>
          </a:r>
          <a:endParaRPr lang="en-US" sz="2500" kern="1200"/>
        </a:p>
      </dsp:txBody>
      <dsp:txXfrm>
        <a:off x="28557" y="1354183"/>
        <a:ext cx="3742254" cy="527886"/>
      </dsp:txXfrm>
    </dsp:sp>
    <dsp:sp modelId="{3CB0300B-6FC8-4620-A9F8-D012F2C2F9EC}">
      <dsp:nvSpPr>
        <dsp:cNvPr id="0" name=""/>
        <dsp:cNvSpPr/>
      </dsp:nvSpPr>
      <dsp:spPr>
        <a:xfrm>
          <a:off x="0" y="1982626"/>
          <a:ext cx="3799368" cy="585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Reporting</a:t>
          </a:r>
          <a:endParaRPr lang="en-US" sz="2500" kern="1200"/>
        </a:p>
      </dsp:txBody>
      <dsp:txXfrm>
        <a:off x="28557" y="2011183"/>
        <a:ext cx="3742254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038cf96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038cf96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83623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Configuration Management?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0925BCAD-2F18-4D86-B00C-51620CD0B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59" y="2150064"/>
            <a:ext cx="2235530" cy="2235530"/>
          </a:xfrm>
          <a:prstGeom prst="rect">
            <a:avLst/>
          </a:prstGeom>
        </p:spPr>
      </p:pic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2670303E-73A6-4F9A-88D8-4747B159A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499" y="1957590"/>
            <a:ext cx="1936171" cy="1936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24EB55-0611-4461-BEA9-0DA50A08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Lifecycle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4832A8F7-FC4F-43A2-9E74-70CDC9333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470" y="-57248"/>
            <a:ext cx="2235530" cy="22355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8DD82-9741-4359-B040-55501438A2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3025"/>
          <a:stretch/>
        </p:blipFill>
        <p:spPr>
          <a:xfrm>
            <a:off x="1309418" y="2486378"/>
            <a:ext cx="633414" cy="87859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911B435-2FDE-4348-A3E6-43290D1D8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814" y="2273925"/>
            <a:ext cx="1317914" cy="1317914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72E8000-561E-4381-8765-0F0E80ACA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9441" y="2193116"/>
            <a:ext cx="1465118" cy="14651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2922C1-8794-4EEE-BEA2-5125DB778B02}"/>
              </a:ext>
            </a:extLst>
          </p:cNvPr>
          <p:cNvCxnSpPr>
            <a:cxnSpLocks/>
          </p:cNvCxnSpPr>
          <p:nvPr/>
        </p:nvCxnSpPr>
        <p:spPr>
          <a:xfrm>
            <a:off x="3359728" y="2932882"/>
            <a:ext cx="817417" cy="0"/>
          </a:xfrm>
          <a:prstGeom prst="straightConnector1">
            <a:avLst/>
          </a:prstGeom>
          <a:ln w="38100" cap="rnd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0E8393-3725-4283-BB1D-FF6FB1F590BB}"/>
              </a:ext>
            </a:extLst>
          </p:cNvPr>
          <p:cNvCxnSpPr>
            <a:cxnSpLocks/>
          </p:cNvCxnSpPr>
          <p:nvPr/>
        </p:nvCxnSpPr>
        <p:spPr>
          <a:xfrm>
            <a:off x="4933507" y="2932882"/>
            <a:ext cx="911668" cy="0"/>
          </a:xfrm>
          <a:prstGeom prst="straightConnector1">
            <a:avLst/>
          </a:prstGeom>
          <a:ln w="38100" cap="rnd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C1D3576-4AFC-4CDE-9D3E-4CA22C4452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401" y="2974627"/>
            <a:ext cx="633845" cy="6338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23ACA2-0344-4BB0-9AAF-7C8D4F998E7B}"/>
              </a:ext>
            </a:extLst>
          </p:cNvPr>
          <p:cNvSpPr txBox="1"/>
          <p:nvPr/>
        </p:nvSpPr>
        <p:spPr>
          <a:xfrm>
            <a:off x="893700" y="1197172"/>
            <a:ext cx="302839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Continuous pull</a:t>
            </a:r>
          </a:p>
        </p:txBody>
      </p:sp>
    </p:spTree>
    <p:extLst>
      <p:ext uri="{BB962C8B-B14F-4D97-AF65-F5344CB8AC3E}">
        <p14:creationId xmlns:p14="http://schemas.microsoft.com/office/powerpoint/2010/main" val="350975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83951E-6 L 0.00035 -0.1089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8565-F5F8-4A08-A577-3A5FF3D6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Driven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413A3-B815-423C-BF02-4477AE32E8DD}"/>
              </a:ext>
            </a:extLst>
          </p:cNvPr>
          <p:cNvSpPr txBox="1"/>
          <p:nvPr/>
        </p:nvSpPr>
        <p:spPr>
          <a:xfrm>
            <a:off x="3415339" y="3362014"/>
            <a:ext cx="2211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aleway" pitchFamily="2" charset="0"/>
              </a:rPr>
              <a:t>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7213B-FE74-4AD5-9FC3-5AFA12F78D81}"/>
              </a:ext>
            </a:extLst>
          </p:cNvPr>
          <p:cNvSpPr txBox="1"/>
          <p:nvPr/>
        </p:nvSpPr>
        <p:spPr>
          <a:xfrm>
            <a:off x="728727" y="3362013"/>
            <a:ext cx="232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aleway" pitchFamily="2" charset="0"/>
              </a:rPr>
              <a:t>Functional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29910-B985-4771-97C8-9A900DF39874}"/>
              </a:ext>
            </a:extLst>
          </p:cNvPr>
          <p:cNvSpPr txBox="1"/>
          <p:nvPr/>
        </p:nvSpPr>
        <p:spPr>
          <a:xfrm>
            <a:off x="5986864" y="3362014"/>
            <a:ext cx="242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aleway" pitchFamily="2" charset="0"/>
              </a:rPr>
              <a:t>Compliance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880CFDC-D8F2-49CB-B7F1-AA9F2603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18" y="1477701"/>
            <a:ext cx="2045277" cy="2045277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1BFBA957-F11A-4EC1-A080-EF87C6C3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66" y="1310580"/>
            <a:ext cx="2379518" cy="237951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FF70D36-DBAB-4DB0-BC8B-DD5DE0C89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465" y="1549111"/>
            <a:ext cx="2045277" cy="20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BA79-4949-4534-9216-52E068A8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and Set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8A0D84-7EEE-411D-AC48-231C535E582D}"/>
              </a:ext>
            </a:extLst>
          </p:cNvPr>
          <p:cNvGrpSpPr/>
          <p:nvPr/>
        </p:nvGrpSpPr>
        <p:grpSpPr>
          <a:xfrm>
            <a:off x="2522910" y="2369013"/>
            <a:ext cx="1344379" cy="914400"/>
            <a:chOff x="3767518" y="1657350"/>
            <a:chExt cx="1344379" cy="914400"/>
          </a:xfr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7F290A0E-D6C9-405C-8085-0EF54A5042B8}"/>
                </a:ext>
              </a:extLst>
            </p:cNvPr>
            <p:cNvSpPr/>
            <p:nvPr/>
          </p:nvSpPr>
          <p:spPr>
            <a:xfrm>
              <a:off x="3767518" y="1657350"/>
              <a:ext cx="1344379" cy="914400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C36AC9-8978-440E-B52A-61297FBC493E}"/>
                </a:ext>
              </a:extLst>
            </p:cNvPr>
            <p:cNvSpPr txBox="1"/>
            <p:nvPr/>
          </p:nvSpPr>
          <p:spPr>
            <a:xfrm>
              <a:off x="4203104" y="2217458"/>
              <a:ext cx="482824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Get</a:t>
              </a:r>
            </a:p>
          </p:txBody>
        </p:sp>
      </p:grp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64A0F016-A22C-4B77-B994-B00C1CE4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86" y="1933321"/>
            <a:ext cx="1492826" cy="1492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E72F00-EB35-4C4F-B293-7AED310E5DA5}"/>
              </a:ext>
            </a:extLst>
          </p:cNvPr>
          <p:cNvGrpSpPr/>
          <p:nvPr/>
        </p:nvGrpSpPr>
        <p:grpSpPr>
          <a:xfrm>
            <a:off x="5216291" y="1349810"/>
            <a:ext cx="1344379" cy="914400"/>
            <a:chOff x="4540223" y="2571750"/>
            <a:chExt cx="1344379" cy="914400"/>
          </a:xfrm>
        </p:grpSpPr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2A16B02D-1779-4E88-86D3-D16972979DEA}"/>
                </a:ext>
              </a:extLst>
            </p:cNvPr>
            <p:cNvSpPr/>
            <p:nvPr/>
          </p:nvSpPr>
          <p:spPr>
            <a:xfrm>
              <a:off x="4540223" y="2571750"/>
              <a:ext cx="1344379" cy="914400"/>
            </a:xfrm>
            <a:prstGeom prst="flowChartProcess">
              <a:avLst/>
            </a:prstGeom>
            <a:solidFill>
              <a:schemeClr val="accent4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B487A1-FFC6-4410-9FE5-BCAF3E4A795B}"/>
                </a:ext>
              </a:extLst>
            </p:cNvPr>
            <p:cNvSpPr txBox="1"/>
            <p:nvPr/>
          </p:nvSpPr>
          <p:spPr>
            <a:xfrm>
              <a:off x="4936536" y="3155261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Test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0D125DA0-EC5B-4605-B892-D04EAA69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1191" y="2592817"/>
              <a:ext cx="662444" cy="66244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C74813-10BD-499D-BC83-DD168F2E6B79}"/>
              </a:ext>
            </a:extLst>
          </p:cNvPr>
          <p:cNvGrpSpPr/>
          <p:nvPr/>
        </p:nvGrpSpPr>
        <p:grpSpPr>
          <a:xfrm>
            <a:off x="5216291" y="3373040"/>
            <a:ext cx="1344379" cy="914400"/>
            <a:chOff x="6734193" y="2353024"/>
            <a:chExt cx="1344379" cy="9144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B438BA-D60F-473D-A239-7FD81D014911}"/>
                </a:ext>
              </a:extLst>
            </p:cNvPr>
            <p:cNvGrpSpPr/>
            <p:nvPr/>
          </p:nvGrpSpPr>
          <p:grpSpPr>
            <a:xfrm>
              <a:off x="6734193" y="2353024"/>
              <a:ext cx="1344379" cy="914400"/>
              <a:chOff x="4540223" y="2571750"/>
              <a:chExt cx="1344379" cy="914400"/>
            </a:xfrm>
          </p:grpSpPr>
          <p:sp>
            <p:nvSpPr>
              <p:cNvPr id="25" name="Flowchart: Process 24">
                <a:extLst>
                  <a:ext uri="{FF2B5EF4-FFF2-40B4-BE49-F238E27FC236}">
                    <a16:creationId xmlns:a16="http://schemas.microsoft.com/office/drawing/2014/main" id="{DFC1F67B-9554-4641-8D09-2EEAF76C4E89}"/>
                  </a:ext>
                </a:extLst>
              </p:cNvPr>
              <p:cNvSpPr/>
              <p:nvPr/>
            </p:nvSpPr>
            <p:spPr>
              <a:xfrm>
                <a:off x="4540223" y="2571750"/>
                <a:ext cx="1344379" cy="914400"/>
              </a:xfrm>
              <a:prstGeom prst="flowChartProcess">
                <a:avLst/>
              </a:prstGeom>
              <a:solidFill>
                <a:schemeClr val="accent3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784857-D10A-4A63-9FA7-AA24ECBE1B85}"/>
                  </a:ext>
                </a:extLst>
              </p:cNvPr>
              <p:cNvSpPr txBox="1"/>
              <p:nvPr/>
            </p:nvSpPr>
            <p:spPr>
              <a:xfrm>
                <a:off x="4980618" y="3142765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Set</a:t>
                </a:r>
              </a:p>
            </p:txBody>
          </p:sp>
        </p:grp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2E447560-53E6-4899-898D-2F54336D3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799" y="2387216"/>
              <a:ext cx="677165" cy="677165"/>
            </a:xfrm>
            <a:prstGeom prst="rect">
              <a:avLst/>
            </a:prstGeom>
          </p:spPr>
        </p:pic>
      </p:grp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D5E23598-90EC-488E-BF3E-2E9F3C135BB3}"/>
              </a:ext>
            </a:extLst>
          </p:cNvPr>
          <p:cNvSpPr/>
          <p:nvPr/>
        </p:nvSpPr>
        <p:spPr>
          <a:xfrm>
            <a:off x="7304641" y="2550465"/>
            <a:ext cx="823130" cy="551497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801C85D9-3D0C-4E7B-A3E5-C17730853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130" y="2523553"/>
            <a:ext cx="496152" cy="496152"/>
          </a:xfrm>
          <a:prstGeom prst="rect">
            <a:avLst/>
          </a:prstGeom>
        </p:spPr>
      </p:pic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B702EF82-59F8-4BE8-BB0C-9A94B0E7320B}"/>
              </a:ext>
            </a:extLst>
          </p:cNvPr>
          <p:cNvSpPr/>
          <p:nvPr/>
        </p:nvSpPr>
        <p:spPr>
          <a:xfrm rot="10800000">
            <a:off x="5476915" y="2550465"/>
            <a:ext cx="823130" cy="551497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D724EAF6-8BF8-49CF-827C-E76BCC2E8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643769" y="2605811"/>
            <a:ext cx="496152" cy="496152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F855B28-1823-4765-90A8-B781DE2FCEB7}"/>
              </a:ext>
            </a:extLst>
          </p:cNvPr>
          <p:cNvCxnSpPr>
            <a:cxnSpLocks/>
            <a:stCxn id="9" idx="0"/>
            <a:endCxn id="21" idx="1"/>
          </p:cNvCxnSpPr>
          <p:nvPr/>
        </p:nvCxnSpPr>
        <p:spPr>
          <a:xfrm rot="5400000" flipH="1" flipV="1">
            <a:off x="3924694" y="1077417"/>
            <a:ext cx="562003" cy="2021191"/>
          </a:xfrm>
          <a:prstGeom prst="bentConnector2">
            <a:avLst/>
          </a:prstGeom>
          <a:ln w="38100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AEC0F0-2A3A-4C2B-B683-FF2354B185A9}"/>
              </a:ext>
            </a:extLst>
          </p:cNvPr>
          <p:cNvCxnSpPr>
            <a:cxnSpLocks/>
            <a:stCxn id="21" idx="2"/>
            <a:endCxn id="36" idx="2"/>
          </p:cNvCxnSpPr>
          <p:nvPr/>
        </p:nvCxnSpPr>
        <p:spPr>
          <a:xfrm flipH="1">
            <a:off x="5888480" y="2264210"/>
            <a:ext cx="1" cy="286255"/>
          </a:xfrm>
          <a:prstGeom prst="straightConnector1">
            <a:avLst/>
          </a:prstGeom>
          <a:ln w="38100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162FBB-E37E-4D73-87BA-E040A14EBB9A}"/>
              </a:ext>
            </a:extLst>
          </p:cNvPr>
          <p:cNvCxnSpPr>
            <a:cxnSpLocks/>
            <a:stCxn id="36" idx="0"/>
            <a:endCxn id="25" idx="0"/>
          </p:cNvCxnSpPr>
          <p:nvPr/>
        </p:nvCxnSpPr>
        <p:spPr>
          <a:xfrm>
            <a:off x="5888480" y="3101962"/>
            <a:ext cx="1" cy="271078"/>
          </a:xfrm>
          <a:prstGeom prst="straightConnector1">
            <a:avLst/>
          </a:prstGeom>
          <a:ln w="38100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1EA7C64-E927-47A0-8CB1-66509C6F35E9}"/>
              </a:ext>
            </a:extLst>
          </p:cNvPr>
          <p:cNvCxnSpPr>
            <a:cxnSpLocks/>
            <a:stCxn id="25" idx="1"/>
            <a:endCxn id="9" idx="2"/>
          </p:cNvCxnSpPr>
          <p:nvPr/>
        </p:nvCxnSpPr>
        <p:spPr>
          <a:xfrm rot="10800000">
            <a:off x="3195101" y="3283414"/>
            <a:ext cx="2021191" cy="546827"/>
          </a:xfrm>
          <a:prstGeom prst="bentConnector2">
            <a:avLst/>
          </a:prstGeom>
          <a:ln w="38100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9463732-0AA3-4E44-9457-D73469AF9DAA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6560670" y="1807010"/>
            <a:ext cx="1155536" cy="743455"/>
          </a:xfrm>
          <a:prstGeom prst="bentConnector2">
            <a:avLst/>
          </a:prstGeom>
          <a:ln w="38100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D70C0D8-5ACF-4868-96BE-4B7DF86029C8}"/>
              </a:ext>
            </a:extLst>
          </p:cNvPr>
          <p:cNvGrpSpPr/>
          <p:nvPr/>
        </p:nvGrpSpPr>
        <p:grpSpPr>
          <a:xfrm>
            <a:off x="463778" y="1658156"/>
            <a:ext cx="1587429" cy="1003300"/>
            <a:chOff x="6866687" y="1496601"/>
            <a:chExt cx="1873250" cy="1003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FC35F7C-F223-45C2-98FC-BCF8E7F11C24}"/>
                </a:ext>
              </a:extLst>
            </p:cNvPr>
            <p:cNvSpPr/>
            <p:nvPr/>
          </p:nvSpPr>
          <p:spPr>
            <a:xfrm>
              <a:off x="6866687" y="1496601"/>
              <a:ext cx="1873250" cy="1003300"/>
            </a:xfrm>
            <a:prstGeom prst="roundRect">
              <a:avLst>
                <a:gd name="adj" fmla="val 717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0165545-A525-418E-A9A2-B4D5BED47BD4}"/>
                </a:ext>
              </a:extLst>
            </p:cNvPr>
            <p:cNvSpPr/>
            <p:nvPr/>
          </p:nvSpPr>
          <p:spPr>
            <a:xfrm>
              <a:off x="6965112" y="1655699"/>
              <a:ext cx="838200" cy="106916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FAD24035-2FB4-4E18-AA28-2F81981E5EEF}"/>
                </a:ext>
              </a:extLst>
            </p:cNvPr>
            <p:cNvSpPr/>
            <p:nvPr/>
          </p:nvSpPr>
          <p:spPr>
            <a:xfrm>
              <a:off x="7852524" y="1655699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1895E8F8-A831-4272-BB1A-27E6BF161750}"/>
                </a:ext>
              </a:extLst>
            </p:cNvPr>
            <p:cNvSpPr/>
            <p:nvPr/>
          </p:nvSpPr>
          <p:spPr>
            <a:xfrm>
              <a:off x="8249399" y="1655699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3E949B53-B085-4331-B796-2209DED9420F}"/>
                </a:ext>
              </a:extLst>
            </p:cNvPr>
            <p:cNvSpPr/>
            <p:nvPr/>
          </p:nvSpPr>
          <p:spPr>
            <a:xfrm>
              <a:off x="6965112" y="1840197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DFD577D-6F5B-4315-8193-76445262F107}"/>
                </a:ext>
              </a:extLst>
            </p:cNvPr>
            <p:cNvSpPr/>
            <p:nvPr/>
          </p:nvSpPr>
          <p:spPr>
            <a:xfrm>
              <a:off x="7384212" y="1840197"/>
              <a:ext cx="606425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E20E29CB-A2D9-41AE-A1D3-E15B820D6A1E}"/>
                </a:ext>
              </a:extLst>
            </p:cNvPr>
            <p:cNvSpPr/>
            <p:nvPr/>
          </p:nvSpPr>
          <p:spPr>
            <a:xfrm>
              <a:off x="8043817" y="1840197"/>
              <a:ext cx="606425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F06157F-3F83-43F8-A8E9-A4E75965A8FA}"/>
                </a:ext>
              </a:extLst>
            </p:cNvPr>
            <p:cNvSpPr/>
            <p:nvPr/>
          </p:nvSpPr>
          <p:spPr>
            <a:xfrm>
              <a:off x="6965112" y="2031046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7F2146A-ED31-4B5E-848F-718EC39D07C6}"/>
                </a:ext>
              </a:extLst>
            </p:cNvPr>
            <p:cNvSpPr/>
            <p:nvPr/>
          </p:nvSpPr>
          <p:spPr>
            <a:xfrm>
              <a:off x="8230599" y="2031046"/>
              <a:ext cx="419643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EDA8E6DD-63DE-4BA3-979A-6CF66A25698C}"/>
                </a:ext>
              </a:extLst>
            </p:cNvPr>
            <p:cNvSpPr/>
            <p:nvPr/>
          </p:nvSpPr>
          <p:spPr>
            <a:xfrm>
              <a:off x="7167668" y="2031046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4AD21C1-AFA3-49B1-958F-9D4400D92FFB}"/>
                </a:ext>
              </a:extLst>
            </p:cNvPr>
            <p:cNvSpPr/>
            <p:nvPr/>
          </p:nvSpPr>
          <p:spPr>
            <a:xfrm>
              <a:off x="7370224" y="2031046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1CCB3278-23F6-4367-9A40-DAC3849AB38E}"/>
                </a:ext>
              </a:extLst>
            </p:cNvPr>
            <p:cNvSpPr/>
            <p:nvPr/>
          </p:nvSpPr>
          <p:spPr>
            <a:xfrm>
              <a:off x="7903277" y="2031046"/>
              <a:ext cx="284955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D836835-A149-4AC8-BB94-C2B88C4A485A}"/>
                </a:ext>
              </a:extLst>
            </p:cNvPr>
            <p:cNvSpPr/>
            <p:nvPr/>
          </p:nvSpPr>
          <p:spPr>
            <a:xfrm>
              <a:off x="6965112" y="2230553"/>
              <a:ext cx="889000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1DB98E3A-24D7-44FB-8E88-20FA5D8E7A33}"/>
                </a:ext>
              </a:extLst>
            </p:cNvPr>
            <p:cNvSpPr/>
            <p:nvPr/>
          </p:nvSpPr>
          <p:spPr>
            <a:xfrm>
              <a:off x="7903324" y="2230553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A065A19C-279C-463F-8583-AE1A08DFB1EA}"/>
                </a:ext>
              </a:extLst>
            </p:cNvPr>
            <p:cNvSpPr/>
            <p:nvPr/>
          </p:nvSpPr>
          <p:spPr>
            <a:xfrm>
              <a:off x="8300199" y="2230553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434E1DA-2E16-4912-B141-9F53FC778B9E}"/>
              </a:ext>
            </a:extLst>
          </p:cNvPr>
          <p:cNvGrpSpPr/>
          <p:nvPr/>
        </p:nvGrpSpPr>
        <p:grpSpPr>
          <a:xfrm>
            <a:off x="463778" y="2718705"/>
            <a:ext cx="1587429" cy="1433033"/>
            <a:chOff x="6866687" y="3420650"/>
            <a:chExt cx="1873250" cy="14330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5583A88-5750-47D3-9EDB-54ED5F78B3ED}"/>
                </a:ext>
              </a:extLst>
            </p:cNvPr>
            <p:cNvSpPr/>
            <p:nvPr/>
          </p:nvSpPr>
          <p:spPr>
            <a:xfrm>
              <a:off x="6866687" y="3420650"/>
              <a:ext cx="1873250" cy="1433033"/>
            </a:xfrm>
            <a:prstGeom prst="roundRect">
              <a:avLst>
                <a:gd name="adj" fmla="val 558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10EF291-27D7-4494-A4FD-2DDCF00D7E78}"/>
                </a:ext>
              </a:extLst>
            </p:cNvPr>
            <p:cNvSpPr/>
            <p:nvPr/>
          </p:nvSpPr>
          <p:spPr>
            <a:xfrm>
              <a:off x="6968287" y="3770249"/>
              <a:ext cx="838200" cy="106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70270A7-EA93-459F-8C05-BAB88D74C7E8}"/>
                </a:ext>
              </a:extLst>
            </p:cNvPr>
            <p:cNvSpPr/>
            <p:nvPr/>
          </p:nvSpPr>
          <p:spPr>
            <a:xfrm>
              <a:off x="7855699" y="3770249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33E47927-23B6-4322-AD00-E200EADF6FF9}"/>
                </a:ext>
              </a:extLst>
            </p:cNvPr>
            <p:cNvSpPr/>
            <p:nvPr/>
          </p:nvSpPr>
          <p:spPr>
            <a:xfrm>
              <a:off x="8252574" y="3770249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F171DC3-92F6-42AA-8245-ED616A6B9ECF}"/>
                </a:ext>
              </a:extLst>
            </p:cNvPr>
            <p:cNvSpPr/>
            <p:nvPr/>
          </p:nvSpPr>
          <p:spPr>
            <a:xfrm>
              <a:off x="6968287" y="3954747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B619114-E13E-4D13-96DC-86244D85903B}"/>
                </a:ext>
              </a:extLst>
            </p:cNvPr>
            <p:cNvSpPr/>
            <p:nvPr/>
          </p:nvSpPr>
          <p:spPr>
            <a:xfrm>
              <a:off x="7387387" y="3954747"/>
              <a:ext cx="606425" cy="10691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219DFF56-0A7E-49C8-9076-F4EBAFEB1D4D}"/>
                </a:ext>
              </a:extLst>
            </p:cNvPr>
            <p:cNvSpPr/>
            <p:nvPr/>
          </p:nvSpPr>
          <p:spPr>
            <a:xfrm>
              <a:off x="8046992" y="3954747"/>
              <a:ext cx="606425" cy="106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CB8F38B5-008F-45C2-9A7D-DF92095685A8}"/>
                </a:ext>
              </a:extLst>
            </p:cNvPr>
            <p:cNvSpPr/>
            <p:nvPr/>
          </p:nvSpPr>
          <p:spPr>
            <a:xfrm>
              <a:off x="6968287" y="4145596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C1FFF54-825A-489A-848D-3B88817971A0}"/>
                </a:ext>
              </a:extLst>
            </p:cNvPr>
            <p:cNvSpPr/>
            <p:nvPr/>
          </p:nvSpPr>
          <p:spPr>
            <a:xfrm>
              <a:off x="8233774" y="4145596"/>
              <a:ext cx="419643" cy="106916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2B49872F-4491-4D2F-B5DB-07CE40239A9A}"/>
                </a:ext>
              </a:extLst>
            </p:cNvPr>
            <p:cNvSpPr/>
            <p:nvPr/>
          </p:nvSpPr>
          <p:spPr>
            <a:xfrm>
              <a:off x="7170843" y="4145596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3B23422F-CEBE-42F0-9626-4E5690836183}"/>
                </a:ext>
              </a:extLst>
            </p:cNvPr>
            <p:cNvSpPr/>
            <p:nvPr/>
          </p:nvSpPr>
          <p:spPr>
            <a:xfrm>
              <a:off x="7373399" y="4145596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1A267C33-B445-46B7-BF57-BA5CF9BC45ED}"/>
                </a:ext>
              </a:extLst>
            </p:cNvPr>
            <p:cNvSpPr/>
            <p:nvPr/>
          </p:nvSpPr>
          <p:spPr>
            <a:xfrm>
              <a:off x="7906452" y="4145596"/>
              <a:ext cx="284955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CB53C80-7E3F-4E49-8243-6A3A232755B5}"/>
                </a:ext>
              </a:extLst>
            </p:cNvPr>
            <p:cNvSpPr/>
            <p:nvPr/>
          </p:nvSpPr>
          <p:spPr>
            <a:xfrm>
              <a:off x="6968287" y="4345103"/>
              <a:ext cx="889000" cy="10691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6CDEA369-CBF0-43AC-93BC-1FB91B46C284}"/>
                </a:ext>
              </a:extLst>
            </p:cNvPr>
            <p:cNvSpPr/>
            <p:nvPr/>
          </p:nvSpPr>
          <p:spPr>
            <a:xfrm>
              <a:off x="7906499" y="4345103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8FA4B0D5-40B9-415A-8D8E-CEA42F8E54C4}"/>
                </a:ext>
              </a:extLst>
            </p:cNvPr>
            <p:cNvSpPr/>
            <p:nvPr/>
          </p:nvSpPr>
          <p:spPr>
            <a:xfrm>
              <a:off x="8303374" y="4345103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1B79085F-43C1-491C-BEC0-AB5B7FEEFA7D}"/>
                </a:ext>
              </a:extLst>
            </p:cNvPr>
            <p:cNvSpPr/>
            <p:nvPr/>
          </p:nvSpPr>
          <p:spPr>
            <a:xfrm>
              <a:off x="6962685" y="3575071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68A10AC9-8DD7-4015-9BC7-A8B7E1E0B6DB}"/>
                </a:ext>
              </a:extLst>
            </p:cNvPr>
            <p:cNvSpPr/>
            <p:nvPr/>
          </p:nvSpPr>
          <p:spPr>
            <a:xfrm>
              <a:off x="8228172" y="3575071"/>
              <a:ext cx="419643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81865434-5F26-4D5B-A580-2E66FC736FD3}"/>
                </a:ext>
              </a:extLst>
            </p:cNvPr>
            <p:cNvSpPr/>
            <p:nvPr/>
          </p:nvSpPr>
          <p:spPr>
            <a:xfrm>
              <a:off x="7165241" y="3575071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2D4AA87E-7F74-4F90-B1DD-2D0CB482B6CA}"/>
                </a:ext>
              </a:extLst>
            </p:cNvPr>
            <p:cNvSpPr/>
            <p:nvPr/>
          </p:nvSpPr>
          <p:spPr>
            <a:xfrm>
              <a:off x="7367797" y="3575071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64D9C130-E531-468A-91FF-5F1AA1E2DF79}"/>
                </a:ext>
              </a:extLst>
            </p:cNvPr>
            <p:cNvSpPr/>
            <p:nvPr/>
          </p:nvSpPr>
          <p:spPr>
            <a:xfrm>
              <a:off x="7900850" y="3575071"/>
              <a:ext cx="284955" cy="10691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EBAAB847-358D-46E6-A24B-23612E9ECBA4}"/>
                </a:ext>
              </a:extLst>
            </p:cNvPr>
            <p:cNvSpPr/>
            <p:nvPr/>
          </p:nvSpPr>
          <p:spPr>
            <a:xfrm>
              <a:off x="6965112" y="4529601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19211367-77C9-4DEC-89CE-9AFAD6B6001A}"/>
                </a:ext>
              </a:extLst>
            </p:cNvPr>
            <p:cNvSpPr/>
            <p:nvPr/>
          </p:nvSpPr>
          <p:spPr>
            <a:xfrm>
              <a:off x="7384212" y="4529601"/>
              <a:ext cx="606425" cy="10691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A45CABC-9FAE-463C-BE7F-BDA7C045B3CB}"/>
                </a:ext>
              </a:extLst>
            </p:cNvPr>
            <p:cNvSpPr/>
            <p:nvPr/>
          </p:nvSpPr>
          <p:spPr>
            <a:xfrm>
              <a:off x="8043817" y="4529601"/>
              <a:ext cx="606425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98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C214-8775-4232-9F9A-3E4DAEE0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and Set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ACF998D-529A-46E5-AC64-C4442C2BE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681774"/>
              </p:ext>
            </p:extLst>
          </p:nvPr>
        </p:nvGraphicFramePr>
        <p:xfrm>
          <a:off x="4458072" y="1700792"/>
          <a:ext cx="3799368" cy="257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5C1FBDB-602D-4970-BB32-2202CB0FB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1292" y="2289167"/>
            <a:ext cx="1402505" cy="1402505"/>
          </a:xfrm>
          <a:prstGeom prst="rect">
            <a:avLst/>
          </a:prstGeom>
        </p:spPr>
      </p:pic>
      <p:grpSp>
        <p:nvGrpSpPr>
          <p:cNvPr id="11" name="Google Shape;667;p38">
            <a:extLst>
              <a:ext uri="{FF2B5EF4-FFF2-40B4-BE49-F238E27FC236}">
                <a16:creationId xmlns:a16="http://schemas.microsoft.com/office/drawing/2014/main" id="{38384B2B-A6F6-43CE-9D94-9D7486C0AAAD}"/>
              </a:ext>
            </a:extLst>
          </p:cNvPr>
          <p:cNvGrpSpPr/>
          <p:nvPr/>
        </p:nvGrpSpPr>
        <p:grpSpPr>
          <a:xfrm>
            <a:off x="568032" y="1271661"/>
            <a:ext cx="3422073" cy="3425272"/>
            <a:chOff x="1301750" y="920750"/>
            <a:chExt cx="5095875" cy="5100637"/>
          </a:xfrm>
        </p:grpSpPr>
        <p:sp>
          <p:nvSpPr>
            <p:cNvPr id="12" name="Google Shape;668;p38">
              <a:extLst>
                <a:ext uri="{FF2B5EF4-FFF2-40B4-BE49-F238E27FC236}">
                  <a16:creationId xmlns:a16="http://schemas.microsoft.com/office/drawing/2014/main" id="{F26E8F4C-9F36-4B48-A5F4-C73C6A8FAC5E}"/>
                </a:ext>
              </a:extLst>
            </p:cNvPr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69;p38">
              <a:extLst>
                <a:ext uri="{FF2B5EF4-FFF2-40B4-BE49-F238E27FC236}">
                  <a16:creationId xmlns:a16="http://schemas.microsoft.com/office/drawing/2014/main" id="{428F0B53-2A4E-460C-8573-0728980466FF}"/>
                </a:ext>
              </a:extLst>
            </p:cNvPr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70;p38">
              <a:extLst>
                <a:ext uri="{FF2B5EF4-FFF2-40B4-BE49-F238E27FC236}">
                  <a16:creationId xmlns:a16="http://schemas.microsoft.com/office/drawing/2014/main" id="{B1ED7C8B-5BEB-4201-B649-B50D0F0494C8}"/>
                </a:ext>
              </a:extLst>
            </p:cNvPr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71;p38">
              <a:extLst>
                <a:ext uri="{FF2B5EF4-FFF2-40B4-BE49-F238E27FC236}">
                  <a16:creationId xmlns:a16="http://schemas.microsoft.com/office/drawing/2014/main" id="{39916072-FB28-41E3-A895-32CFC4E4CE08}"/>
                </a:ext>
              </a:extLst>
            </p:cNvPr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72;p38">
              <a:extLst>
                <a:ext uri="{FF2B5EF4-FFF2-40B4-BE49-F238E27FC236}">
                  <a16:creationId xmlns:a16="http://schemas.microsoft.com/office/drawing/2014/main" id="{6C0A8B71-FF38-4252-B74C-6B57B6A5DCD2}"/>
                </a:ext>
              </a:extLst>
            </p:cNvPr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2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F786D1B0-FE03-40FD-9F2A-E6AD52E378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graphicEl>
                                              <a:dgm id="{F786D1B0-FE03-40FD-9F2A-E6AD52E378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F65B2225-87A4-4037-87E2-CD49ACE9D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graphicEl>
                                              <a:dgm id="{F65B2225-87A4-4037-87E2-CD49ACE9DF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93EAD66D-5E6B-4A57-9DBD-EAC8F8FAE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graphicEl>
                                              <a:dgm id="{93EAD66D-5E6B-4A57-9DBD-EAC8F8FAEF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3CB0300B-6FC8-4620-A9F8-D012F2C2F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graphicEl>
                                              <a:dgm id="{3CB0300B-6FC8-4620-A9F8-D012F2C2F9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6DA9-B1E2-482C-9F5B-E80395E5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Switch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6CEB01-EE36-41B1-B3B9-526DF4DE0400}"/>
              </a:ext>
            </a:extLst>
          </p:cNvPr>
          <p:cNvGrpSpPr/>
          <p:nvPr/>
        </p:nvGrpSpPr>
        <p:grpSpPr>
          <a:xfrm>
            <a:off x="1091829" y="1795377"/>
            <a:ext cx="1586087" cy="1003300"/>
            <a:chOff x="256600" y="1496601"/>
            <a:chExt cx="1873250" cy="1003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364E51A-8CEC-4F7E-863D-C30F41688813}"/>
                </a:ext>
              </a:extLst>
            </p:cNvPr>
            <p:cNvSpPr/>
            <p:nvPr/>
          </p:nvSpPr>
          <p:spPr>
            <a:xfrm>
              <a:off x="256600" y="1496601"/>
              <a:ext cx="1873250" cy="1003300"/>
            </a:xfrm>
            <a:prstGeom prst="roundRect">
              <a:avLst>
                <a:gd name="adj" fmla="val 717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3DA409F-5DB6-4709-98C1-D35CBBDB48BA}"/>
                </a:ext>
              </a:extLst>
            </p:cNvPr>
            <p:cNvSpPr/>
            <p:nvPr/>
          </p:nvSpPr>
          <p:spPr>
            <a:xfrm>
              <a:off x="355025" y="1655699"/>
              <a:ext cx="838200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C7FE6E6-CA5A-4194-986B-55079632E1FD}"/>
                </a:ext>
              </a:extLst>
            </p:cNvPr>
            <p:cNvSpPr/>
            <p:nvPr/>
          </p:nvSpPr>
          <p:spPr>
            <a:xfrm>
              <a:off x="1242437" y="1655699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15E6A5-A2A7-45C7-9D55-0504938233DB}"/>
                </a:ext>
              </a:extLst>
            </p:cNvPr>
            <p:cNvSpPr/>
            <p:nvPr/>
          </p:nvSpPr>
          <p:spPr>
            <a:xfrm>
              <a:off x="1639312" y="1655699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C82D8D1-E203-47ED-AE00-496E1FEC14F1}"/>
                </a:ext>
              </a:extLst>
            </p:cNvPr>
            <p:cNvSpPr/>
            <p:nvPr/>
          </p:nvSpPr>
          <p:spPr>
            <a:xfrm>
              <a:off x="355025" y="1840197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9A8CC7-6521-41B4-9E40-DCA0C5A9AC36}"/>
                </a:ext>
              </a:extLst>
            </p:cNvPr>
            <p:cNvSpPr/>
            <p:nvPr/>
          </p:nvSpPr>
          <p:spPr>
            <a:xfrm>
              <a:off x="774125" y="1840197"/>
              <a:ext cx="606425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CEB6E7D-CBE6-450E-A23E-BF0AA6285769}"/>
                </a:ext>
              </a:extLst>
            </p:cNvPr>
            <p:cNvSpPr/>
            <p:nvPr/>
          </p:nvSpPr>
          <p:spPr>
            <a:xfrm>
              <a:off x="1433730" y="1840197"/>
              <a:ext cx="606425" cy="106916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6C181E2-2461-4E25-B967-B5C14E4841A5}"/>
                </a:ext>
              </a:extLst>
            </p:cNvPr>
            <p:cNvSpPr/>
            <p:nvPr/>
          </p:nvSpPr>
          <p:spPr>
            <a:xfrm>
              <a:off x="355025" y="2031046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6644F9-4876-4E9C-A881-5C30865F5D62}"/>
                </a:ext>
              </a:extLst>
            </p:cNvPr>
            <p:cNvSpPr/>
            <p:nvPr/>
          </p:nvSpPr>
          <p:spPr>
            <a:xfrm>
              <a:off x="1620512" y="2031046"/>
              <a:ext cx="419643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4F549F2-E96A-45D1-ACEA-93F4185C2AD0}"/>
                </a:ext>
              </a:extLst>
            </p:cNvPr>
            <p:cNvSpPr/>
            <p:nvPr/>
          </p:nvSpPr>
          <p:spPr>
            <a:xfrm>
              <a:off x="557581" y="2031046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4F80EAC-984D-4F3A-8F6C-216DA1FD2C7C}"/>
                </a:ext>
              </a:extLst>
            </p:cNvPr>
            <p:cNvSpPr/>
            <p:nvPr/>
          </p:nvSpPr>
          <p:spPr>
            <a:xfrm>
              <a:off x="760137" y="2031046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25A9A1F-92BD-4F20-9B53-4933AA53EEF7}"/>
                </a:ext>
              </a:extLst>
            </p:cNvPr>
            <p:cNvSpPr/>
            <p:nvPr/>
          </p:nvSpPr>
          <p:spPr>
            <a:xfrm>
              <a:off x="1293190" y="2031046"/>
              <a:ext cx="284955" cy="106916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74626CC-76B8-477B-B4B5-5EEE88CBA4AA}"/>
                </a:ext>
              </a:extLst>
            </p:cNvPr>
            <p:cNvSpPr/>
            <p:nvPr/>
          </p:nvSpPr>
          <p:spPr>
            <a:xfrm>
              <a:off x="355025" y="2230553"/>
              <a:ext cx="889000" cy="106916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473DD35-1917-460C-B538-2B97E6C1B1BC}"/>
                </a:ext>
              </a:extLst>
            </p:cNvPr>
            <p:cNvSpPr/>
            <p:nvPr/>
          </p:nvSpPr>
          <p:spPr>
            <a:xfrm>
              <a:off x="1293237" y="2230553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44DAF42-62E9-4E3E-84C3-CB8EEB5109C7}"/>
                </a:ext>
              </a:extLst>
            </p:cNvPr>
            <p:cNvSpPr/>
            <p:nvPr/>
          </p:nvSpPr>
          <p:spPr>
            <a:xfrm>
              <a:off x="1690112" y="2230553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46A6C-FBC8-4EDB-9264-835B08DFCB44}"/>
              </a:ext>
            </a:extLst>
          </p:cNvPr>
          <p:cNvGrpSpPr/>
          <p:nvPr/>
        </p:nvGrpSpPr>
        <p:grpSpPr>
          <a:xfrm>
            <a:off x="1091829" y="3586188"/>
            <a:ext cx="1586087" cy="612944"/>
            <a:chOff x="554447" y="1918454"/>
            <a:chExt cx="1586087" cy="6129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15799B2-73E2-404D-B267-638A7DAB561E}"/>
                </a:ext>
              </a:extLst>
            </p:cNvPr>
            <p:cNvSpPr/>
            <p:nvPr/>
          </p:nvSpPr>
          <p:spPr>
            <a:xfrm>
              <a:off x="554447" y="1918454"/>
              <a:ext cx="1586087" cy="612944"/>
            </a:xfrm>
            <a:prstGeom prst="roundRect">
              <a:avLst>
                <a:gd name="adj" fmla="val 717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C5CCA2D-BE21-46AD-9D0C-E0215828E695}"/>
                </a:ext>
              </a:extLst>
            </p:cNvPr>
            <p:cNvSpPr/>
            <p:nvPr/>
          </p:nvSpPr>
          <p:spPr>
            <a:xfrm>
              <a:off x="637784" y="2077552"/>
              <a:ext cx="709707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2D1E6C7-A59B-426A-A17D-739AAF38B6BA}"/>
                </a:ext>
              </a:extLst>
            </p:cNvPr>
            <p:cNvSpPr/>
            <p:nvPr/>
          </p:nvSpPr>
          <p:spPr>
            <a:xfrm>
              <a:off x="1389158" y="2077552"/>
              <a:ext cx="294367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1211FC6-212B-4DE1-8253-8551C2EA89BF}"/>
                </a:ext>
              </a:extLst>
            </p:cNvPr>
            <p:cNvSpPr/>
            <p:nvPr/>
          </p:nvSpPr>
          <p:spPr>
            <a:xfrm>
              <a:off x="1725194" y="2077552"/>
              <a:ext cx="294367" cy="106916"/>
            </a:xfrm>
            <a:prstGeom prst="roundRect">
              <a:avLst>
                <a:gd name="adj" fmla="val 50000"/>
              </a:avLst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B407D9C-6037-4F82-AFA2-72BF35E732A8}"/>
                </a:ext>
              </a:extLst>
            </p:cNvPr>
            <p:cNvSpPr/>
            <p:nvPr/>
          </p:nvSpPr>
          <p:spPr>
            <a:xfrm>
              <a:off x="637784" y="2262050"/>
              <a:ext cx="294367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8BC5867-93F3-4574-B49C-A410601784AC}"/>
                </a:ext>
              </a:extLst>
            </p:cNvPr>
            <p:cNvSpPr/>
            <p:nvPr/>
          </p:nvSpPr>
          <p:spPr>
            <a:xfrm>
              <a:off x="992637" y="2262050"/>
              <a:ext cx="513462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0E02612-2346-4239-81FC-86DB98D69688}"/>
                </a:ext>
              </a:extLst>
            </p:cNvPr>
            <p:cNvSpPr/>
            <p:nvPr/>
          </p:nvSpPr>
          <p:spPr>
            <a:xfrm>
              <a:off x="1551127" y="2262050"/>
              <a:ext cx="513462" cy="106916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67544A2-6145-419C-A184-B7AED9BD02D7}"/>
              </a:ext>
            </a:extLst>
          </p:cNvPr>
          <p:cNvGrpSpPr/>
          <p:nvPr/>
        </p:nvGrpSpPr>
        <p:grpSpPr>
          <a:xfrm>
            <a:off x="5673041" y="632480"/>
            <a:ext cx="2807534" cy="4782056"/>
            <a:chOff x="5673041" y="476544"/>
            <a:chExt cx="2807534" cy="4782056"/>
          </a:xfrm>
        </p:grpSpPr>
        <p:pic>
          <p:nvPicPr>
            <p:cNvPr id="39" name="Picture 38" descr="Logo&#10;&#10;Description automatically generated">
              <a:extLst>
                <a:ext uri="{FF2B5EF4-FFF2-40B4-BE49-F238E27FC236}">
                  <a16:creationId xmlns:a16="http://schemas.microsoft.com/office/drawing/2014/main" id="{CC2FC680-6C6D-49FD-877B-010F669A4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3041" y="476544"/>
              <a:ext cx="2807534" cy="280753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90F0B34-C8B3-4325-B4E9-A9ABDDF55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3042" y="1134719"/>
              <a:ext cx="2807533" cy="2807533"/>
            </a:xfrm>
            <a:prstGeom prst="rect">
              <a:avLst/>
            </a:prstGeom>
          </p:spPr>
        </p:pic>
        <p:pic>
          <p:nvPicPr>
            <p:cNvPr id="43" name="Picture 42" descr="Logo&#10;&#10;Description automatically generated">
              <a:extLst>
                <a:ext uri="{FF2B5EF4-FFF2-40B4-BE49-F238E27FC236}">
                  <a16:creationId xmlns:a16="http://schemas.microsoft.com/office/drawing/2014/main" id="{46B4F8AC-CC10-41CD-BDBE-AF2C2C66A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3041" y="1792893"/>
              <a:ext cx="2807534" cy="2807534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1B2AB73-36FC-4F46-B8E1-93AA55935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73042" y="2451067"/>
              <a:ext cx="2807533" cy="2807533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B5BCA47-6D19-4E86-AEB9-C978F9C1CF74}"/>
              </a:ext>
            </a:extLst>
          </p:cNvPr>
          <p:cNvGrpSpPr/>
          <p:nvPr/>
        </p:nvGrpSpPr>
        <p:grpSpPr>
          <a:xfrm>
            <a:off x="3470960" y="1034897"/>
            <a:ext cx="2075918" cy="2502356"/>
            <a:chOff x="3355047" y="1835792"/>
            <a:chExt cx="2075918" cy="2502356"/>
          </a:xfrm>
        </p:grpSpPr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C39397C4-BF0A-4ABC-9BCD-1F3BB33C9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5047" y="1835792"/>
              <a:ext cx="2075918" cy="2075918"/>
            </a:xfrm>
            <a:prstGeom prst="rect">
              <a:avLst/>
            </a:prstGeom>
          </p:spPr>
        </p:pic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23EE15DF-BCD3-4BB1-8FAC-D721B9E6D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8112"/>
            <a:stretch/>
          </p:blipFill>
          <p:spPr>
            <a:xfrm>
              <a:off x="3899297" y="3342932"/>
              <a:ext cx="987417" cy="995216"/>
            </a:xfrm>
            <a:prstGeom prst="rect">
              <a:avLst/>
            </a:prstGeom>
          </p:spPr>
        </p:pic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5ACE639-8E04-43A3-9B95-C96872938A70}"/>
              </a:ext>
            </a:extLst>
          </p:cNvPr>
          <p:cNvCxnSpPr>
            <a:cxnSpLocks/>
          </p:cNvCxnSpPr>
          <p:nvPr/>
        </p:nvCxnSpPr>
        <p:spPr>
          <a:xfrm>
            <a:off x="2677916" y="2316674"/>
            <a:ext cx="1337294" cy="582470"/>
          </a:xfrm>
          <a:prstGeom prst="bentConnector3">
            <a:avLst>
              <a:gd name="adj1" fmla="val 50000"/>
            </a:avLst>
          </a:prstGeom>
          <a:ln w="38100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7046F3F-9901-409A-BE32-E5D968DA7E09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677916" y="3196856"/>
            <a:ext cx="1337294" cy="695804"/>
          </a:xfrm>
          <a:prstGeom prst="bentConnector3">
            <a:avLst>
              <a:gd name="adj1" fmla="val 50000"/>
            </a:avLst>
          </a:prstGeom>
          <a:ln w="38100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FC9C5C-2763-42CF-9657-2045BAE53826}"/>
              </a:ext>
            </a:extLst>
          </p:cNvPr>
          <p:cNvCxnSpPr>
            <a:cxnSpLocks/>
          </p:cNvCxnSpPr>
          <p:nvPr/>
        </p:nvCxnSpPr>
        <p:spPr>
          <a:xfrm>
            <a:off x="5002627" y="3072137"/>
            <a:ext cx="1001224" cy="0"/>
          </a:xfrm>
          <a:prstGeom prst="straightConnector1">
            <a:avLst/>
          </a:prstGeom>
          <a:ln w="38100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5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6DA9-B1E2-482C-9F5B-E80395E5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A87613-AE0D-400D-960E-0DB7DE090BB0}"/>
              </a:ext>
            </a:extLst>
          </p:cNvPr>
          <p:cNvGrpSpPr/>
          <p:nvPr/>
        </p:nvGrpSpPr>
        <p:grpSpPr>
          <a:xfrm>
            <a:off x="1043545" y="1447962"/>
            <a:ext cx="1586087" cy="1433033"/>
            <a:chOff x="256600" y="3420650"/>
            <a:chExt cx="1873250" cy="14330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E1F38AA-F850-4146-841F-221F8EE36DBC}"/>
                </a:ext>
              </a:extLst>
            </p:cNvPr>
            <p:cNvSpPr/>
            <p:nvPr/>
          </p:nvSpPr>
          <p:spPr>
            <a:xfrm>
              <a:off x="256600" y="3420650"/>
              <a:ext cx="1873250" cy="1433033"/>
            </a:xfrm>
            <a:prstGeom prst="roundRect">
              <a:avLst>
                <a:gd name="adj" fmla="val 5589"/>
              </a:avLst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AE56793-D536-4127-8C69-E026A05B6B63}"/>
                </a:ext>
              </a:extLst>
            </p:cNvPr>
            <p:cNvSpPr/>
            <p:nvPr/>
          </p:nvSpPr>
          <p:spPr>
            <a:xfrm>
              <a:off x="358200" y="3770249"/>
              <a:ext cx="838200" cy="10691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2DBC8BF-2C79-4AA9-9C44-EDB6B7EB7878}"/>
                </a:ext>
              </a:extLst>
            </p:cNvPr>
            <p:cNvSpPr/>
            <p:nvPr/>
          </p:nvSpPr>
          <p:spPr>
            <a:xfrm>
              <a:off x="1245612" y="3770249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89D5AD5-1E6B-47B2-A93F-A6BB0CD00521}"/>
                </a:ext>
              </a:extLst>
            </p:cNvPr>
            <p:cNvSpPr/>
            <p:nvPr/>
          </p:nvSpPr>
          <p:spPr>
            <a:xfrm>
              <a:off x="1642487" y="3770249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D4AF711-56F5-46D5-AC65-85E2348F9C00}"/>
                </a:ext>
              </a:extLst>
            </p:cNvPr>
            <p:cNvSpPr/>
            <p:nvPr/>
          </p:nvSpPr>
          <p:spPr>
            <a:xfrm>
              <a:off x="358200" y="3954747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E28AF50-FC09-4699-B005-74A265F778C7}"/>
                </a:ext>
              </a:extLst>
            </p:cNvPr>
            <p:cNvSpPr/>
            <p:nvPr/>
          </p:nvSpPr>
          <p:spPr>
            <a:xfrm>
              <a:off x="777300" y="3954747"/>
              <a:ext cx="606425" cy="10691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7E41F57-182C-4135-B5EC-AAA491878C15}"/>
                </a:ext>
              </a:extLst>
            </p:cNvPr>
            <p:cNvSpPr/>
            <p:nvPr/>
          </p:nvSpPr>
          <p:spPr>
            <a:xfrm>
              <a:off x="1436905" y="3954747"/>
              <a:ext cx="606425" cy="10691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6A675DA-1184-4B83-AD6A-A6D9152D6015}"/>
                </a:ext>
              </a:extLst>
            </p:cNvPr>
            <p:cNvSpPr/>
            <p:nvPr/>
          </p:nvSpPr>
          <p:spPr>
            <a:xfrm>
              <a:off x="358200" y="4145596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34214A0-4E71-4D23-A962-16190F74470B}"/>
                </a:ext>
              </a:extLst>
            </p:cNvPr>
            <p:cNvSpPr/>
            <p:nvPr/>
          </p:nvSpPr>
          <p:spPr>
            <a:xfrm>
              <a:off x="1623687" y="4145596"/>
              <a:ext cx="419643" cy="106916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FDD8DE-3F64-4C36-B46A-B0840B820AF3}"/>
                </a:ext>
              </a:extLst>
            </p:cNvPr>
            <p:cNvSpPr/>
            <p:nvPr/>
          </p:nvSpPr>
          <p:spPr>
            <a:xfrm>
              <a:off x="560756" y="4145596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8322646-A9AF-48BC-B830-93BB937861A3}"/>
                </a:ext>
              </a:extLst>
            </p:cNvPr>
            <p:cNvSpPr/>
            <p:nvPr/>
          </p:nvSpPr>
          <p:spPr>
            <a:xfrm>
              <a:off x="763312" y="4145596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E1011FF-BF7D-4BCB-A575-87D52A71A2C1}"/>
                </a:ext>
              </a:extLst>
            </p:cNvPr>
            <p:cNvSpPr/>
            <p:nvPr/>
          </p:nvSpPr>
          <p:spPr>
            <a:xfrm>
              <a:off x="1296365" y="4145596"/>
              <a:ext cx="284955" cy="106916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BF679EB-5544-45CF-967C-26E08D48012F}"/>
                </a:ext>
              </a:extLst>
            </p:cNvPr>
            <p:cNvSpPr/>
            <p:nvPr/>
          </p:nvSpPr>
          <p:spPr>
            <a:xfrm>
              <a:off x="358200" y="4345103"/>
              <a:ext cx="889000" cy="106916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48E58F7-F440-40AD-B1D9-DF8403D0BD36}"/>
                </a:ext>
              </a:extLst>
            </p:cNvPr>
            <p:cNvSpPr/>
            <p:nvPr/>
          </p:nvSpPr>
          <p:spPr>
            <a:xfrm>
              <a:off x="1296412" y="4345103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2FA91C9-83A3-44BD-8C06-6468AB374467}"/>
                </a:ext>
              </a:extLst>
            </p:cNvPr>
            <p:cNvSpPr/>
            <p:nvPr/>
          </p:nvSpPr>
          <p:spPr>
            <a:xfrm>
              <a:off x="1693287" y="4345103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5D8F0F8-9F7E-40CE-9DE0-24B73F327118}"/>
                </a:ext>
              </a:extLst>
            </p:cNvPr>
            <p:cNvSpPr/>
            <p:nvPr/>
          </p:nvSpPr>
          <p:spPr>
            <a:xfrm>
              <a:off x="352598" y="3575071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066E2E5-B603-4F56-8E3B-92ADEED9436D}"/>
                </a:ext>
              </a:extLst>
            </p:cNvPr>
            <p:cNvSpPr/>
            <p:nvPr/>
          </p:nvSpPr>
          <p:spPr>
            <a:xfrm>
              <a:off x="1618085" y="3575071"/>
              <a:ext cx="419643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EA2F85D-47CB-40C5-BD05-8D82114A82FF}"/>
                </a:ext>
              </a:extLst>
            </p:cNvPr>
            <p:cNvSpPr/>
            <p:nvPr/>
          </p:nvSpPr>
          <p:spPr>
            <a:xfrm>
              <a:off x="555154" y="3575071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B40BAED-6444-4667-A920-6D4EB729BFE0}"/>
                </a:ext>
              </a:extLst>
            </p:cNvPr>
            <p:cNvSpPr/>
            <p:nvPr/>
          </p:nvSpPr>
          <p:spPr>
            <a:xfrm>
              <a:off x="757710" y="3575071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9ADADCE-164F-4E80-8AED-0A57DE536E76}"/>
                </a:ext>
              </a:extLst>
            </p:cNvPr>
            <p:cNvSpPr/>
            <p:nvPr/>
          </p:nvSpPr>
          <p:spPr>
            <a:xfrm>
              <a:off x="1290763" y="3575071"/>
              <a:ext cx="284955" cy="106916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059E69C-D5FB-4EBC-83C8-4DE8DA1E862E}"/>
                </a:ext>
              </a:extLst>
            </p:cNvPr>
            <p:cNvSpPr/>
            <p:nvPr/>
          </p:nvSpPr>
          <p:spPr>
            <a:xfrm>
              <a:off x="355025" y="4529601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7EFD44E-072D-4B2B-9B75-66C66CFCF211}"/>
                </a:ext>
              </a:extLst>
            </p:cNvPr>
            <p:cNvSpPr/>
            <p:nvPr/>
          </p:nvSpPr>
          <p:spPr>
            <a:xfrm>
              <a:off x="774125" y="4529601"/>
              <a:ext cx="606425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A64168D-63CF-4262-9FB6-EABA07D36E03}"/>
                </a:ext>
              </a:extLst>
            </p:cNvPr>
            <p:cNvSpPr/>
            <p:nvPr/>
          </p:nvSpPr>
          <p:spPr>
            <a:xfrm>
              <a:off x="1433730" y="4529601"/>
              <a:ext cx="606425" cy="106916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4AEF3E-C932-457D-9883-8229B471F3EF}"/>
              </a:ext>
            </a:extLst>
          </p:cNvPr>
          <p:cNvGrpSpPr/>
          <p:nvPr/>
        </p:nvGrpSpPr>
        <p:grpSpPr>
          <a:xfrm>
            <a:off x="1043545" y="3113169"/>
            <a:ext cx="1586087" cy="1003300"/>
            <a:chOff x="256600" y="1496601"/>
            <a:chExt cx="1873250" cy="1003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56C09FB-858D-4FB7-AADF-B8AC78FE1F98}"/>
                </a:ext>
              </a:extLst>
            </p:cNvPr>
            <p:cNvSpPr/>
            <p:nvPr/>
          </p:nvSpPr>
          <p:spPr>
            <a:xfrm>
              <a:off x="256600" y="1496601"/>
              <a:ext cx="1873250" cy="1003300"/>
            </a:xfrm>
            <a:prstGeom prst="roundRect">
              <a:avLst>
                <a:gd name="adj" fmla="val 717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4473FEA-E3F9-45EA-A699-E54938334D62}"/>
                </a:ext>
              </a:extLst>
            </p:cNvPr>
            <p:cNvSpPr/>
            <p:nvPr/>
          </p:nvSpPr>
          <p:spPr>
            <a:xfrm>
              <a:off x="355025" y="1655699"/>
              <a:ext cx="838200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572549F-F6B8-43F9-BA20-CF5DA7F8EA32}"/>
                </a:ext>
              </a:extLst>
            </p:cNvPr>
            <p:cNvSpPr/>
            <p:nvPr/>
          </p:nvSpPr>
          <p:spPr>
            <a:xfrm>
              <a:off x="1242437" y="1655699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8EC7F82-196C-482D-B20B-23FB29E964EA}"/>
                </a:ext>
              </a:extLst>
            </p:cNvPr>
            <p:cNvSpPr/>
            <p:nvPr/>
          </p:nvSpPr>
          <p:spPr>
            <a:xfrm>
              <a:off x="1639312" y="1655699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1EBE5D0-4C91-4300-97A7-9BDF8303D633}"/>
                </a:ext>
              </a:extLst>
            </p:cNvPr>
            <p:cNvSpPr/>
            <p:nvPr/>
          </p:nvSpPr>
          <p:spPr>
            <a:xfrm>
              <a:off x="355025" y="1840197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DCC3DA4-FDD4-44F3-8C8F-27E89F68232D}"/>
                </a:ext>
              </a:extLst>
            </p:cNvPr>
            <p:cNvSpPr/>
            <p:nvPr/>
          </p:nvSpPr>
          <p:spPr>
            <a:xfrm>
              <a:off x="774125" y="1840197"/>
              <a:ext cx="606425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48B5462-864B-410C-99EA-83775B24D13E}"/>
                </a:ext>
              </a:extLst>
            </p:cNvPr>
            <p:cNvSpPr/>
            <p:nvPr/>
          </p:nvSpPr>
          <p:spPr>
            <a:xfrm>
              <a:off x="1433730" y="1840197"/>
              <a:ext cx="606425" cy="106916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1AB5D0E-C763-4731-B004-4704B19AB10D}"/>
                </a:ext>
              </a:extLst>
            </p:cNvPr>
            <p:cNvSpPr/>
            <p:nvPr/>
          </p:nvSpPr>
          <p:spPr>
            <a:xfrm>
              <a:off x="355025" y="2031046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08EF601-1757-4B85-A2FE-A63769B7A85F}"/>
                </a:ext>
              </a:extLst>
            </p:cNvPr>
            <p:cNvSpPr/>
            <p:nvPr/>
          </p:nvSpPr>
          <p:spPr>
            <a:xfrm>
              <a:off x="1620512" y="2031046"/>
              <a:ext cx="419643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EC72A01-AAB4-4A37-9CA8-5E0E1CEA4F48}"/>
                </a:ext>
              </a:extLst>
            </p:cNvPr>
            <p:cNvSpPr/>
            <p:nvPr/>
          </p:nvSpPr>
          <p:spPr>
            <a:xfrm>
              <a:off x="557581" y="2031046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180979F-CBEB-4746-A38B-15968B8EAECD}"/>
                </a:ext>
              </a:extLst>
            </p:cNvPr>
            <p:cNvSpPr/>
            <p:nvPr/>
          </p:nvSpPr>
          <p:spPr>
            <a:xfrm>
              <a:off x="760137" y="2031046"/>
              <a:ext cx="163364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A81E0B1-0C40-4156-BD87-9A9E7575095A}"/>
                </a:ext>
              </a:extLst>
            </p:cNvPr>
            <p:cNvSpPr/>
            <p:nvPr/>
          </p:nvSpPr>
          <p:spPr>
            <a:xfrm>
              <a:off x="1293190" y="2031046"/>
              <a:ext cx="284955" cy="106916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C489859-DE61-498F-B815-7A7637F9E568}"/>
                </a:ext>
              </a:extLst>
            </p:cNvPr>
            <p:cNvSpPr/>
            <p:nvPr/>
          </p:nvSpPr>
          <p:spPr>
            <a:xfrm>
              <a:off x="355025" y="2230553"/>
              <a:ext cx="889000" cy="106916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7B825C1-CF19-4543-AD90-73ADD6798DEF}"/>
                </a:ext>
              </a:extLst>
            </p:cNvPr>
            <p:cNvSpPr/>
            <p:nvPr/>
          </p:nvSpPr>
          <p:spPr>
            <a:xfrm>
              <a:off x="1293237" y="2230553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D6482C2-2117-4EF0-BE64-C43E0675FC41}"/>
                </a:ext>
              </a:extLst>
            </p:cNvPr>
            <p:cNvSpPr/>
            <p:nvPr/>
          </p:nvSpPr>
          <p:spPr>
            <a:xfrm>
              <a:off x="1690112" y="2230553"/>
              <a:ext cx="347663" cy="106916"/>
            </a:xfrm>
            <a:prstGeom prst="roundRect">
              <a:avLst>
                <a:gd name="adj" fmla="val 50000"/>
              </a:avLst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15A5FBE-F7F4-4AE3-AA07-55403F8BCB40}"/>
              </a:ext>
            </a:extLst>
          </p:cNvPr>
          <p:cNvGrpSpPr/>
          <p:nvPr/>
        </p:nvGrpSpPr>
        <p:grpSpPr>
          <a:xfrm>
            <a:off x="2985634" y="1447962"/>
            <a:ext cx="3022427" cy="2729889"/>
            <a:chOff x="2212800" y="1686735"/>
            <a:chExt cx="4485712" cy="3766010"/>
          </a:xfrm>
        </p:grpSpPr>
        <p:pic>
          <p:nvPicPr>
            <p:cNvPr id="58" name="Picture 5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4FE4D52-1B8A-4F8F-9195-EF33CF586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2800" y="1686735"/>
              <a:ext cx="4485712" cy="3766010"/>
            </a:xfrm>
            <a:prstGeom prst="rect">
              <a:avLst/>
            </a:prstGeom>
          </p:spPr>
        </p:pic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1193FE6A-F1E0-4A68-A4DF-744D92979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694" y="2730305"/>
              <a:ext cx="1083923" cy="1083923"/>
            </a:xfrm>
            <a:prstGeom prst="rect">
              <a:avLst/>
            </a:prstGeom>
          </p:spPr>
        </p:pic>
      </p:grpSp>
      <p:pic>
        <p:nvPicPr>
          <p:cNvPr id="64" name="Picture 6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E9A97F5-A054-4867-8992-CC31D55B3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994" y="1141044"/>
            <a:ext cx="3243176" cy="3243176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BA0E95C-5023-480D-A48F-0F6BE0EAFA28}"/>
              </a:ext>
            </a:extLst>
          </p:cNvPr>
          <p:cNvCxnSpPr>
            <a:cxnSpLocks/>
          </p:cNvCxnSpPr>
          <p:nvPr/>
        </p:nvCxnSpPr>
        <p:spPr>
          <a:xfrm>
            <a:off x="2677916" y="2316674"/>
            <a:ext cx="1086010" cy="255076"/>
          </a:xfrm>
          <a:prstGeom prst="bentConnector3">
            <a:avLst>
              <a:gd name="adj1" fmla="val 50000"/>
            </a:avLst>
          </a:prstGeom>
          <a:ln w="38100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93EF6FD-BC46-4D0A-A734-C6ACE7B76A94}"/>
              </a:ext>
            </a:extLst>
          </p:cNvPr>
          <p:cNvCxnSpPr>
            <a:cxnSpLocks/>
          </p:cNvCxnSpPr>
          <p:nvPr/>
        </p:nvCxnSpPr>
        <p:spPr>
          <a:xfrm flipV="1">
            <a:off x="2677916" y="2880995"/>
            <a:ext cx="1001892" cy="745997"/>
          </a:xfrm>
          <a:prstGeom prst="bentConnector3">
            <a:avLst>
              <a:gd name="adj1" fmla="val 50000"/>
            </a:avLst>
          </a:prstGeom>
          <a:ln w="38100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69EB742-8A7A-403D-A4C3-99F2C8C86019}"/>
              </a:ext>
            </a:extLst>
          </p:cNvPr>
          <p:cNvCxnSpPr>
            <a:cxnSpLocks/>
          </p:cNvCxnSpPr>
          <p:nvPr/>
        </p:nvCxnSpPr>
        <p:spPr>
          <a:xfrm flipH="1">
            <a:off x="5301206" y="2781513"/>
            <a:ext cx="1001224" cy="0"/>
          </a:xfrm>
          <a:prstGeom prst="straightConnector1">
            <a:avLst/>
          </a:prstGeom>
          <a:ln w="38100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7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0825-9B19-44CD-ACDB-E629246F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IaC</a:t>
            </a:r>
            <a:r>
              <a:rPr lang="en-US" dirty="0"/>
              <a:t> Integration</a:t>
            </a:r>
          </a:p>
        </p:txBody>
      </p:sp>
      <p:grpSp>
        <p:nvGrpSpPr>
          <p:cNvPr id="23" name="Google Shape;1030;p38">
            <a:extLst>
              <a:ext uri="{FF2B5EF4-FFF2-40B4-BE49-F238E27FC236}">
                <a16:creationId xmlns:a16="http://schemas.microsoft.com/office/drawing/2014/main" id="{21F63148-01E0-42EE-AF46-1F21B13AE70D}"/>
              </a:ext>
            </a:extLst>
          </p:cNvPr>
          <p:cNvGrpSpPr/>
          <p:nvPr/>
        </p:nvGrpSpPr>
        <p:grpSpPr>
          <a:xfrm>
            <a:off x="3830767" y="2951069"/>
            <a:ext cx="3392665" cy="802273"/>
            <a:chOff x="8094040" y="5969027"/>
            <a:chExt cx="498424" cy="289951"/>
          </a:xfrm>
        </p:grpSpPr>
        <p:sp>
          <p:nvSpPr>
            <p:cNvPr id="36" name="Google Shape;1031;p38">
              <a:extLst>
                <a:ext uri="{FF2B5EF4-FFF2-40B4-BE49-F238E27FC236}">
                  <a16:creationId xmlns:a16="http://schemas.microsoft.com/office/drawing/2014/main" id="{559F2998-B87C-44B3-ADE6-6EDFADB4E980}"/>
                </a:ext>
              </a:extLst>
            </p:cNvPr>
            <p:cNvSpPr/>
            <p:nvPr/>
          </p:nvSpPr>
          <p:spPr>
            <a:xfrm>
              <a:off x="8095060" y="5969027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6"/>
                  </a:lnTo>
                  <a:lnTo>
                    <a:pt x="1170" y="1166"/>
                  </a:lnTo>
                  <a:lnTo>
                    <a:pt x="1754" y="876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32;p38">
              <a:extLst>
                <a:ext uri="{FF2B5EF4-FFF2-40B4-BE49-F238E27FC236}">
                  <a16:creationId xmlns:a16="http://schemas.microsoft.com/office/drawing/2014/main" id="{4E69B73F-540F-4C90-9F42-456A86CF16E5}"/>
                </a:ext>
              </a:extLst>
            </p:cNvPr>
            <p:cNvSpPr/>
            <p:nvPr/>
          </p:nvSpPr>
          <p:spPr>
            <a:xfrm>
              <a:off x="8094040" y="6092592"/>
              <a:ext cx="249721" cy="166386"/>
            </a:xfrm>
            <a:custGeom>
              <a:avLst/>
              <a:gdLst>
                <a:gd name="connsiteX0" fmla="*/ 41 w 10041"/>
                <a:gd name="connsiteY0" fmla="*/ 0 h 10000"/>
                <a:gd name="connsiteX1" fmla="*/ 0 w 10041"/>
                <a:gd name="connsiteY1" fmla="*/ 1265 h 10000"/>
                <a:gd name="connsiteX2" fmla="*/ 41 w 10041"/>
                <a:gd name="connsiteY2" fmla="*/ 2522 h 10000"/>
                <a:gd name="connsiteX3" fmla="*/ 10041 w 10041"/>
                <a:gd name="connsiteY3" fmla="*/ 10000 h 10000"/>
                <a:gd name="connsiteX4" fmla="*/ 10041 w 10041"/>
                <a:gd name="connsiteY4" fmla="*/ 7452 h 10000"/>
                <a:gd name="connsiteX5" fmla="*/ 41 w 10041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41" h="10000" extrusionOk="0">
                  <a:moveTo>
                    <a:pt x="41" y="0"/>
                  </a:moveTo>
                  <a:cubicBezTo>
                    <a:pt x="27" y="422"/>
                    <a:pt x="14" y="843"/>
                    <a:pt x="0" y="1265"/>
                  </a:cubicBezTo>
                  <a:cubicBezTo>
                    <a:pt x="14" y="1684"/>
                    <a:pt x="27" y="2103"/>
                    <a:pt x="41" y="2522"/>
                  </a:cubicBezTo>
                  <a:lnTo>
                    <a:pt x="10041" y="10000"/>
                  </a:lnTo>
                  <a:lnTo>
                    <a:pt x="10041" y="745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33;p38">
              <a:extLst>
                <a:ext uri="{FF2B5EF4-FFF2-40B4-BE49-F238E27FC236}">
                  <a16:creationId xmlns:a16="http://schemas.microsoft.com/office/drawing/2014/main" id="{28169A34-96C3-4821-8A4B-C02874C45118}"/>
                </a:ext>
              </a:extLst>
            </p:cNvPr>
            <p:cNvSpPr/>
            <p:nvPr/>
          </p:nvSpPr>
          <p:spPr>
            <a:xfrm>
              <a:off x="8343763" y="6092592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1170" y="0"/>
                  </a:moveTo>
                  <a:lnTo>
                    <a:pt x="0" y="582"/>
                  </a:lnTo>
                  <a:lnTo>
                    <a:pt x="0" y="781"/>
                  </a:lnTo>
                  <a:lnTo>
                    <a:pt x="1170" y="197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1034;p38">
            <a:extLst>
              <a:ext uri="{FF2B5EF4-FFF2-40B4-BE49-F238E27FC236}">
                <a16:creationId xmlns:a16="http://schemas.microsoft.com/office/drawing/2014/main" id="{73CD9EED-D512-4320-B4B5-F07CF812E0CE}"/>
              </a:ext>
            </a:extLst>
          </p:cNvPr>
          <p:cNvGrpSpPr/>
          <p:nvPr/>
        </p:nvGrpSpPr>
        <p:grpSpPr>
          <a:xfrm>
            <a:off x="3830767" y="2671070"/>
            <a:ext cx="3392665" cy="800505"/>
            <a:chOff x="8094040" y="5867832"/>
            <a:chExt cx="498424" cy="289312"/>
          </a:xfrm>
        </p:grpSpPr>
        <p:sp>
          <p:nvSpPr>
            <p:cNvPr id="33" name="Google Shape;1035;p38">
              <a:extLst>
                <a:ext uri="{FF2B5EF4-FFF2-40B4-BE49-F238E27FC236}">
                  <a16:creationId xmlns:a16="http://schemas.microsoft.com/office/drawing/2014/main" id="{54E4F26D-AA7F-41EC-8584-E88B42FF8C72}"/>
                </a:ext>
              </a:extLst>
            </p:cNvPr>
            <p:cNvSpPr/>
            <p:nvPr/>
          </p:nvSpPr>
          <p:spPr>
            <a:xfrm>
              <a:off x="8095060" y="5867832"/>
              <a:ext cx="497402" cy="248195"/>
            </a:xfrm>
            <a:custGeom>
              <a:avLst/>
              <a:gdLst/>
              <a:ahLst/>
              <a:cxnLst/>
              <a:rect l="l" t="t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1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1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36;p38">
              <a:extLst>
                <a:ext uri="{FF2B5EF4-FFF2-40B4-BE49-F238E27FC236}">
                  <a16:creationId xmlns:a16="http://schemas.microsoft.com/office/drawing/2014/main" id="{C7C18F67-8F41-4B8A-8DF1-091516D2DDF8}"/>
                </a:ext>
              </a:extLst>
            </p:cNvPr>
            <p:cNvSpPr/>
            <p:nvPr/>
          </p:nvSpPr>
          <p:spPr>
            <a:xfrm>
              <a:off x="8094040" y="5990758"/>
              <a:ext cx="249721" cy="166386"/>
            </a:xfrm>
            <a:custGeom>
              <a:avLst/>
              <a:gdLst>
                <a:gd name="connsiteX0" fmla="*/ 41 w 10041"/>
                <a:gd name="connsiteY0" fmla="*/ 0 h 10000"/>
                <a:gd name="connsiteX1" fmla="*/ 0 w 10041"/>
                <a:gd name="connsiteY1" fmla="*/ 1216 h 10000"/>
                <a:gd name="connsiteX2" fmla="*/ 41 w 10041"/>
                <a:gd name="connsiteY2" fmla="*/ 2548 h 10000"/>
                <a:gd name="connsiteX3" fmla="*/ 10041 w 10041"/>
                <a:gd name="connsiteY3" fmla="*/ 10000 h 10000"/>
                <a:gd name="connsiteX4" fmla="*/ 10041 w 10041"/>
                <a:gd name="connsiteY4" fmla="*/ 7478 h 10000"/>
                <a:gd name="connsiteX5" fmla="*/ 41 w 10041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41" h="10000" extrusionOk="0">
                  <a:moveTo>
                    <a:pt x="41" y="0"/>
                  </a:moveTo>
                  <a:cubicBezTo>
                    <a:pt x="27" y="405"/>
                    <a:pt x="14" y="811"/>
                    <a:pt x="0" y="1216"/>
                  </a:cubicBezTo>
                  <a:cubicBezTo>
                    <a:pt x="14" y="1660"/>
                    <a:pt x="27" y="2104"/>
                    <a:pt x="41" y="2548"/>
                  </a:cubicBezTo>
                  <a:lnTo>
                    <a:pt x="10041" y="10000"/>
                  </a:lnTo>
                  <a:lnTo>
                    <a:pt x="10041" y="747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037;p38">
              <a:extLst>
                <a:ext uri="{FF2B5EF4-FFF2-40B4-BE49-F238E27FC236}">
                  <a16:creationId xmlns:a16="http://schemas.microsoft.com/office/drawing/2014/main" id="{E2E4F9E1-A490-4495-8D8E-E2C36696B676}"/>
                </a:ext>
              </a:extLst>
            </p:cNvPr>
            <p:cNvSpPr/>
            <p:nvPr/>
          </p:nvSpPr>
          <p:spPr>
            <a:xfrm>
              <a:off x="8343763" y="5990758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1"/>
                  </a:lnTo>
                  <a:lnTo>
                    <a:pt x="1170" y="199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1038;p38">
            <a:extLst>
              <a:ext uri="{FF2B5EF4-FFF2-40B4-BE49-F238E27FC236}">
                <a16:creationId xmlns:a16="http://schemas.microsoft.com/office/drawing/2014/main" id="{2713C883-83FA-4F8F-94E1-5D783EEE15DB}"/>
              </a:ext>
            </a:extLst>
          </p:cNvPr>
          <p:cNvGrpSpPr/>
          <p:nvPr/>
        </p:nvGrpSpPr>
        <p:grpSpPr>
          <a:xfrm>
            <a:off x="3816888" y="2389302"/>
            <a:ext cx="3406544" cy="800505"/>
            <a:chOff x="8092001" y="5765998"/>
            <a:chExt cx="500463" cy="289312"/>
          </a:xfrm>
        </p:grpSpPr>
        <p:sp>
          <p:nvSpPr>
            <p:cNvPr id="30" name="Google Shape;1039;p38">
              <a:extLst>
                <a:ext uri="{FF2B5EF4-FFF2-40B4-BE49-F238E27FC236}">
                  <a16:creationId xmlns:a16="http://schemas.microsoft.com/office/drawing/2014/main" id="{C663B6B9-5C16-4F27-A24A-302E6320118D}"/>
                </a:ext>
              </a:extLst>
            </p:cNvPr>
            <p:cNvSpPr/>
            <p:nvPr/>
          </p:nvSpPr>
          <p:spPr>
            <a:xfrm>
              <a:off x="8095060" y="5765998"/>
              <a:ext cx="497402" cy="248195"/>
            </a:xfrm>
            <a:custGeom>
              <a:avLst/>
              <a:gdLst/>
              <a:ahLst/>
              <a:cxnLst/>
              <a:rect l="l" t="t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040;p38">
              <a:extLst>
                <a:ext uri="{FF2B5EF4-FFF2-40B4-BE49-F238E27FC236}">
                  <a16:creationId xmlns:a16="http://schemas.microsoft.com/office/drawing/2014/main" id="{99A7F65E-753D-4840-9907-81F905ED1906}"/>
                </a:ext>
              </a:extLst>
            </p:cNvPr>
            <p:cNvSpPr/>
            <p:nvPr/>
          </p:nvSpPr>
          <p:spPr>
            <a:xfrm>
              <a:off x="8092001" y="5889563"/>
              <a:ext cx="251760" cy="165747"/>
            </a:xfrm>
            <a:custGeom>
              <a:avLst/>
              <a:gdLst>
                <a:gd name="connsiteX0" fmla="*/ 123 w 10123"/>
                <a:gd name="connsiteY0" fmla="*/ 0 h 10000"/>
                <a:gd name="connsiteX1" fmla="*/ 0 w 10123"/>
                <a:gd name="connsiteY1" fmla="*/ 1435 h 10000"/>
                <a:gd name="connsiteX2" fmla="*/ 123 w 10123"/>
                <a:gd name="connsiteY2" fmla="*/ 2519 h 10000"/>
                <a:gd name="connsiteX3" fmla="*/ 10123 w 10123"/>
                <a:gd name="connsiteY3" fmla="*/ 10000 h 10000"/>
                <a:gd name="connsiteX4" fmla="*/ 10123 w 10123"/>
                <a:gd name="connsiteY4" fmla="*/ 7468 h 10000"/>
                <a:gd name="connsiteX5" fmla="*/ 123 w 10123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23" h="10000" extrusionOk="0">
                  <a:moveTo>
                    <a:pt x="123" y="0"/>
                  </a:moveTo>
                  <a:lnTo>
                    <a:pt x="0" y="1435"/>
                  </a:lnTo>
                  <a:lnTo>
                    <a:pt x="123" y="2519"/>
                  </a:lnTo>
                  <a:lnTo>
                    <a:pt x="10123" y="10000"/>
                  </a:lnTo>
                  <a:lnTo>
                    <a:pt x="10123" y="7468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041;p38">
              <a:extLst>
                <a:ext uri="{FF2B5EF4-FFF2-40B4-BE49-F238E27FC236}">
                  <a16:creationId xmlns:a16="http://schemas.microsoft.com/office/drawing/2014/main" id="{F04DC637-0AE6-44BA-97EF-297357C359F3}"/>
                </a:ext>
              </a:extLst>
            </p:cNvPr>
            <p:cNvSpPr/>
            <p:nvPr/>
          </p:nvSpPr>
          <p:spPr>
            <a:xfrm>
              <a:off x="8343763" y="5889563"/>
              <a:ext cx="248701" cy="165747"/>
            </a:xfrm>
            <a:custGeom>
              <a:avLst/>
              <a:gdLst/>
              <a:ahLst/>
              <a:cxnLst/>
              <a:rect l="l" t="t" r="r" b="b"/>
              <a:pathLst>
                <a:path w="1170" h="778" extrusionOk="0">
                  <a:moveTo>
                    <a:pt x="1170" y="0"/>
                  </a:moveTo>
                  <a:lnTo>
                    <a:pt x="0" y="581"/>
                  </a:lnTo>
                  <a:lnTo>
                    <a:pt x="0" y="778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" name="Google Shape;1042;p38">
            <a:extLst>
              <a:ext uri="{FF2B5EF4-FFF2-40B4-BE49-F238E27FC236}">
                <a16:creationId xmlns:a16="http://schemas.microsoft.com/office/drawing/2014/main" id="{9AE1476E-9523-40C6-9E74-F9E6319DBFD0}"/>
              </a:ext>
            </a:extLst>
          </p:cNvPr>
          <p:cNvGrpSpPr/>
          <p:nvPr/>
        </p:nvGrpSpPr>
        <p:grpSpPr>
          <a:xfrm>
            <a:off x="3837710" y="2108714"/>
            <a:ext cx="3385722" cy="802863"/>
            <a:chOff x="8095060" y="5664590"/>
            <a:chExt cx="497404" cy="290164"/>
          </a:xfrm>
        </p:grpSpPr>
        <p:sp>
          <p:nvSpPr>
            <p:cNvPr id="27" name="Google Shape;1043;p38">
              <a:extLst>
                <a:ext uri="{FF2B5EF4-FFF2-40B4-BE49-F238E27FC236}">
                  <a16:creationId xmlns:a16="http://schemas.microsoft.com/office/drawing/2014/main" id="{2D7F9E09-F461-4B7F-9B3D-5FFD2962B33F}"/>
                </a:ext>
              </a:extLst>
            </p:cNvPr>
            <p:cNvSpPr/>
            <p:nvPr/>
          </p:nvSpPr>
          <p:spPr>
            <a:xfrm>
              <a:off x="8095060" y="5664590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0"/>
                  </a:moveTo>
                  <a:lnTo>
                    <a:pt x="1170" y="0"/>
                  </a:lnTo>
                  <a:lnTo>
                    <a:pt x="587" y="290"/>
                  </a:lnTo>
                  <a:lnTo>
                    <a:pt x="0" y="582"/>
                  </a:lnTo>
                  <a:lnTo>
                    <a:pt x="587" y="874"/>
                  </a:lnTo>
                  <a:lnTo>
                    <a:pt x="1170" y="1166"/>
                  </a:lnTo>
                  <a:lnTo>
                    <a:pt x="1754" y="874"/>
                  </a:lnTo>
                  <a:lnTo>
                    <a:pt x="2340" y="582"/>
                  </a:lnTo>
                  <a:lnTo>
                    <a:pt x="1754" y="29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44;p38">
              <a:extLst>
                <a:ext uri="{FF2B5EF4-FFF2-40B4-BE49-F238E27FC236}">
                  <a16:creationId xmlns:a16="http://schemas.microsoft.com/office/drawing/2014/main" id="{A7FAA896-2057-4170-9F76-3BB238EFCAF9}"/>
                </a:ext>
              </a:extLst>
            </p:cNvPr>
            <p:cNvSpPr/>
            <p:nvPr/>
          </p:nvSpPr>
          <p:spPr>
            <a:xfrm>
              <a:off x="8095060" y="5788580"/>
              <a:ext cx="248701" cy="166173"/>
            </a:xfrm>
            <a:custGeom>
              <a:avLst/>
              <a:gdLst/>
              <a:ahLst/>
              <a:cxnLst/>
              <a:rect l="l" t="t" r="r" b="b"/>
              <a:pathLst>
                <a:path w="1170" h="780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80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45;p38">
              <a:extLst>
                <a:ext uri="{FF2B5EF4-FFF2-40B4-BE49-F238E27FC236}">
                  <a16:creationId xmlns:a16="http://schemas.microsoft.com/office/drawing/2014/main" id="{220CD594-1366-4746-AB6F-FA46971B1AAC}"/>
                </a:ext>
              </a:extLst>
            </p:cNvPr>
            <p:cNvSpPr/>
            <p:nvPr/>
          </p:nvSpPr>
          <p:spPr>
            <a:xfrm>
              <a:off x="8343763" y="5788580"/>
              <a:ext cx="248701" cy="166173"/>
            </a:xfrm>
            <a:custGeom>
              <a:avLst/>
              <a:gdLst/>
              <a:ahLst/>
              <a:cxnLst/>
              <a:rect l="l" t="t" r="r" b="b"/>
              <a:pathLst>
                <a:path w="1170" h="780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0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E15C3AA-80A8-4AA8-BB15-74F627537309}"/>
              </a:ext>
            </a:extLst>
          </p:cNvPr>
          <p:cNvGrpSpPr/>
          <p:nvPr/>
        </p:nvGrpSpPr>
        <p:grpSpPr>
          <a:xfrm>
            <a:off x="959094" y="2759603"/>
            <a:ext cx="1098749" cy="822970"/>
            <a:chOff x="186880" y="2711628"/>
            <a:chExt cx="1098749" cy="82297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309E22-A2CF-46D5-B58D-CA4A629EB800}"/>
                </a:ext>
              </a:extLst>
            </p:cNvPr>
            <p:cNvSpPr txBox="1"/>
            <p:nvPr/>
          </p:nvSpPr>
          <p:spPr>
            <a:xfrm>
              <a:off x="420124" y="3288377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685800">
                <a:buClrTx/>
              </a:pPr>
              <a:r>
                <a:rPr lang="en-US" sz="1000" b="1" kern="1200">
                  <a:solidFill>
                    <a:srgbClr val="00B0F0"/>
                  </a:solidFill>
                  <a:latin typeface="Lato" panose="020F0502020204030203" pitchFamily="34" charset="0"/>
                  <a:ea typeface="Roboto Bold" panose="02000000000000000000" pitchFamily="2" charset="0"/>
                  <a:cs typeface="Roboto Bold" panose="02000000000000000000" pitchFamily="2" charset="0"/>
                </a:rPr>
                <a:t>Ansible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16F4CD5-642B-4700-AB36-CC8310E1D7FE}"/>
                </a:ext>
              </a:extLst>
            </p:cNvPr>
            <p:cNvGrpSpPr/>
            <p:nvPr/>
          </p:nvGrpSpPr>
          <p:grpSpPr>
            <a:xfrm rot="10800000">
              <a:off x="186880" y="2711628"/>
              <a:ext cx="1098749" cy="628650"/>
              <a:chOff x="186880" y="2667178"/>
              <a:chExt cx="1098749" cy="62865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5E46BA4-CD56-4436-B90C-C74304AF4F20}"/>
                  </a:ext>
                </a:extLst>
              </p:cNvPr>
              <p:cNvSpPr/>
              <p:nvPr/>
            </p:nvSpPr>
            <p:spPr>
              <a:xfrm>
                <a:off x="186880" y="2667178"/>
                <a:ext cx="1098749" cy="628650"/>
              </a:xfrm>
              <a:prstGeom prst="roundRect">
                <a:avLst>
                  <a:gd name="adj" fmla="val 11616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02D2E5FC-5DE3-4922-851E-98301D9D6D91}"/>
                  </a:ext>
                </a:extLst>
              </p:cNvPr>
              <p:cNvSpPr/>
              <p:nvPr/>
            </p:nvSpPr>
            <p:spPr>
              <a:xfrm>
                <a:off x="285258" y="2839552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rgbClr val="F202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7DE5CFE5-607D-453D-AAE4-7AF42BE5F6EE}"/>
                  </a:ext>
                </a:extLst>
              </p:cNvPr>
              <p:cNvSpPr/>
              <p:nvPr/>
            </p:nvSpPr>
            <p:spPr>
              <a:xfrm>
                <a:off x="487814" y="2839552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613E534-802D-40A4-8740-807BED35D20A}"/>
                  </a:ext>
                </a:extLst>
              </p:cNvPr>
              <p:cNvSpPr/>
              <p:nvPr/>
            </p:nvSpPr>
            <p:spPr>
              <a:xfrm>
                <a:off x="690370" y="2839552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95E2E36-0390-4ECE-A7DD-AB743C4950EE}"/>
                  </a:ext>
                </a:extLst>
              </p:cNvPr>
              <p:cNvSpPr/>
              <p:nvPr/>
            </p:nvSpPr>
            <p:spPr>
              <a:xfrm>
                <a:off x="644028" y="3039059"/>
                <a:ext cx="530230" cy="106916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28A8E39-268C-4281-9496-A4A051F97C4B}"/>
                  </a:ext>
                </a:extLst>
              </p:cNvPr>
              <p:cNvSpPr/>
              <p:nvPr/>
            </p:nvSpPr>
            <p:spPr>
              <a:xfrm>
                <a:off x="285258" y="3039059"/>
                <a:ext cx="320480" cy="10469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2" name="Picture 2" descr="Using Ansible to Manage your Pure Infrastructure | Pure Storage Blog">
              <a:extLst>
                <a:ext uri="{FF2B5EF4-FFF2-40B4-BE49-F238E27FC236}">
                  <a16:creationId xmlns:a16="http://schemas.microsoft.com/office/drawing/2014/main" id="{D42E406C-AD61-4FFA-A159-2F86F95308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500" b="67500" l="30556" r="74206">
                          <a14:foregroundMark x1="52778" y1="12500" x2="52778" y2="12500"/>
                          <a14:foregroundMark x1="31349" y1="38500" x2="31349" y2="38500"/>
                          <a14:foregroundMark x1="51587" y1="67500" x2="51587" y2="67500"/>
                          <a14:foregroundMark x1="72222" y1="40500" x2="72222" y2="40500"/>
                          <a14:foregroundMark x1="74206" y1="40500" x2="74206" y2="40500"/>
                          <a14:foregroundMark x1="52381" y1="34500" x2="52381" y2="34500"/>
                          <a14:foregroundMark x1="50397" y1="31500" x2="50397" y2="31500"/>
                          <a14:foregroundMark x1="51587" y1="25000" x2="44444" y2="49000"/>
                          <a14:foregroundMark x1="44444" y1="49000" x2="52778" y2="25500"/>
                          <a14:foregroundMark x1="52778" y1="25500" x2="43651" y2="51000"/>
                          <a14:foregroundMark x1="51190" y1="43000" x2="61508" y2="5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78" t="7334" r="22472" b="26651"/>
            <a:stretch/>
          </p:blipFill>
          <p:spPr bwMode="auto">
            <a:xfrm>
              <a:off x="279031" y="3002331"/>
              <a:ext cx="288676" cy="30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2D2F254-4702-43D0-AF1A-489FB60BBE3E}"/>
              </a:ext>
            </a:extLst>
          </p:cNvPr>
          <p:cNvGrpSpPr/>
          <p:nvPr/>
        </p:nvGrpSpPr>
        <p:grpSpPr>
          <a:xfrm>
            <a:off x="959094" y="3960072"/>
            <a:ext cx="1098749" cy="825040"/>
            <a:chOff x="186880" y="1690197"/>
            <a:chExt cx="1098749" cy="8250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0217C1-EF96-4461-8CA2-9AE3FD15F88F}"/>
                </a:ext>
              </a:extLst>
            </p:cNvPr>
            <p:cNvSpPr txBox="1"/>
            <p:nvPr/>
          </p:nvSpPr>
          <p:spPr>
            <a:xfrm>
              <a:off x="338371" y="2269016"/>
              <a:ext cx="780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685800">
                <a:buClrTx/>
              </a:pPr>
              <a:r>
                <a:rPr lang="en-US" sz="1000" b="1" kern="1200">
                  <a:solidFill>
                    <a:srgbClr val="7030A0"/>
                  </a:solidFill>
                  <a:latin typeface="Lato" panose="020F0502020204030203" pitchFamily="34" charset="0"/>
                  <a:ea typeface="Roboto Bold" panose="02000000000000000000" pitchFamily="2" charset="0"/>
                  <a:cs typeface="Roboto Bold" panose="02000000000000000000" pitchFamily="2" charset="0"/>
                </a:rPr>
                <a:t>Terraform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9E9300-FF22-496E-86E1-4B07BDEDD620}"/>
                </a:ext>
              </a:extLst>
            </p:cNvPr>
            <p:cNvGrpSpPr/>
            <p:nvPr/>
          </p:nvGrpSpPr>
          <p:grpSpPr>
            <a:xfrm>
              <a:off x="186880" y="1690197"/>
              <a:ext cx="1098749" cy="628650"/>
              <a:chOff x="161627" y="1775691"/>
              <a:chExt cx="1098749" cy="628650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59E37239-347F-400B-8AAB-0D536589B2CA}"/>
                  </a:ext>
                </a:extLst>
              </p:cNvPr>
              <p:cNvSpPr/>
              <p:nvPr/>
            </p:nvSpPr>
            <p:spPr>
              <a:xfrm>
                <a:off x="161627" y="1775691"/>
                <a:ext cx="1098749" cy="628650"/>
              </a:xfrm>
              <a:prstGeom prst="roundRect">
                <a:avLst>
                  <a:gd name="adj" fmla="val 11616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B3022855-7C0F-4B7E-B96A-4DE102A842F0}"/>
                  </a:ext>
                </a:extLst>
              </p:cNvPr>
              <p:cNvSpPr/>
              <p:nvPr/>
            </p:nvSpPr>
            <p:spPr>
              <a:xfrm>
                <a:off x="260005" y="1948065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rgbClr val="F202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94BBE4F-5B39-4DF7-A1FF-C24426DC0CC3}"/>
                  </a:ext>
                </a:extLst>
              </p:cNvPr>
              <p:cNvSpPr/>
              <p:nvPr/>
            </p:nvSpPr>
            <p:spPr>
              <a:xfrm>
                <a:off x="462561" y="1948065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1738427E-D762-46A7-A93C-BA5FBF2357B8}"/>
                  </a:ext>
                </a:extLst>
              </p:cNvPr>
              <p:cNvSpPr/>
              <p:nvPr/>
            </p:nvSpPr>
            <p:spPr>
              <a:xfrm>
                <a:off x="665117" y="1948065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07803B7F-8458-4088-805D-F948CEACC6D9}"/>
                  </a:ext>
                </a:extLst>
              </p:cNvPr>
              <p:cNvSpPr/>
              <p:nvPr/>
            </p:nvSpPr>
            <p:spPr>
              <a:xfrm>
                <a:off x="260005" y="2147572"/>
                <a:ext cx="889000" cy="106916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9" name="Picture 58" descr="Logo&#10;&#10;Description automatically generated">
                <a:extLst>
                  <a:ext uri="{FF2B5EF4-FFF2-40B4-BE49-F238E27FC236}">
                    <a16:creationId xmlns:a16="http://schemas.microsoft.com/office/drawing/2014/main" id="{5B1765E6-5AD7-43C3-B9E4-02C311E455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184" t="14458" r="28183" b="36383"/>
              <a:stretch/>
            </p:blipFill>
            <p:spPr>
              <a:xfrm>
                <a:off x="920921" y="1846901"/>
                <a:ext cx="228084" cy="256594"/>
              </a:xfrm>
              <a:prstGeom prst="rect">
                <a:avLst/>
              </a:prstGeom>
            </p:spPr>
          </p:pic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15781DF-4E18-4282-8455-1CD98DA7127E}"/>
              </a:ext>
            </a:extLst>
          </p:cNvPr>
          <p:cNvGrpSpPr/>
          <p:nvPr/>
        </p:nvGrpSpPr>
        <p:grpSpPr>
          <a:xfrm>
            <a:off x="959094" y="1550373"/>
            <a:ext cx="1098749" cy="831731"/>
            <a:chOff x="180383" y="3741430"/>
            <a:chExt cx="1098749" cy="83173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123B3F0-8171-4F42-9C91-6ACA3E680F44}"/>
                </a:ext>
              </a:extLst>
            </p:cNvPr>
            <p:cNvSpPr txBox="1"/>
            <p:nvPr/>
          </p:nvSpPr>
          <p:spPr>
            <a:xfrm>
              <a:off x="304707" y="4326940"/>
              <a:ext cx="8483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685800">
                <a:buClrTx/>
              </a:pPr>
              <a:r>
                <a:rPr lang="en-US" sz="1000" b="1" kern="1200">
                  <a:solidFill>
                    <a:srgbClr val="00B050"/>
                  </a:solidFill>
                  <a:latin typeface="Lato" panose="020F0502020204030203" pitchFamily="34" charset="0"/>
                  <a:ea typeface="Roboto Bold" panose="02000000000000000000" pitchFamily="2" charset="0"/>
                  <a:cs typeface="Roboto Bold" panose="02000000000000000000" pitchFamily="2" charset="0"/>
                </a:rPr>
                <a:t>Application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12BDD3C-B233-4CCC-BE47-760C28451B13}"/>
                </a:ext>
              </a:extLst>
            </p:cNvPr>
            <p:cNvGrpSpPr/>
            <p:nvPr/>
          </p:nvGrpSpPr>
          <p:grpSpPr>
            <a:xfrm>
              <a:off x="180383" y="3741430"/>
              <a:ext cx="1098749" cy="628650"/>
              <a:chOff x="180383" y="3552597"/>
              <a:chExt cx="1098749" cy="628650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29CBCF1-1E43-4FE9-80D4-501CEFD80105}"/>
                  </a:ext>
                </a:extLst>
              </p:cNvPr>
              <p:cNvSpPr/>
              <p:nvPr/>
            </p:nvSpPr>
            <p:spPr>
              <a:xfrm rot="10800000">
                <a:off x="180383" y="3552597"/>
                <a:ext cx="1098749" cy="628650"/>
              </a:xfrm>
              <a:prstGeom prst="roundRect">
                <a:avLst>
                  <a:gd name="adj" fmla="val 11616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6A9F3EB-F677-400D-B2FB-4098682220FC}"/>
                  </a:ext>
                </a:extLst>
              </p:cNvPr>
              <p:cNvSpPr/>
              <p:nvPr/>
            </p:nvSpPr>
            <p:spPr>
              <a:xfrm rot="10800000">
                <a:off x="1017390" y="3901957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8031DF7-FD52-4459-80C6-3AF96DE3CBCD}"/>
                  </a:ext>
                </a:extLst>
              </p:cNvPr>
              <p:cNvSpPr/>
              <p:nvPr/>
            </p:nvSpPr>
            <p:spPr>
              <a:xfrm rot="10800000">
                <a:off x="814834" y="3901957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A8977219-FD6B-45FE-BADC-F38EEF94CC1A}"/>
                  </a:ext>
                </a:extLst>
              </p:cNvPr>
              <p:cNvSpPr/>
              <p:nvPr/>
            </p:nvSpPr>
            <p:spPr>
              <a:xfrm rot="10800000">
                <a:off x="612278" y="3901957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C229B0B2-0BB6-4124-9EDF-651A79545D37}"/>
                  </a:ext>
                </a:extLst>
              </p:cNvPr>
              <p:cNvSpPr/>
              <p:nvPr/>
            </p:nvSpPr>
            <p:spPr>
              <a:xfrm rot="10800000">
                <a:off x="291754" y="3702450"/>
                <a:ext cx="530230" cy="106916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13FF8BF-D9CE-460F-8AC6-BF3CF211613A}"/>
                  </a:ext>
                </a:extLst>
              </p:cNvPr>
              <p:cNvSpPr/>
              <p:nvPr/>
            </p:nvSpPr>
            <p:spPr>
              <a:xfrm rot="10800000">
                <a:off x="860274" y="3704669"/>
                <a:ext cx="320480" cy="104697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Graphic 66" descr="Cmd Terminal outline">
                <a:extLst>
                  <a:ext uri="{FF2B5EF4-FFF2-40B4-BE49-F238E27FC236}">
                    <a16:creationId xmlns:a16="http://schemas.microsoft.com/office/drawing/2014/main" id="{CA424294-2F69-4D81-BE76-950D3B688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0019" y="3837095"/>
                <a:ext cx="298108" cy="298108"/>
              </a:xfrm>
              <a:prstGeom prst="rect">
                <a:avLst/>
              </a:prstGeom>
            </p:spPr>
          </p:pic>
        </p:grpSp>
      </p:grp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257D0D6-6FA6-4141-BE22-B9643D42CFF8}"/>
              </a:ext>
            </a:extLst>
          </p:cNvPr>
          <p:cNvCxnSpPr>
            <a:stCxn id="61" idx="1"/>
            <a:endCxn id="31" idx="1"/>
          </p:cNvCxnSpPr>
          <p:nvPr/>
        </p:nvCxnSpPr>
        <p:spPr>
          <a:xfrm>
            <a:off x="2057843" y="1864698"/>
            <a:ext cx="1759045" cy="932310"/>
          </a:xfrm>
          <a:prstGeom prst="bentConnector3">
            <a:avLst>
              <a:gd name="adj1" fmla="val 50439"/>
            </a:avLst>
          </a:prstGeom>
          <a:ln w="38100" cap="rnd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FBBA8F3-E24B-4CE8-B5D5-76CCCA2AD6DE}"/>
              </a:ext>
            </a:extLst>
          </p:cNvPr>
          <p:cNvCxnSpPr>
            <a:cxnSpLocks/>
            <a:stCxn id="54" idx="3"/>
            <a:endCxn id="37" idx="1"/>
          </p:cNvCxnSpPr>
          <p:nvPr/>
        </p:nvCxnSpPr>
        <p:spPr>
          <a:xfrm flipV="1">
            <a:off x="2057843" y="3351202"/>
            <a:ext cx="1772924" cy="923195"/>
          </a:xfrm>
          <a:prstGeom prst="bentConnector3">
            <a:avLst>
              <a:gd name="adj1" fmla="val 50443"/>
            </a:avLst>
          </a:prstGeom>
          <a:ln w="38100" cap="rnd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B7A05AE-7173-45C1-87FA-457A88FBFF46}"/>
              </a:ext>
            </a:extLst>
          </p:cNvPr>
          <p:cNvCxnSpPr>
            <a:stCxn id="46" idx="1"/>
            <a:endCxn id="34" idx="1"/>
          </p:cNvCxnSpPr>
          <p:nvPr/>
        </p:nvCxnSpPr>
        <p:spPr>
          <a:xfrm flipV="1">
            <a:off x="2057843" y="3067179"/>
            <a:ext cx="1772924" cy="6749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7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14">
            <a:extLst>
              <a:ext uri="{FF2B5EF4-FFF2-40B4-BE49-F238E27FC236}">
                <a16:creationId xmlns:a16="http://schemas.microsoft.com/office/drawing/2014/main" id="{1E7407B6-9203-44ED-AEA1-C3DA0F3A886B}"/>
              </a:ext>
            </a:extLst>
          </p:cNvPr>
          <p:cNvSpPr txBox="1">
            <a:spLocks/>
          </p:cNvSpPr>
          <p:nvPr/>
        </p:nvSpPr>
        <p:spPr>
          <a:xfrm>
            <a:off x="174033" y="180870"/>
            <a:ext cx="5388567" cy="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4000" b="1" dirty="0">
                <a:solidFill>
                  <a:schemeClr val="accent1"/>
                </a:solidFill>
              </a:rPr>
              <a:t>CI/CD Integration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D665EDF-9BF5-4332-84FA-CA5A4ADA7FF0}"/>
              </a:ext>
            </a:extLst>
          </p:cNvPr>
          <p:cNvSpPr/>
          <p:nvPr/>
        </p:nvSpPr>
        <p:spPr>
          <a:xfrm>
            <a:off x="2543933" y="1898649"/>
            <a:ext cx="1666117" cy="2236553"/>
          </a:xfrm>
          <a:prstGeom prst="chevron">
            <a:avLst>
              <a:gd name="adj" fmla="val 14535"/>
            </a:avLst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F40E2B8-9562-42A1-ABE3-17B167FD4706}"/>
              </a:ext>
            </a:extLst>
          </p:cNvPr>
          <p:cNvSpPr/>
          <p:nvPr/>
        </p:nvSpPr>
        <p:spPr>
          <a:xfrm>
            <a:off x="4029833" y="1898649"/>
            <a:ext cx="1666117" cy="2236553"/>
          </a:xfrm>
          <a:prstGeom prst="chevron">
            <a:avLst>
              <a:gd name="adj" fmla="val 14535"/>
            </a:avLst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FB8058-13B6-4ED2-B197-DCA05084D0E9}"/>
              </a:ext>
            </a:extLst>
          </p:cNvPr>
          <p:cNvSpPr/>
          <p:nvPr/>
        </p:nvSpPr>
        <p:spPr>
          <a:xfrm>
            <a:off x="5515733" y="1898649"/>
            <a:ext cx="1666117" cy="2236553"/>
          </a:xfrm>
          <a:prstGeom prst="chevron">
            <a:avLst>
              <a:gd name="adj" fmla="val 14535"/>
            </a:avLst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49B4B27A-F9C2-48E0-83F3-2834C49CD4D3}"/>
              </a:ext>
            </a:extLst>
          </p:cNvPr>
          <p:cNvSpPr/>
          <p:nvPr/>
        </p:nvSpPr>
        <p:spPr>
          <a:xfrm>
            <a:off x="7001633" y="1898649"/>
            <a:ext cx="1666117" cy="2236553"/>
          </a:xfrm>
          <a:prstGeom prst="chevron">
            <a:avLst>
              <a:gd name="adj" fmla="val 14535"/>
            </a:avLst>
          </a:prstGeom>
          <a:solidFill>
            <a:srgbClr val="F2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1B16FD-C342-41E1-B5A6-EE25A919AAC7}"/>
              </a:ext>
            </a:extLst>
          </p:cNvPr>
          <p:cNvSpPr txBox="1"/>
          <p:nvPr/>
        </p:nvSpPr>
        <p:spPr>
          <a:xfrm>
            <a:off x="3006355" y="2649500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Lato" panose="020F0502020204030203" pitchFamily="34" charset="0"/>
              </a:rPr>
              <a:t>BUILD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Lato" panose="020F0502020204030203" pitchFamily="34" charset="0"/>
              </a:rPr>
              <a:t>PROD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7542E3-D685-4D1E-B686-F6D75591CCFB}"/>
              </a:ext>
            </a:extLst>
          </p:cNvPr>
          <p:cNvSpPr txBox="1"/>
          <p:nvPr/>
        </p:nvSpPr>
        <p:spPr>
          <a:xfrm>
            <a:off x="4508285" y="2649499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Lato" panose="020F0502020204030203" pitchFamily="34" charset="0"/>
              </a:rPr>
              <a:t>TEST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Lato" panose="020F0502020204030203" pitchFamily="34" charset="0"/>
              </a:rPr>
              <a:t>PROD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D26172-216A-431B-AB55-9DC8E212565F}"/>
              </a:ext>
            </a:extLst>
          </p:cNvPr>
          <p:cNvSpPr txBox="1"/>
          <p:nvPr/>
        </p:nvSpPr>
        <p:spPr>
          <a:xfrm>
            <a:off x="5994185" y="2649498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Lato" panose="020F0502020204030203" pitchFamily="34" charset="0"/>
              </a:rPr>
              <a:t>QA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Lato" panose="020F0502020204030203" pitchFamily="34" charset="0"/>
              </a:rPr>
              <a:t>PROD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622564-3A11-4F56-BF0C-39E142EC1D49}"/>
              </a:ext>
            </a:extLst>
          </p:cNvPr>
          <p:cNvSpPr txBox="1"/>
          <p:nvPr/>
        </p:nvSpPr>
        <p:spPr>
          <a:xfrm>
            <a:off x="7384708" y="2649497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Lato" panose="020F0502020204030203" pitchFamily="34" charset="0"/>
              </a:rPr>
              <a:t>PROD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Lato" panose="020F0502020204030203" pitchFamily="34" charset="0"/>
              </a:rPr>
              <a:t>READY!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94C5BB2-2A2D-4CDF-ABAD-2DB54FC9419F}"/>
              </a:ext>
            </a:extLst>
          </p:cNvPr>
          <p:cNvCxnSpPr>
            <a:cxnSpLocks/>
          </p:cNvCxnSpPr>
          <p:nvPr/>
        </p:nvCxnSpPr>
        <p:spPr>
          <a:xfrm>
            <a:off x="1292772" y="3009474"/>
            <a:ext cx="1339726" cy="2750"/>
          </a:xfrm>
          <a:prstGeom prst="straightConnector1">
            <a:avLst/>
          </a:prstGeom>
          <a:ln w="38100" cap="rnd">
            <a:solidFill>
              <a:srgbClr val="67748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CFFD8865-F953-4D07-880F-410FBF67D6F0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1285629" y="2004522"/>
            <a:ext cx="464590" cy="924416"/>
          </a:xfrm>
          <a:prstGeom prst="bentConnector2">
            <a:avLst/>
          </a:prstGeom>
          <a:ln w="38100" cap="rnd">
            <a:solidFill>
              <a:srgbClr val="67748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02FFEE0-AC37-41C0-9747-39B93EB0A9DA}"/>
              </a:ext>
            </a:extLst>
          </p:cNvPr>
          <p:cNvCxnSpPr>
            <a:cxnSpLocks/>
            <a:stCxn id="153" idx="1"/>
          </p:cNvCxnSpPr>
          <p:nvPr/>
        </p:nvCxnSpPr>
        <p:spPr>
          <a:xfrm flipV="1">
            <a:off x="1279132" y="3060988"/>
            <a:ext cx="471087" cy="994767"/>
          </a:xfrm>
          <a:prstGeom prst="bentConnector2">
            <a:avLst/>
          </a:prstGeom>
          <a:ln w="38100" cap="rnd">
            <a:solidFill>
              <a:srgbClr val="67748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11FCE21-2467-477F-AD8E-D1651E68E85A}"/>
              </a:ext>
            </a:extLst>
          </p:cNvPr>
          <p:cNvGrpSpPr/>
          <p:nvPr/>
        </p:nvGrpSpPr>
        <p:grpSpPr>
          <a:xfrm>
            <a:off x="186880" y="2711628"/>
            <a:ext cx="1098749" cy="822970"/>
            <a:chOff x="186880" y="2711628"/>
            <a:chExt cx="1098749" cy="822970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6B39162-5397-46DB-8D7A-A1B31E17EF46}"/>
                </a:ext>
              </a:extLst>
            </p:cNvPr>
            <p:cNvSpPr txBox="1"/>
            <p:nvPr/>
          </p:nvSpPr>
          <p:spPr>
            <a:xfrm>
              <a:off x="420124" y="3288377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685800">
                <a:buClrTx/>
              </a:pPr>
              <a:r>
                <a:rPr lang="en-US" sz="1000" b="1" kern="1200" dirty="0">
                  <a:solidFill>
                    <a:srgbClr val="00B0F0"/>
                  </a:solidFill>
                  <a:latin typeface="Lato" panose="020F0502020204030203" pitchFamily="34" charset="0"/>
                  <a:ea typeface="Roboto Bold" panose="02000000000000000000" pitchFamily="2" charset="0"/>
                  <a:cs typeface="Roboto Bold" panose="02000000000000000000" pitchFamily="2" charset="0"/>
                </a:rPr>
                <a:t>Ansible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04550BE-1746-4CFF-A3A7-5D7DD295B888}"/>
                </a:ext>
              </a:extLst>
            </p:cNvPr>
            <p:cNvGrpSpPr/>
            <p:nvPr/>
          </p:nvGrpSpPr>
          <p:grpSpPr>
            <a:xfrm rot="10800000">
              <a:off x="186880" y="2711628"/>
              <a:ext cx="1098749" cy="628650"/>
              <a:chOff x="186880" y="2667178"/>
              <a:chExt cx="1098749" cy="628650"/>
            </a:xfrm>
          </p:grpSpPr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97287505-9458-4C2B-9EC8-DACF8C0C27A5}"/>
                  </a:ext>
                </a:extLst>
              </p:cNvPr>
              <p:cNvSpPr/>
              <p:nvPr/>
            </p:nvSpPr>
            <p:spPr>
              <a:xfrm>
                <a:off x="186880" y="2667178"/>
                <a:ext cx="1098749" cy="628650"/>
              </a:xfrm>
              <a:prstGeom prst="roundRect">
                <a:avLst>
                  <a:gd name="adj" fmla="val 11616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AEFAC315-79CE-403E-BC25-F16E898CE3B0}"/>
                  </a:ext>
                </a:extLst>
              </p:cNvPr>
              <p:cNvSpPr/>
              <p:nvPr/>
            </p:nvSpPr>
            <p:spPr>
              <a:xfrm>
                <a:off x="285258" y="2839552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rgbClr val="F202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27A63789-AC23-475F-BAA9-D87E64F3ACE8}"/>
                  </a:ext>
                </a:extLst>
              </p:cNvPr>
              <p:cNvSpPr/>
              <p:nvPr/>
            </p:nvSpPr>
            <p:spPr>
              <a:xfrm>
                <a:off x="487814" y="2839552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10CB65E2-E910-4D5F-AFF4-8A00D80F1B52}"/>
                  </a:ext>
                </a:extLst>
              </p:cNvPr>
              <p:cNvSpPr/>
              <p:nvPr/>
            </p:nvSpPr>
            <p:spPr>
              <a:xfrm>
                <a:off x="690370" y="2839552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C8E751AF-EEAE-43B3-BA0B-B0F54354B2A2}"/>
                  </a:ext>
                </a:extLst>
              </p:cNvPr>
              <p:cNvSpPr/>
              <p:nvPr/>
            </p:nvSpPr>
            <p:spPr>
              <a:xfrm>
                <a:off x="644028" y="3039059"/>
                <a:ext cx="530230" cy="106916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4132879C-20CE-4343-B9B9-C14F00E51684}"/>
                  </a:ext>
                </a:extLst>
              </p:cNvPr>
              <p:cNvSpPr/>
              <p:nvPr/>
            </p:nvSpPr>
            <p:spPr>
              <a:xfrm>
                <a:off x="285258" y="3039059"/>
                <a:ext cx="320480" cy="10469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50" name="Picture 2" descr="Using Ansible to Manage your Pure Infrastructure | Pure Storage Blog">
              <a:extLst>
                <a:ext uri="{FF2B5EF4-FFF2-40B4-BE49-F238E27FC236}">
                  <a16:creationId xmlns:a16="http://schemas.microsoft.com/office/drawing/2014/main" id="{1102B5C2-3A4B-4D7B-A2E7-FEDCCA4A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500" b="67500" l="30556" r="74206">
                          <a14:foregroundMark x1="52778" y1="12500" x2="52778" y2="12500"/>
                          <a14:foregroundMark x1="31349" y1="38500" x2="31349" y2="38500"/>
                          <a14:foregroundMark x1="51587" y1="67500" x2="51587" y2="67500"/>
                          <a14:foregroundMark x1="72222" y1="40500" x2="72222" y2="40500"/>
                          <a14:foregroundMark x1="74206" y1="40500" x2="74206" y2="40500"/>
                          <a14:foregroundMark x1="52381" y1="34500" x2="52381" y2="34500"/>
                          <a14:foregroundMark x1="50397" y1="31500" x2="50397" y2="31500"/>
                          <a14:foregroundMark x1="51587" y1="25000" x2="44444" y2="49000"/>
                          <a14:foregroundMark x1="44444" y1="49000" x2="52778" y2="25500"/>
                          <a14:foregroundMark x1="52778" y1="25500" x2="43651" y2="51000"/>
                          <a14:foregroundMark x1="51190" y1="43000" x2="61508" y2="5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78" t="7334" r="22472" b="26651"/>
            <a:stretch/>
          </p:blipFill>
          <p:spPr bwMode="auto">
            <a:xfrm>
              <a:off x="279031" y="3002331"/>
              <a:ext cx="288676" cy="30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C39B97-E4B6-4FB7-B16A-18604FDB57FE}"/>
              </a:ext>
            </a:extLst>
          </p:cNvPr>
          <p:cNvGrpSpPr/>
          <p:nvPr/>
        </p:nvGrpSpPr>
        <p:grpSpPr>
          <a:xfrm>
            <a:off x="186880" y="1690197"/>
            <a:ext cx="1098749" cy="825040"/>
            <a:chOff x="186880" y="1690197"/>
            <a:chExt cx="1098749" cy="825040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69C3FE5-497E-4389-A628-B308DDA237D3}"/>
                </a:ext>
              </a:extLst>
            </p:cNvPr>
            <p:cNvSpPr txBox="1"/>
            <p:nvPr/>
          </p:nvSpPr>
          <p:spPr>
            <a:xfrm>
              <a:off x="338371" y="2269016"/>
              <a:ext cx="780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685800">
                <a:buClrTx/>
              </a:pPr>
              <a:r>
                <a:rPr lang="en-US" sz="1000" b="1" kern="1200">
                  <a:solidFill>
                    <a:srgbClr val="7030A0"/>
                  </a:solidFill>
                  <a:latin typeface="Lato" panose="020F0502020204030203" pitchFamily="34" charset="0"/>
                  <a:ea typeface="Roboto Bold" panose="02000000000000000000" pitchFamily="2" charset="0"/>
                  <a:cs typeface="Roboto Bold" panose="02000000000000000000" pitchFamily="2" charset="0"/>
                </a:rPr>
                <a:t>Terraform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F041579-3A72-4A0B-AF96-64B03B0C6A84}"/>
                </a:ext>
              </a:extLst>
            </p:cNvPr>
            <p:cNvGrpSpPr/>
            <p:nvPr/>
          </p:nvGrpSpPr>
          <p:grpSpPr>
            <a:xfrm>
              <a:off x="186880" y="1690197"/>
              <a:ext cx="1098749" cy="628650"/>
              <a:chOff x="161627" y="1775691"/>
              <a:chExt cx="1098749" cy="628650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1A08B9A1-10BB-453F-9ED5-7C5F7DB60A5E}"/>
                  </a:ext>
                </a:extLst>
              </p:cNvPr>
              <p:cNvSpPr/>
              <p:nvPr/>
            </p:nvSpPr>
            <p:spPr>
              <a:xfrm>
                <a:off x="161627" y="1775691"/>
                <a:ext cx="1098749" cy="628650"/>
              </a:xfrm>
              <a:prstGeom prst="roundRect">
                <a:avLst>
                  <a:gd name="adj" fmla="val 11616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A7D8F633-DD72-438C-AA83-D1137E45906F}"/>
                  </a:ext>
                </a:extLst>
              </p:cNvPr>
              <p:cNvSpPr/>
              <p:nvPr/>
            </p:nvSpPr>
            <p:spPr>
              <a:xfrm>
                <a:off x="260005" y="1948065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rgbClr val="F202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2ED1F738-2B73-400E-9FD6-A712052D59CF}"/>
                  </a:ext>
                </a:extLst>
              </p:cNvPr>
              <p:cNvSpPr/>
              <p:nvPr/>
            </p:nvSpPr>
            <p:spPr>
              <a:xfrm>
                <a:off x="462561" y="1948065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B27DD8F3-753D-4F71-BF1E-5DE884BB0C3F}"/>
                  </a:ext>
                </a:extLst>
              </p:cNvPr>
              <p:cNvSpPr/>
              <p:nvPr/>
            </p:nvSpPr>
            <p:spPr>
              <a:xfrm>
                <a:off x="665117" y="1948065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641F8E19-C7A6-4D94-8D17-3BD1D2829551}"/>
                  </a:ext>
                </a:extLst>
              </p:cNvPr>
              <p:cNvSpPr/>
              <p:nvPr/>
            </p:nvSpPr>
            <p:spPr>
              <a:xfrm>
                <a:off x="260005" y="2147572"/>
                <a:ext cx="889000" cy="106916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9" name="Picture 148" descr="Logo&#10;&#10;Description automatically generated">
                <a:extLst>
                  <a:ext uri="{FF2B5EF4-FFF2-40B4-BE49-F238E27FC236}">
                    <a16:creationId xmlns:a16="http://schemas.microsoft.com/office/drawing/2014/main" id="{AF184ED7-FD30-4189-8A0E-F42A77F132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184" t="14458" r="28183" b="36383"/>
              <a:stretch/>
            </p:blipFill>
            <p:spPr>
              <a:xfrm>
                <a:off x="920921" y="1846901"/>
                <a:ext cx="228084" cy="256594"/>
              </a:xfrm>
              <a:prstGeom prst="rect">
                <a:avLst/>
              </a:prstGeom>
            </p:spPr>
          </p:pic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998047-EF08-4786-94C6-0E306317AFBA}"/>
              </a:ext>
            </a:extLst>
          </p:cNvPr>
          <p:cNvGrpSpPr/>
          <p:nvPr/>
        </p:nvGrpSpPr>
        <p:grpSpPr>
          <a:xfrm>
            <a:off x="180383" y="3741430"/>
            <a:ext cx="1098749" cy="831731"/>
            <a:chOff x="180383" y="3741430"/>
            <a:chExt cx="1098749" cy="831731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9D96057-29BF-4497-B350-F4E06F8B088F}"/>
                </a:ext>
              </a:extLst>
            </p:cNvPr>
            <p:cNvSpPr txBox="1"/>
            <p:nvPr/>
          </p:nvSpPr>
          <p:spPr>
            <a:xfrm>
              <a:off x="304707" y="4326940"/>
              <a:ext cx="8483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685800">
                <a:buClrTx/>
              </a:pPr>
              <a:r>
                <a:rPr lang="en-US" sz="1000" b="1" kern="1200">
                  <a:solidFill>
                    <a:srgbClr val="00B050"/>
                  </a:solidFill>
                  <a:latin typeface="Lato" panose="020F0502020204030203" pitchFamily="34" charset="0"/>
                  <a:ea typeface="Roboto Bold" panose="02000000000000000000" pitchFamily="2" charset="0"/>
                  <a:cs typeface="Roboto Bold" panose="02000000000000000000" pitchFamily="2" charset="0"/>
                </a:rPr>
                <a:t>Application</a:t>
              </a: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32A6FDB-544E-47E8-8F63-CC2BBB705F80}"/>
                </a:ext>
              </a:extLst>
            </p:cNvPr>
            <p:cNvGrpSpPr/>
            <p:nvPr/>
          </p:nvGrpSpPr>
          <p:grpSpPr>
            <a:xfrm>
              <a:off x="180383" y="3741430"/>
              <a:ext cx="1098749" cy="628650"/>
              <a:chOff x="180383" y="3552597"/>
              <a:chExt cx="1098749" cy="628650"/>
            </a:xfrm>
          </p:grpSpPr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44750844-4453-4FEF-838E-E099DBA6F220}"/>
                  </a:ext>
                </a:extLst>
              </p:cNvPr>
              <p:cNvSpPr/>
              <p:nvPr/>
            </p:nvSpPr>
            <p:spPr>
              <a:xfrm rot="10800000">
                <a:off x="180383" y="3552597"/>
                <a:ext cx="1098749" cy="628650"/>
              </a:xfrm>
              <a:prstGeom prst="roundRect">
                <a:avLst>
                  <a:gd name="adj" fmla="val 11616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0C86C83A-167B-4733-92C9-D257B7EC2E44}"/>
                  </a:ext>
                </a:extLst>
              </p:cNvPr>
              <p:cNvSpPr/>
              <p:nvPr/>
            </p:nvSpPr>
            <p:spPr>
              <a:xfrm rot="10800000">
                <a:off x="1017390" y="3901957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9ACDBCEB-FA6F-4526-B749-50A799297AD2}"/>
                  </a:ext>
                </a:extLst>
              </p:cNvPr>
              <p:cNvSpPr/>
              <p:nvPr/>
            </p:nvSpPr>
            <p:spPr>
              <a:xfrm rot="10800000">
                <a:off x="814834" y="3901957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6C9C71F4-98D2-4DC9-8A14-3F7E2BBD4F7F}"/>
                  </a:ext>
                </a:extLst>
              </p:cNvPr>
              <p:cNvSpPr/>
              <p:nvPr/>
            </p:nvSpPr>
            <p:spPr>
              <a:xfrm rot="10800000">
                <a:off x="612278" y="3901957"/>
                <a:ext cx="163364" cy="106916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C14F66CC-6846-4BDB-80CD-920AB4C837EC}"/>
                  </a:ext>
                </a:extLst>
              </p:cNvPr>
              <p:cNvSpPr/>
              <p:nvPr/>
            </p:nvSpPr>
            <p:spPr>
              <a:xfrm rot="10800000">
                <a:off x="291754" y="3702450"/>
                <a:ext cx="530230" cy="106916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999236B5-1C11-4E8A-9BDB-5426C9E053BC}"/>
                  </a:ext>
                </a:extLst>
              </p:cNvPr>
              <p:cNvSpPr/>
              <p:nvPr/>
            </p:nvSpPr>
            <p:spPr>
              <a:xfrm rot="10800000">
                <a:off x="860274" y="3704669"/>
                <a:ext cx="320480" cy="104697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9" name="Graphic 158" descr="Cmd Terminal outline">
                <a:extLst>
                  <a:ext uri="{FF2B5EF4-FFF2-40B4-BE49-F238E27FC236}">
                    <a16:creationId xmlns:a16="http://schemas.microsoft.com/office/drawing/2014/main" id="{F3AC13FF-FA52-40B7-9A7E-E1D5EC395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0019" y="3837095"/>
                <a:ext cx="298108" cy="29810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262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550265" y="420450"/>
            <a:ext cx="5561100" cy="8172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839986" y="1468859"/>
            <a:ext cx="5865614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 sz="2000" dirty="0"/>
              <a:t>Consistent configuration with auto-correction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Verifiable change management with reporting and auditing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Integration with </a:t>
            </a:r>
            <a:r>
              <a:rPr lang="en-US" sz="2000" dirty="0" err="1"/>
              <a:t>IaC</a:t>
            </a:r>
            <a:r>
              <a:rPr lang="en-US" sz="2000" dirty="0"/>
              <a:t> and CI/CD for application deployment across multiple environments</a:t>
            </a: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l="23496" r="23501"/>
          <a:stretch/>
        </p:blipFill>
        <p:spPr>
          <a:xfrm>
            <a:off x="7354175" y="1"/>
            <a:ext cx="1789826" cy="507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52" name="Google Shape;652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59" name="Google Shape;659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64" name="Google Shape;664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68" name="Google Shape;668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74" name="Google Shape;674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78" name="Google Shape;678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83" name="Google Shape;683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8" name="Google Shape;688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89" name="Google Shape;689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96" name="Google Shape;696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99" name="Google Shape;699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2" name="Google Shape;702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03" name="Google Shape;703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10" name="Google Shape;710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16" name="Google Shape;716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Google Shape;719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20" name="Google Shape;720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21" name="Google Shape;721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1" name="Google Shape;731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38" name="Google Shape;738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43" name="Google Shape;743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8" name="Google Shape;748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49" name="Google Shape;749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5" name="Google Shape;755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56" name="Google Shape;756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61" name="Google Shape;761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66" name="Google Shape;766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1" name="Google Shape;771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72" name="Google Shape;772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2" name="Google Shape;782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83" name="Google Shape;783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6" name="Google Shape;786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87" name="Google Shape;787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7" name="Google Shape;797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98" name="Google Shape;798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2" name="Google Shape;802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03" name="Google Shape;803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3" name="Google Shape;813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14" name="Google Shape;814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22" name="Google Shape;822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27" name="Google Shape;827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32" name="Google Shape;832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38" name="Google Shape;838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45" name="Google Shape;845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49" name="Google Shape;849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55" name="Google Shape;855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1" name="Google Shape;861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62" name="Google Shape;862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5" name="Google Shape;865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66" name="Google Shape;866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71" name="Google Shape;871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7" name="Google Shape;877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78" name="Google Shape;878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86" name="Google Shape;886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91" name="Google Shape;891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95" name="Google Shape;895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99" name="Google Shape;899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04" name="Google Shape;904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09" name="Google Shape;909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15" name="Google Shape;915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22" name="Google Shape;922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9" name="Google Shape;929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30" name="Google Shape;930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43" name="Google Shape;943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48" name="Google Shape;948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52" name="Google Shape;952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59" name="Google Shape;959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68" name="Google Shape;968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81" name="Google Shape;981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94" name="Google Shape;994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07" name="Google Shape;1007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3" name="Google Shape;1013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14" name="Google Shape;1014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30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31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4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35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8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39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2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43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6" name="Google Shape;1046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47" name="Google Shape;1047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56" name="Google Shape;1056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81" name="Google Shape;1081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82" name="Google Shape;1082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4" name="Google Shape;1084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85" name="Google Shape;108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7" name="Google Shape;1087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88" name="Google Shape;108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90" name="Google Shape;1090;p3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grpSp>
        <p:nvGrpSpPr>
          <p:cNvPr id="1092" name="Google Shape;1092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93" name="Google Shape;1093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381824" y="44034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Hello!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381824" y="146846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1"/>
                </a:solidFill>
              </a:rPr>
              <a:t>Configuration Management</a:t>
            </a:r>
            <a:endParaRPr sz="4000" b="1" dirty="0">
              <a:solidFill>
                <a:schemeClr val="accent1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381824" y="2778056"/>
            <a:ext cx="6355861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The process of defining, applying, and validating a desired collection of settings on a target resource, often on a continuous basis.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4294967295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people inside room">
            <a:extLst>
              <a:ext uri="{FF2B5EF4-FFF2-40B4-BE49-F238E27FC236}">
                <a16:creationId xmlns:a16="http://schemas.microsoft.com/office/drawing/2014/main" id="{7D94D050-AEC4-41BF-A2A0-15ED1F0F7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8" r="34596"/>
          <a:stretch/>
        </p:blipFill>
        <p:spPr bwMode="auto">
          <a:xfrm>
            <a:off x="7069755" y="0"/>
            <a:ext cx="2074245" cy="506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43FBA3-7206-47B2-8412-8FDC1A1D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79638"/>
            <a:ext cx="6462600" cy="8574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379831B-3B99-4FB4-92D7-1D0E9434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297" y="1576959"/>
            <a:ext cx="2126483" cy="21264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8F0AA0-72F7-406B-A25E-9261F6415B6A}"/>
              </a:ext>
            </a:extLst>
          </p:cNvPr>
          <p:cNvSpPr txBox="1"/>
          <p:nvPr/>
        </p:nvSpPr>
        <p:spPr>
          <a:xfrm>
            <a:off x="3271752" y="3362014"/>
            <a:ext cx="2211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aleway" pitchFamily="2" charset="0"/>
              </a:rPr>
              <a:t>Constant change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7014325-6F2D-4157-B932-B51097F18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81" y="1627759"/>
            <a:ext cx="2126483" cy="21264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BB5F77-D14C-4F5E-B771-9922C8708D0B}"/>
              </a:ext>
            </a:extLst>
          </p:cNvPr>
          <p:cNvSpPr txBox="1"/>
          <p:nvPr/>
        </p:nvSpPr>
        <p:spPr>
          <a:xfrm>
            <a:off x="5723292" y="3362014"/>
            <a:ext cx="232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aleway" pitchFamily="2" charset="0"/>
              </a:rPr>
              <a:t>Security and compliance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E0E308-B6A6-45D2-A3D1-F7A811B5D412}"/>
              </a:ext>
            </a:extLst>
          </p:cNvPr>
          <p:cNvSpPr txBox="1"/>
          <p:nvPr/>
        </p:nvSpPr>
        <p:spPr>
          <a:xfrm>
            <a:off x="611303" y="3362014"/>
            <a:ext cx="242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aleway" pitchFamily="2" charset="0"/>
              </a:rPr>
              <a:t>Application infrastructure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7939CA0B-48D2-4902-BAB3-D5941839E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2" y="1531238"/>
            <a:ext cx="2126484" cy="212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8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3;p14">
            <a:extLst>
              <a:ext uri="{FF2B5EF4-FFF2-40B4-BE49-F238E27FC236}">
                <a16:creationId xmlns:a16="http://schemas.microsoft.com/office/drawing/2014/main" id="{076F4A88-4807-47A0-986A-0CDC575D5D3C}"/>
              </a:ext>
            </a:extLst>
          </p:cNvPr>
          <p:cNvSpPr txBox="1">
            <a:spLocks/>
          </p:cNvSpPr>
          <p:nvPr/>
        </p:nvSpPr>
        <p:spPr>
          <a:xfrm>
            <a:off x="174032" y="180870"/>
            <a:ext cx="8707697" cy="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3600" b="1" dirty="0">
                <a:solidFill>
                  <a:schemeClr val="accent1"/>
                </a:solidFill>
              </a:rPr>
              <a:t>Benefits of Configuration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7FC888-6788-4BEB-A8BF-588B609FEEEB}"/>
              </a:ext>
            </a:extLst>
          </p:cNvPr>
          <p:cNvSpPr/>
          <p:nvPr/>
        </p:nvSpPr>
        <p:spPr>
          <a:xfrm>
            <a:off x="301450" y="1165610"/>
            <a:ext cx="3133410" cy="1326382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BAA81-D557-4BEA-8631-7B65FDD5084E}"/>
              </a:ext>
            </a:extLst>
          </p:cNvPr>
          <p:cNvSpPr/>
          <p:nvPr/>
        </p:nvSpPr>
        <p:spPr>
          <a:xfrm>
            <a:off x="301450" y="2607548"/>
            <a:ext cx="3133410" cy="2000888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AD780D-9594-4188-937F-8EAEFB681F57}"/>
              </a:ext>
            </a:extLst>
          </p:cNvPr>
          <p:cNvSpPr/>
          <p:nvPr/>
        </p:nvSpPr>
        <p:spPr>
          <a:xfrm>
            <a:off x="3556105" y="1163292"/>
            <a:ext cx="2010681" cy="344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B8737-C5E3-4B79-96B9-156039580914}"/>
              </a:ext>
            </a:extLst>
          </p:cNvPr>
          <p:cNvSpPr/>
          <p:nvPr/>
        </p:nvSpPr>
        <p:spPr>
          <a:xfrm>
            <a:off x="5689043" y="1163292"/>
            <a:ext cx="3133410" cy="17557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FCE5F9-3270-48CF-BE04-6DED3C50436E}"/>
              </a:ext>
            </a:extLst>
          </p:cNvPr>
          <p:cNvSpPr/>
          <p:nvPr/>
        </p:nvSpPr>
        <p:spPr>
          <a:xfrm>
            <a:off x="5689043" y="3059723"/>
            <a:ext cx="3133410" cy="1546396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1530B-8162-453A-BE98-E938418538C8}"/>
              </a:ext>
            </a:extLst>
          </p:cNvPr>
          <p:cNvSpPr txBox="1"/>
          <p:nvPr/>
        </p:nvSpPr>
        <p:spPr>
          <a:xfrm>
            <a:off x="3600434" y="2120380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19C7EA-8F01-46CB-8637-3B5BFFC7F0A7}"/>
              </a:ext>
            </a:extLst>
          </p:cNvPr>
          <p:cNvSpPr txBox="1"/>
          <p:nvPr/>
        </p:nvSpPr>
        <p:spPr>
          <a:xfrm>
            <a:off x="3600434" y="2449686"/>
            <a:ext cx="19619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 of a change can be easily verified, and current state of a resource can be audited against desired state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E44417-DF75-491F-911C-DD9702C11C1C}"/>
              </a:ext>
            </a:extLst>
          </p:cNvPr>
          <p:cNvSpPr txBox="1"/>
          <p:nvPr/>
        </p:nvSpPr>
        <p:spPr>
          <a:xfrm>
            <a:off x="6441072" y="326943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ROLLBACK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B72C7-600B-4CF6-9FFD-C3CAA7100F35}"/>
              </a:ext>
            </a:extLst>
          </p:cNvPr>
          <p:cNvSpPr txBox="1"/>
          <p:nvPr/>
        </p:nvSpPr>
        <p:spPr>
          <a:xfrm>
            <a:off x="6441072" y="3598830"/>
            <a:ext cx="22449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Changes can be easily rolled back to the previous version of a configuration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F71B67-3CF8-4F1C-B5D4-F5859546A219}"/>
              </a:ext>
            </a:extLst>
          </p:cNvPr>
          <p:cNvSpPr txBox="1"/>
          <p:nvPr/>
        </p:nvSpPr>
        <p:spPr>
          <a:xfrm>
            <a:off x="6423534" y="1793530"/>
            <a:ext cx="23001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Changes to configuration are stored in version control and can be tracked and audited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9589D6-FE14-4A28-A605-63CAD835D905}"/>
              </a:ext>
            </a:extLst>
          </p:cNvPr>
          <p:cNvSpPr txBox="1"/>
          <p:nvPr/>
        </p:nvSpPr>
        <p:spPr>
          <a:xfrm>
            <a:off x="6423534" y="1454976"/>
            <a:ext cx="236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SELF-DOCUMENTING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5F3490-A1DA-45A6-9F8D-192618B45D65}"/>
              </a:ext>
            </a:extLst>
          </p:cNvPr>
          <p:cNvSpPr txBox="1"/>
          <p:nvPr/>
        </p:nvSpPr>
        <p:spPr>
          <a:xfrm>
            <a:off x="1236823" y="2898772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SELF-CORRECTING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C2C46-80A5-4786-A241-B7F18C26A35D}"/>
              </a:ext>
            </a:extLst>
          </p:cNvPr>
          <p:cNvSpPr txBox="1"/>
          <p:nvPr/>
        </p:nvSpPr>
        <p:spPr>
          <a:xfrm>
            <a:off x="1234274" y="3283774"/>
            <a:ext cx="22449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Unauthorized changes to a resource will be fixed during the next run of the configuration management software</a:t>
            </a:r>
          </a:p>
        </p:txBody>
      </p:sp>
      <p:pic>
        <p:nvPicPr>
          <p:cNvPr id="45" name="Graphic 44" descr="Clipboard Checked with solid fill">
            <a:extLst>
              <a:ext uri="{FF2B5EF4-FFF2-40B4-BE49-F238E27FC236}">
                <a16:creationId xmlns:a16="http://schemas.microsoft.com/office/drawing/2014/main" id="{D2AF9A59-89A0-48E0-A246-171A19083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134" y="1183163"/>
            <a:ext cx="753626" cy="75362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15971D1-ACFF-4A5D-A1CB-17B8BE7DA764}"/>
              </a:ext>
            </a:extLst>
          </p:cNvPr>
          <p:cNvSpPr txBox="1"/>
          <p:nvPr/>
        </p:nvSpPr>
        <p:spPr>
          <a:xfrm>
            <a:off x="1111248" y="1776455"/>
            <a:ext cx="23462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Standardization minimizes risk and drives consistency to reduce errors or deviations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34EDEB-19F6-48D9-BA6B-92E05C3301AD}"/>
              </a:ext>
            </a:extLst>
          </p:cNvPr>
          <p:cNvSpPr txBox="1"/>
          <p:nvPr/>
        </p:nvSpPr>
        <p:spPr>
          <a:xfrm>
            <a:off x="1108548" y="1233247"/>
            <a:ext cx="2130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 CONSISTENCY</a:t>
            </a:r>
          </a:p>
        </p:txBody>
      </p:sp>
      <p:pic>
        <p:nvPicPr>
          <p:cNvPr id="11" name="Graphic 10" descr="Arrow Horizontal U turn">
            <a:extLst>
              <a:ext uri="{FF2B5EF4-FFF2-40B4-BE49-F238E27FC236}">
                <a16:creationId xmlns:a16="http://schemas.microsoft.com/office/drawing/2014/main" id="{9F109ECD-5BC1-4A1A-9DF4-A8A303001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373" y="3059723"/>
            <a:ext cx="763145" cy="763145"/>
          </a:xfrm>
          <a:prstGeom prst="rect">
            <a:avLst/>
          </a:prstGeom>
        </p:spPr>
      </p:pic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54DDB8FD-55C0-4F90-8A57-B22DBBDB14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3480" y="1250186"/>
            <a:ext cx="914400" cy="914400"/>
          </a:xfrm>
          <a:prstGeom prst="rect">
            <a:avLst/>
          </a:prstGeom>
        </p:spPr>
      </p:pic>
      <p:pic>
        <p:nvPicPr>
          <p:cNvPr id="18" name="Graphic 17" descr="Robot">
            <a:extLst>
              <a:ext uri="{FF2B5EF4-FFF2-40B4-BE49-F238E27FC236}">
                <a16:creationId xmlns:a16="http://schemas.microsoft.com/office/drawing/2014/main" id="{F44D5381-2E77-48BE-8631-8B0E1010F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306" y="2672307"/>
            <a:ext cx="914400" cy="914400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119EE948-D037-4815-8AD7-33BA024E9F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4161" y="12659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6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3;p38">
            <a:extLst>
              <a:ext uri="{FF2B5EF4-FFF2-40B4-BE49-F238E27FC236}">
                <a16:creationId xmlns:a16="http://schemas.microsoft.com/office/drawing/2014/main" id="{3A637A27-8B40-4E44-A9F6-5B2164B51FA5}"/>
              </a:ext>
            </a:extLst>
          </p:cNvPr>
          <p:cNvSpPr/>
          <p:nvPr/>
        </p:nvSpPr>
        <p:spPr>
          <a:xfrm>
            <a:off x="2463367" y="419667"/>
            <a:ext cx="2545834" cy="2038009"/>
          </a:xfrm>
          <a:custGeom>
            <a:avLst/>
            <a:gdLst/>
            <a:ahLst/>
            <a:cxnLst/>
            <a:rect l="l" t="t" r="r" b="b"/>
            <a:pathLst>
              <a:path w="515" h="412" extrusionOk="0">
                <a:moveTo>
                  <a:pt x="159" y="412"/>
                </a:moveTo>
                <a:cubicBezTo>
                  <a:pt x="147" y="402"/>
                  <a:pt x="139" y="388"/>
                  <a:pt x="139" y="373"/>
                </a:cubicBezTo>
                <a:cubicBezTo>
                  <a:pt x="139" y="358"/>
                  <a:pt x="146" y="344"/>
                  <a:pt x="158" y="334"/>
                </a:cubicBezTo>
                <a:cubicBezTo>
                  <a:pt x="175" y="319"/>
                  <a:pt x="200" y="312"/>
                  <a:pt x="227" y="312"/>
                </a:cubicBezTo>
                <a:cubicBezTo>
                  <a:pt x="254" y="312"/>
                  <a:pt x="278" y="319"/>
                  <a:pt x="296" y="334"/>
                </a:cubicBezTo>
                <a:cubicBezTo>
                  <a:pt x="307" y="344"/>
                  <a:pt x="314" y="358"/>
                  <a:pt x="314" y="373"/>
                </a:cubicBezTo>
                <a:cubicBezTo>
                  <a:pt x="314" y="388"/>
                  <a:pt x="307" y="402"/>
                  <a:pt x="295" y="412"/>
                </a:cubicBezTo>
                <a:cubicBezTo>
                  <a:pt x="402" y="412"/>
                  <a:pt x="402" y="412"/>
                  <a:pt x="402" y="412"/>
                </a:cubicBezTo>
                <a:cubicBezTo>
                  <a:pt x="408" y="412"/>
                  <a:pt x="413" y="407"/>
                  <a:pt x="413" y="401"/>
                </a:cubicBezTo>
                <a:cubicBezTo>
                  <a:pt x="413" y="262"/>
                  <a:pt x="413" y="262"/>
                  <a:pt x="413" y="262"/>
                </a:cubicBezTo>
                <a:cubicBezTo>
                  <a:pt x="414" y="258"/>
                  <a:pt x="418" y="253"/>
                  <a:pt x="423" y="253"/>
                </a:cubicBezTo>
                <a:cubicBezTo>
                  <a:pt x="433" y="253"/>
                  <a:pt x="442" y="253"/>
                  <a:pt x="448" y="262"/>
                </a:cubicBezTo>
                <a:cubicBezTo>
                  <a:pt x="452" y="267"/>
                  <a:pt x="454" y="272"/>
                  <a:pt x="457" y="277"/>
                </a:cubicBezTo>
                <a:cubicBezTo>
                  <a:pt x="467" y="293"/>
                  <a:pt x="487" y="294"/>
                  <a:pt x="499" y="280"/>
                </a:cubicBezTo>
                <a:cubicBezTo>
                  <a:pt x="510" y="266"/>
                  <a:pt x="515" y="246"/>
                  <a:pt x="514" y="228"/>
                </a:cubicBezTo>
                <a:cubicBezTo>
                  <a:pt x="515" y="210"/>
                  <a:pt x="510" y="190"/>
                  <a:pt x="499" y="176"/>
                </a:cubicBezTo>
                <a:cubicBezTo>
                  <a:pt x="487" y="161"/>
                  <a:pt x="467" y="162"/>
                  <a:pt x="457" y="178"/>
                </a:cubicBezTo>
                <a:cubicBezTo>
                  <a:pt x="454" y="183"/>
                  <a:pt x="452" y="189"/>
                  <a:pt x="448" y="194"/>
                </a:cubicBezTo>
                <a:cubicBezTo>
                  <a:pt x="442" y="203"/>
                  <a:pt x="433" y="203"/>
                  <a:pt x="423" y="203"/>
                </a:cubicBezTo>
                <a:cubicBezTo>
                  <a:pt x="418" y="202"/>
                  <a:pt x="414" y="198"/>
                  <a:pt x="413" y="194"/>
                </a:cubicBezTo>
                <a:cubicBezTo>
                  <a:pt x="413" y="12"/>
                  <a:pt x="413" y="12"/>
                  <a:pt x="413" y="12"/>
                </a:cubicBezTo>
                <a:cubicBezTo>
                  <a:pt x="413" y="5"/>
                  <a:pt x="408" y="0"/>
                  <a:pt x="40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1"/>
                  <a:pt x="0" y="401"/>
                  <a:pt x="0" y="401"/>
                </a:cubicBezTo>
                <a:cubicBezTo>
                  <a:pt x="0" y="407"/>
                  <a:pt x="5" y="412"/>
                  <a:pt x="11" y="412"/>
                </a:cubicBezTo>
                <a:lnTo>
                  <a:pt x="159" y="4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44;p38">
            <a:extLst>
              <a:ext uri="{FF2B5EF4-FFF2-40B4-BE49-F238E27FC236}">
                <a16:creationId xmlns:a16="http://schemas.microsoft.com/office/drawing/2014/main" id="{0CE3CD0F-C16E-4C9B-8026-18246F449874}"/>
              </a:ext>
            </a:extLst>
          </p:cNvPr>
          <p:cNvSpPr/>
          <p:nvPr/>
        </p:nvSpPr>
        <p:spPr>
          <a:xfrm>
            <a:off x="4643575" y="419667"/>
            <a:ext cx="2037052" cy="2546546"/>
          </a:xfrm>
          <a:custGeom>
            <a:avLst/>
            <a:gdLst/>
            <a:ahLst/>
            <a:cxnLst/>
            <a:rect l="l" t="t" r="r" b="b"/>
            <a:pathLst>
              <a:path w="412" h="515" extrusionOk="0">
                <a:moveTo>
                  <a:pt x="0" y="160"/>
                </a:moveTo>
                <a:cubicBezTo>
                  <a:pt x="10" y="148"/>
                  <a:pt x="24" y="140"/>
                  <a:pt x="39" y="140"/>
                </a:cubicBezTo>
                <a:cubicBezTo>
                  <a:pt x="54" y="140"/>
                  <a:pt x="68" y="147"/>
                  <a:pt x="78" y="159"/>
                </a:cubicBezTo>
                <a:cubicBezTo>
                  <a:pt x="93" y="176"/>
                  <a:pt x="100" y="201"/>
                  <a:pt x="100" y="228"/>
                </a:cubicBezTo>
                <a:cubicBezTo>
                  <a:pt x="100" y="255"/>
                  <a:pt x="93" y="279"/>
                  <a:pt x="78" y="296"/>
                </a:cubicBezTo>
                <a:cubicBezTo>
                  <a:pt x="68" y="308"/>
                  <a:pt x="54" y="315"/>
                  <a:pt x="39" y="315"/>
                </a:cubicBezTo>
                <a:cubicBezTo>
                  <a:pt x="24" y="315"/>
                  <a:pt x="10" y="308"/>
                  <a:pt x="0" y="296"/>
                </a:cubicBezTo>
                <a:cubicBezTo>
                  <a:pt x="0" y="402"/>
                  <a:pt x="0" y="402"/>
                  <a:pt x="0" y="402"/>
                </a:cubicBezTo>
                <a:cubicBezTo>
                  <a:pt x="0" y="409"/>
                  <a:pt x="5" y="414"/>
                  <a:pt x="11" y="414"/>
                </a:cubicBezTo>
                <a:cubicBezTo>
                  <a:pt x="150" y="414"/>
                  <a:pt x="150" y="414"/>
                  <a:pt x="150" y="414"/>
                </a:cubicBezTo>
                <a:cubicBezTo>
                  <a:pt x="154" y="415"/>
                  <a:pt x="159" y="419"/>
                  <a:pt x="159" y="424"/>
                </a:cubicBezTo>
                <a:cubicBezTo>
                  <a:pt x="159" y="434"/>
                  <a:pt x="159" y="443"/>
                  <a:pt x="150" y="449"/>
                </a:cubicBezTo>
                <a:cubicBezTo>
                  <a:pt x="145" y="452"/>
                  <a:pt x="140" y="455"/>
                  <a:pt x="135" y="458"/>
                </a:cubicBezTo>
                <a:cubicBezTo>
                  <a:pt x="119" y="468"/>
                  <a:pt x="118" y="488"/>
                  <a:pt x="132" y="500"/>
                </a:cubicBezTo>
                <a:cubicBezTo>
                  <a:pt x="146" y="511"/>
                  <a:pt x="166" y="515"/>
                  <a:pt x="184" y="515"/>
                </a:cubicBezTo>
                <a:cubicBezTo>
                  <a:pt x="202" y="515"/>
                  <a:pt x="222" y="511"/>
                  <a:pt x="236" y="500"/>
                </a:cubicBezTo>
                <a:cubicBezTo>
                  <a:pt x="251" y="488"/>
                  <a:pt x="250" y="468"/>
                  <a:pt x="234" y="458"/>
                </a:cubicBezTo>
                <a:cubicBezTo>
                  <a:pt x="229" y="455"/>
                  <a:pt x="223" y="452"/>
                  <a:pt x="218" y="449"/>
                </a:cubicBezTo>
                <a:cubicBezTo>
                  <a:pt x="209" y="443"/>
                  <a:pt x="209" y="434"/>
                  <a:pt x="209" y="424"/>
                </a:cubicBezTo>
                <a:cubicBezTo>
                  <a:pt x="210" y="419"/>
                  <a:pt x="214" y="415"/>
                  <a:pt x="218" y="414"/>
                </a:cubicBezTo>
                <a:cubicBezTo>
                  <a:pt x="400" y="414"/>
                  <a:pt x="400" y="414"/>
                  <a:pt x="400" y="414"/>
                </a:cubicBezTo>
                <a:cubicBezTo>
                  <a:pt x="407" y="414"/>
                  <a:pt x="412" y="409"/>
                  <a:pt x="412" y="402"/>
                </a:cubicBezTo>
                <a:cubicBezTo>
                  <a:pt x="412" y="12"/>
                  <a:pt x="412" y="12"/>
                  <a:pt x="412" y="12"/>
                </a:cubicBezTo>
                <a:cubicBezTo>
                  <a:pt x="412" y="5"/>
                  <a:pt x="407" y="0"/>
                  <a:pt x="40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lnTo>
                  <a:pt x="0" y="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45;p38">
            <a:extLst>
              <a:ext uri="{FF2B5EF4-FFF2-40B4-BE49-F238E27FC236}">
                <a16:creationId xmlns:a16="http://schemas.microsoft.com/office/drawing/2014/main" id="{4DCE7F6B-18E1-43F7-860D-020D6CE35F26}"/>
              </a:ext>
            </a:extLst>
          </p:cNvPr>
          <p:cNvSpPr/>
          <p:nvPr/>
        </p:nvSpPr>
        <p:spPr>
          <a:xfrm>
            <a:off x="2463367" y="2092231"/>
            <a:ext cx="2033185" cy="2546546"/>
          </a:xfrm>
          <a:custGeom>
            <a:avLst/>
            <a:gdLst/>
            <a:ahLst/>
            <a:cxnLst/>
            <a:rect l="l" t="t" r="r" b="b"/>
            <a:pathLst>
              <a:path w="411" h="515" extrusionOk="0">
                <a:moveTo>
                  <a:pt x="411" y="356"/>
                </a:moveTo>
                <a:cubicBezTo>
                  <a:pt x="401" y="368"/>
                  <a:pt x="387" y="376"/>
                  <a:pt x="372" y="376"/>
                </a:cubicBezTo>
                <a:cubicBezTo>
                  <a:pt x="357" y="376"/>
                  <a:pt x="343" y="369"/>
                  <a:pt x="333" y="357"/>
                </a:cubicBezTo>
                <a:cubicBezTo>
                  <a:pt x="318" y="340"/>
                  <a:pt x="311" y="315"/>
                  <a:pt x="311" y="288"/>
                </a:cubicBezTo>
                <a:cubicBezTo>
                  <a:pt x="311" y="261"/>
                  <a:pt x="318" y="237"/>
                  <a:pt x="333" y="219"/>
                </a:cubicBezTo>
                <a:cubicBezTo>
                  <a:pt x="343" y="207"/>
                  <a:pt x="357" y="201"/>
                  <a:pt x="372" y="201"/>
                </a:cubicBezTo>
                <a:cubicBezTo>
                  <a:pt x="387" y="201"/>
                  <a:pt x="401" y="208"/>
                  <a:pt x="411" y="220"/>
                </a:cubicBezTo>
                <a:cubicBezTo>
                  <a:pt x="411" y="113"/>
                  <a:pt x="411" y="113"/>
                  <a:pt x="411" y="113"/>
                </a:cubicBezTo>
                <a:cubicBezTo>
                  <a:pt x="411" y="107"/>
                  <a:pt x="406" y="102"/>
                  <a:pt x="400" y="102"/>
                </a:cubicBezTo>
                <a:cubicBezTo>
                  <a:pt x="261" y="102"/>
                  <a:pt x="261" y="102"/>
                  <a:pt x="261" y="102"/>
                </a:cubicBezTo>
                <a:cubicBezTo>
                  <a:pt x="257" y="100"/>
                  <a:pt x="252" y="97"/>
                  <a:pt x="252" y="92"/>
                </a:cubicBezTo>
                <a:cubicBezTo>
                  <a:pt x="252" y="82"/>
                  <a:pt x="252" y="73"/>
                  <a:pt x="261" y="67"/>
                </a:cubicBezTo>
                <a:cubicBezTo>
                  <a:pt x="266" y="63"/>
                  <a:pt x="271" y="61"/>
                  <a:pt x="276" y="58"/>
                </a:cubicBezTo>
                <a:cubicBezTo>
                  <a:pt x="293" y="48"/>
                  <a:pt x="294" y="28"/>
                  <a:pt x="279" y="16"/>
                </a:cubicBezTo>
                <a:cubicBezTo>
                  <a:pt x="265" y="5"/>
                  <a:pt x="245" y="0"/>
                  <a:pt x="227" y="1"/>
                </a:cubicBezTo>
                <a:cubicBezTo>
                  <a:pt x="209" y="0"/>
                  <a:pt x="189" y="5"/>
                  <a:pt x="175" y="16"/>
                </a:cubicBezTo>
                <a:cubicBezTo>
                  <a:pt x="160" y="28"/>
                  <a:pt x="161" y="48"/>
                  <a:pt x="177" y="58"/>
                </a:cubicBezTo>
                <a:cubicBezTo>
                  <a:pt x="182" y="61"/>
                  <a:pt x="188" y="63"/>
                  <a:pt x="193" y="67"/>
                </a:cubicBezTo>
                <a:cubicBezTo>
                  <a:pt x="202" y="73"/>
                  <a:pt x="202" y="82"/>
                  <a:pt x="202" y="92"/>
                </a:cubicBezTo>
                <a:cubicBezTo>
                  <a:pt x="201" y="97"/>
                  <a:pt x="197" y="100"/>
                  <a:pt x="193" y="102"/>
                </a:cubicBezTo>
                <a:cubicBezTo>
                  <a:pt x="11" y="102"/>
                  <a:pt x="11" y="102"/>
                  <a:pt x="11" y="102"/>
                </a:cubicBezTo>
                <a:cubicBezTo>
                  <a:pt x="5" y="102"/>
                  <a:pt x="0" y="107"/>
                  <a:pt x="0" y="113"/>
                </a:cubicBezTo>
                <a:cubicBezTo>
                  <a:pt x="0" y="504"/>
                  <a:pt x="0" y="504"/>
                  <a:pt x="0" y="504"/>
                </a:cubicBezTo>
                <a:cubicBezTo>
                  <a:pt x="0" y="510"/>
                  <a:pt x="5" y="515"/>
                  <a:pt x="11" y="515"/>
                </a:cubicBezTo>
                <a:cubicBezTo>
                  <a:pt x="400" y="515"/>
                  <a:pt x="400" y="515"/>
                  <a:pt x="400" y="515"/>
                </a:cubicBezTo>
                <a:cubicBezTo>
                  <a:pt x="406" y="515"/>
                  <a:pt x="411" y="510"/>
                  <a:pt x="411" y="504"/>
                </a:cubicBezTo>
                <a:lnTo>
                  <a:pt x="411" y="3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46;p38">
            <a:extLst>
              <a:ext uri="{FF2B5EF4-FFF2-40B4-BE49-F238E27FC236}">
                <a16:creationId xmlns:a16="http://schemas.microsoft.com/office/drawing/2014/main" id="{ACCC0EC1-5F81-49D6-8ADE-B4EFDAC31E8A}"/>
              </a:ext>
            </a:extLst>
          </p:cNvPr>
          <p:cNvSpPr/>
          <p:nvPr/>
        </p:nvSpPr>
        <p:spPr>
          <a:xfrm>
            <a:off x="4134798" y="2606568"/>
            <a:ext cx="2545834" cy="2032209"/>
          </a:xfrm>
          <a:custGeom>
            <a:avLst/>
            <a:gdLst/>
            <a:ahLst/>
            <a:cxnLst/>
            <a:rect l="l" t="t" r="r" b="b"/>
            <a:pathLst>
              <a:path w="515" h="411" extrusionOk="0">
                <a:moveTo>
                  <a:pt x="355" y="0"/>
                </a:moveTo>
                <a:cubicBezTo>
                  <a:pt x="367" y="10"/>
                  <a:pt x="375" y="24"/>
                  <a:pt x="375" y="39"/>
                </a:cubicBezTo>
                <a:cubicBezTo>
                  <a:pt x="375" y="54"/>
                  <a:pt x="368" y="68"/>
                  <a:pt x="356" y="78"/>
                </a:cubicBezTo>
                <a:cubicBezTo>
                  <a:pt x="339" y="93"/>
                  <a:pt x="314" y="100"/>
                  <a:pt x="287" y="100"/>
                </a:cubicBezTo>
                <a:cubicBezTo>
                  <a:pt x="260" y="100"/>
                  <a:pt x="236" y="93"/>
                  <a:pt x="219" y="78"/>
                </a:cubicBezTo>
                <a:cubicBezTo>
                  <a:pt x="207" y="68"/>
                  <a:pt x="200" y="54"/>
                  <a:pt x="200" y="39"/>
                </a:cubicBezTo>
                <a:cubicBezTo>
                  <a:pt x="200" y="24"/>
                  <a:pt x="207" y="10"/>
                  <a:pt x="21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06" y="0"/>
                  <a:pt x="101" y="5"/>
                  <a:pt x="101" y="11"/>
                </a:cubicBezTo>
                <a:cubicBezTo>
                  <a:pt x="101" y="150"/>
                  <a:pt x="101" y="150"/>
                  <a:pt x="101" y="150"/>
                </a:cubicBezTo>
                <a:cubicBezTo>
                  <a:pt x="100" y="154"/>
                  <a:pt x="96" y="159"/>
                  <a:pt x="91" y="159"/>
                </a:cubicBezTo>
                <a:cubicBezTo>
                  <a:pt x="81" y="159"/>
                  <a:pt x="72" y="159"/>
                  <a:pt x="66" y="150"/>
                </a:cubicBezTo>
                <a:cubicBezTo>
                  <a:pt x="63" y="145"/>
                  <a:pt x="60" y="140"/>
                  <a:pt x="57" y="135"/>
                </a:cubicBezTo>
                <a:cubicBezTo>
                  <a:pt x="47" y="118"/>
                  <a:pt x="27" y="117"/>
                  <a:pt x="15" y="132"/>
                </a:cubicBezTo>
                <a:cubicBezTo>
                  <a:pt x="4" y="146"/>
                  <a:pt x="0" y="166"/>
                  <a:pt x="0" y="184"/>
                </a:cubicBezTo>
                <a:cubicBezTo>
                  <a:pt x="0" y="202"/>
                  <a:pt x="4" y="222"/>
                  <a:pt x="15" y="236"/>
                </a:cubicBezTo>
                <a:cubicBezTo>
                  <a:pt x="27" y="251"/>
                  <a:pt x="47" y="250"/>
                  <a:pt x="57" y="234"/>
                </a:cubicBezTo>
                <a:cubicBezTo>
                  <a:pt x="60" y="229"/>
                  <a:pt x="63" y="223"/>
                  <a:pt x="66" y="218"/>
                </a:cubicBezTo>
                <a:cubicBezTo>
                  <a:pt x="72" y="209"/>
                  <a:pt x="81" y="209"/>
                  <a:pt x="91" y="209"/>
                </a:cubicBezTo>
                <a:cubicBezTo>
                  <a:pt x="96" y="210"/>
                  <a:pt x="100" y="214"/>
                  <a:pt x="101" y="218"/>
                </a:cubicBezTo>
                <a:cubicBezTo>
                  <a:pt x="101" y="400"/>
                  <a:pt x="101" y="400"/>
                  <a:pt x="101" y="400"/>
                </a:cubicBezTo>
                <a:cubicBezTo>
                  <a:pt x="101" y="406"/>
                  <a:pt x="106" y="411"/>
                  <a:pt x="113" y="411"/>
                </a:cubicBezTo>
                <a:cubicBezTo>
                  <a:pt x="503" y="411"/>
                  <a:pt x="503" y="411"/>
                  <a:pt x="503" y="411"/>
                </a:cubicBezTo>
                <a:cubicBezTo>
                  <a:pt x="510" y="411"/>
                  <a:pt x="515" y="406"/>
                  <a:pt x="515" y="400"/>
                </a:cubicBezTo>
                <a:cubicBezTo>
                  <a:pt x="515" y="11"/>
                  <a:pt x="515" y="11"/>
                  <a:pt x="515" y="11"/>
                </a:cubicBezTo>
                <a:cubicBezTo>
                  <a:pt x="515" y="5"/>
                  <a:pt x="510" y="0"/>
                  <a:pt x="503" y="0"/>
                </a:cubicBezTo>
                <a:lnTo>
                  <a:pt x="3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416DE-C275-4D5E-BDF7-FAB2E2AC9A77}"/>
              </a:ext>
            </a:extLst>
          </p:cNvPr>
          <p:cNvSpPr txBox="1"/>
          <p:nvPr/>
        </p:nvSpPr>
        <p:spPr>
          <a:xfrm>
            <a:off x="2429259" y="1115505"/>
            <a:ext cx="210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Raleway" pitchFamily="2" charset="0"/>
              </a:rPr>
              <a:t>Infrastructure as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E554F-3C5F-4586-B883-40A829E76CF3}"/>
              </a:ext>
            </a:extLst>
          </p:cNvPr>
          <p:cNvSpPr txBox="1"/>
          <p:nvPr/>
        </p:nvSpPr>
        <p:spPr>
          <a:xfrm>
            <a:off x="4960812" y="1115505"/>
            <a:ext cx="183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Raleway" pitchFamily="2" charset="0"/>
              </a:rPr>
              <a:t>Configuration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Raleway" pitchFamily="2" charset="0"/>
              </a:rPr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5D32F6-BFF2-45FC-86B8-659D0649F1CE}"/>
              </a:ext>
            </a:extLst>
          </p:cNvPr>
          <p:cNvSpPr txBox="1"/>
          <p:nvPr/>
        </p:nvSpPr>
        <p:spPr>
          <a:xfrm>
            <a:off x="4572000" y="3153514"/>
            <a:ext cx="210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Raleway" pitchFamily="2" charset="0"/>
              </a:rPr>
              <a:t>Continuous Integration / Continuous Delivery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A811D-B521-490E-9CF6-8CAF2E6F465B}"/>
              </a:ext>
            </a:extLst>
          </p:cNvPr>
          <p:cNvSpPr txBox="1"/>
          <p:nvPr/>
        </p:nvSpPr>
        <p:spPr>
          <a:xfrm>
            <a:off x="2248383" y="3225061"/>
            <a:ext cx="210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Raleway" pitchFamily="2" charset="0"/>
              </a:rPr>
              <a:t>Automation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Raleway" pitchFamily="2" charset="0"/>
              </a:rPr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425940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0B8DEA-3C59-43CE-B446-5111460E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7600096-E839-4C39-911B-8CA29EA14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794728"/>
              </p:ext>
            </p:extLst>
          </p:nvPr>
        </p:nvGraphicFramePr>
        <p:xfrm>
          <a:off x="665059" y="1377035"/>
          <a:ext cx="7813882" cy="331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0A1975F-7994-476F-8FDB-93CD2EA55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60A1975F-7994-476F-8FDB-93CD2EA55C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FD9772C-7C76-4E09-A4BC-A9444FDC0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2FD9772C-7C76-4E09-A4BC-A9444FDC00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3F56B02-690C-49AC-858E-DA096F5458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93F56B02-690C-49AC-858E-DA096F5458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02A80A3-7FB1-40EB-AD13-50912EF8B3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502A80A3-7FB1-40EB-AD13-50912EF8B3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2F56665-09C0-426C-9A3E-4AA6EA6593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E2F56665-09C0-426C-9A3E-4AA6EA6593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3A8A22A-24F6-4181-84FC-21DFDF0A0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63A8A22A-24F6-4181-84FC-21DFDF0A08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C4D04B-1D7D-4121-BA86-525209A00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dgm id="{39C4D04B-1D7D-4121-BA86-525209A00F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E852BFC-8289-4479-9B80-DA62932BA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DE852BFC-8289-4479-9B80-DA62932BAA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0D6C2DF-A005-4F80-A9A1-3024D1B4B407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78847" y="1361125"/>
            <a:ext cx="2589406" cy="638944"/>
          </a:xfrm>
          <a:prstGeom prst="bentConnector3">
            <a:avLst>
              <a:gd name="adj1" fmla="val 50000"/>
            </a:avLst>
          </a:prstGeom>
          <a:ln w="22225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0AB460F-73F7-486F-8549-6C1B92D267C6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2906235" y="2308980"/>
            <a:ext cx="2362018" cy="218042"/>
          </a:xfrm>
          <a:prstGeom prst="bentConnector3">
            <a:avLst>
              <a:gd name="adj1" fmla="val 50000"/>
            </a:avLst>
          </a:prstGeom>
          <a:ln w="22225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7434CEE-040C-4DDF-813D-67B15ADAFD4D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2678847" y="3632486"/>
            <a:ext cx="2589406" cy="572203"/>
          </a:xfrm>
          <a:prstGeom prst="bentConnector3">
            <a:avLst>
              <a:gd name="adj1" fmla="val 50000"/>
            </a:avLst>
          </a:prstGeom>
          <a:ln w="22225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CF1BCEC-A8D6-4B9C-A11A-CFFAC3857D3E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2906235" y="3066700"/>
            <a:ext cx="2366405" cy="189570"/>
          </a:xfrm>
          <a:prstGeom prst="bentConnector3">
            <a:avLst>
              <a:gd name="adj1" fmla="val 50000"/>
            </a:avLst>
          </a:prstGeom>
          <a:ln w="22225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50B8DEA-3C59-43CE-B446-5111460E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E04C87-68F6-4958-9538-4F6E703B34F5}"/>
              </a:ext>
            </a:extLst>
          </p:cNvPr>
          <p:cNvGrpSpPr/>
          <p:nvPr/>
        </p:nvGrpSpPr>
        <p:grpSpPr>
          <a:xfrm>
            <a:off x="5268253" y="1007529"/>
            <a:ext cx="762652" cy="707192"/>
            <a:chOff x="1443787" y="1053966"/>
            <a:chExt cx="3181152" cy="3181150"/>
          </a:xfrm>
        </p:grpSpPr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667B476E-A8F3-463D-BD57-CAE92B0AEF50}"/>
                </a:ext>
              </a:extLst>
            </p:cNvPr>
            <p:cNvSpPr/>
            <p:nvPr/>
          </p:nvSpPr>
          <p:spPr>
            <a:xfrm>
              <a:off x="1443789" y="1053966"/>
              <a:ext cx="3181150" cy="3181150"/>
            </a:xfrm>
            <a:prstGeom prst="pie">
              <a:avLst>
                <a:gd name="adj1" fmla="val 10788792"/>
                <a:gd name="adj2" fmla="val 18221403"/>
              </a:avLst>
            </a:prstGeom>
            <a:noFill/>
            <a:ln w="101600">
              <a:solidFill>
                <a:srgbClr val="7ECE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Partial Circle 15">
              <a:extLst>
                <a:ext uri="{FF2B5EF4-FFF2-40B4-BE49-F238E27FC236}">
                  <a16:creationId xmlns:a16="http://schemas.microsoft.com/office/drawing/2014/main" id="{E15E8F4A-B058-4EF7-8F32-8222162FEBFA}"/>
                </a:ext>
              </a:extLst>
            </p:cNvPr>
            <p:cNvSpPr/>
            <p:nvPr/>
          </p:nvSpPr>
          <p:spPr>
            <a:xfrm rot="16200000">
              <a:off x="1443787" y="1053966"/>
              <a:ext cx="3181150" cy="3181150"/>
            </a:xfrm>
            <a:prstGeom prst="pie">
              <a:avLst>
                <a:gd name="adj1" fmla="val 7785587"/>
                <a:gd name="adj2" fmla="val 16200000"/>
              </a:avLst>
            </a:prstGeom>
            <a:noFill/>
            <a:ln w="101600">
              <a:solidFill>
                <a:srgbClr val="218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Partial Circle 16">
              <a:extLst>
                <a:ext uri="{FF2B5EF4-FFF2-40B4-BE49-F238E27FC236}">
                  <a16:creationId xmlns:a16="http://schemas.microsoft.com/office/drawing/2014/main" id="{09437EB7-0AE2-41ED-AEA6-88667A60D17D}"/>
                </a:ext>
              </a:extLst>
            </p:cNvPr>
            <p:cNvSpPr/>
            <p:nvPr/>
          </p:nvSpPr>
          <p:spPr>
            <a:xfrm rot="10800000">
              <a:off x="1443789" y="1053966"/>
              <a:ext cx="3181150" cy="3181150"/>
            </a:xfrm>
            <a:prstGeom prst="pie">
              <a:avLst>
                <a:gd name="adj1" fmla="val 10788792"/>
                <a:gd name="adj2" fmla="val 13181051"/>
              </a:avLst>
            </a:prstGeom>
            <a:noFill/>
            <a:ln w="101600">
              <a:solidFill>
                <a:srgbClr val="FF9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Partial Circle 17">
              <a:extLst>
                <a:ext uri="{FF2B5EF4-FFF2-40B4-BE49-F238E27FC236}">
                  <a16:creationId xmlns:a16="http://schemas.microsoft.com/office/drawing/2014/main" id="{5E379B1B-89DE-494D-BB8A-3FE80A9E3AB3}"/>
                </a:ext>
              </a:extLst>
            </p:cNvPr>
            <p:cNvSpPr/>
            <p:nvPr/>
          </p:nvSpPr>
          <p:spPr>
            <a:xfrm rot="5400000">
              <a:off x="1443789" y="1053966"/>
              <a:ext cx="3181150" cy="3181150"/>
            </a:xfrm>
            <a:prstGeom prst="pie">
              <a:avLst>
                <a:gd name="adj1" fmla="val 12808080"/>
                <a:gd name="adj2" fmla="val 16200000"/>
              </a:avLst>
            </a:prstGeom>
            <a:noFill/>
            <a:ln w="101600">
              <a:solidFill>
                <a:srgbClr val="F202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DC4929-AA46-4DA4-A387-95ADCBD96057}"/>
                </a:ext>
              </a:extLst>
            </p:cNvPr>
            <p:cNvSpPr/>
            <p:nvPr/>
          </p:nvSpPr>
          <p:spPr>
            <a:xfrm>
              <a:off x="1462087" y="1071563"/>
              <a:ext cx="3145631" cy="31408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700472-17CA-4B55-BC7E-340E06C7937C}"/>
              </a:ext>
            </a:extLst>
          </p:cNvPr>
          <p:cNvGrpSpPr/>
          <p:nvPr/>
        </p:nvGrpSpPr>
        <p:grpSpPr>
          <a:xfrm>
            <a:off x="5268253" y="1955384"/>
            <a:ext cx="762652" cy="707192"/>
            <a:chOff x="1443787" y="1053966"/>
            <a:chExt cx="3181152" cy="3181150"/>
          </a:xfrm>
        </p:grpSpPr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22D8052D-792D-4443-9536-F28F996FB5A4}"/>
                </a:ext>
              </a:extLst>
            </p:cNvPr>
            <p:cNvSpPr/>
            <p:nvPr/>
          </p:nvSpPr>
          <p:spPr>
            <a:xfrm>
              <a:off x="1443789" y="1053966"/>
              <a:ext cx="3181150" cy="3181150"/>
            </a:xfrm>
            <a:prstGeom prst="pie">
              <a:avLst>
                <a:gd name="adj1" fmla="val 10788792"/>
                <a:gd name="adj2" fmla="val 18221403"/>
              </a:avLst>
            </a:prstGeom>
            <a:noFill/>
            <a:ln w="101600">
              <a:solidFill>
                <a:srgbClr val="7ECE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Partial Circle 21">
              <a:extLst>
                <a:ext uri="{FF2B5EF4-FFF2-40B4-BE49-F238E27FC236}">
                  <a16:creationId xmlns:a16="http://schemas.microsoft.com/office/drawing/2014/main" id="{EC6FD408-56AC-433B-AE4F-375945DFAE5C}"/>
                </a:ext>
              </a:extLst>
            </p:cNvPr>
            <p:cNvSpPr/>
            <p:nvPr/>
          </p:nvSpPr>
          <p:spPr>
            <a:xfrm rot="16200000">
              <a:off x="1443787" y="1053966"/>
              <a:ext cx="3181150" cy="3181150"/>
            </a:xfrm>
            <a:prstGeom prst="pie">
              <a:avLst>
                <a:gd name="adj1" fmla="val 7785587"/>
                <a:gd name="adj2" fmla="val 16200000"/>
              </a:avLst>
            </a:prstGeom>
            <a:noFill/>
            <a:ln w="101600">
              <a:solidFill>
                <a:srgbClr val="218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Partial Circle 22">
              <a:extLst>
                <a:ext uri="{FF2B5EF4-FFF2-40B4-BE49-F238E27FC236}">
                  <a16:creationId xmlns:a16="http://schemas.microsoft.com/office/drawing/2014/main" id="{9F59EABE-1CC5-482B-8046-5D7C1B73EA09}"/>
                </a:ext>
              </a:extLst>
            </p:cNvPr>
            <p:cNvSpPr/>
            <p:nvPr/>
          </p:nvSpPr>
          <p:spPr>
            <a:xfrm rot="10800000">
              <a:off x="1443789" y="1053966"/>
              <a:ext cx="3181150" cy="3181150"/>
            </a:xfrm>
            <a:prstGeom prst="pie">
              <a:avLst>
                <a:gd name="adj1" fmla="val 10788792"/>
                <a:gd name="adj2" fmla="val 13181051"/>
              </a:avLst>
            </a:prstGeom>
            <a:noFill/>
            <a:ln w="101600">
              <a:solidFill>
                <a:srgbClr val="FF9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2C91EF36-6251-4B99-84CB-5D43B010A11F}"/>
                </a:ext>
              </a:extLst>
            </p:cNvPr>
            <p:cNvSpPr/>
            <p:nvPr/>
          </p:nvSpPr>
          <p:spPr>
            <a:xfrm rot="5400000">
              <a:off x="1443789" y="1053966"/>
              <a:ext cx="3181150" cy="3181150"/>
            </a:xfrm>
            <a:prstGeom prst="pie">
              <a:avLst>
                <a:gd name="adj1" fmla="val 12808080"/>
                <a:gd name="adj2" fmla="val 16200000"/>
              </a:avLst>
            </a:prstGeom>
            <a:noFill/>
            <a:ln w="101600">
              <a:solidFill>
                <a:srgbClr val="F202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8ADAFE-9393-449E-86BC-7F6314635F15}"/>
                </a:ext>
              </a:extLst>
            </p:cNvPr>
            <p:cNvSpPr/>
            <p:nvPr/>
          </p:nvSpPr>
          <p:spPr>
            <a:xfrm>
              <a:off x="1462087" y="1071563"/>
              <a:ext cx="3145631" cy="31408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4A6D8D-0AB3-4D03-A768-3F92F4607CD3}"/>
              </a:ext>
            </a:extLst>
          </p:cNvPr>
          <p:cNvGrpSpPr/>
          <p:nvPr/>
        </p:nvGrpSpPr>
        <p:grpSpPr>
          <a:xfrm>
            <a:off x="5268253" y="2903239"/>
            <a:ext cx="762652" cy="707192"/>
            <a:chOff x="1443787" y="1053966"/>
            <a:chExt cx="3181152" cy="3181150"/>
          </a:xfrm>
        </p:grpSpPr>
        <p:sp>
          <p:nvSpPr>
            <p:cNvPr id="33" name="Partial Circle 32">
              <a:extLst>
                <a:ext uri="{FF2B5EF4-FFF2-40B4-BE49-F238E27FC236}">
                  <a16:creationId xmlns:a16="http://schemas.microsoft.com/office/drawing/2014/main" id="{10B4646C-57BB-4023-A27C-AFB16A2B8941}"/>
                </a:ext>
              </a:extLst>
            </p:cNvPr>
            <p:cNvSpPr/>
            <p:nvPr/>
          </p:nvSpPr>
          <p:spPr>
            <a:xfrm>
              <a:off x="1443789" y="1053966"/>
              <a:ext cx="3181150" cy="3181150"/>
            </a:xfrm>
            <a:prstGeom prst="pie">
              <a:avLst>
                <a:gd name="adj1" fmla="val 10788792"/>
                <a:gd name="adj2" fmla="val 18221403"/>
              </a:avLst>
            </a:prstGeom>
            <a:noFill/>
            <a:ln w="101600">
              <a:solidFill>
                <a:srgbClr val="7ECE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Partial Circle 33">
              <a:extLst>
                <a:ext uri="{FF2B5EF4-FFF2-40B4-BE49-F238E27FC236}">
                  <a16:creationId xmlns:a16="http://schemas.microsoft.com/office/drawing/2014/main" id="{5B7781B8-974E-4232-AE20-F09A81D96A14}"/>
                </a:ext>
              </a:extLst>
            </p:cNvPr>
            <p:cNvSpPr/>
            <p:nvPr/>
          </p:nvSpPr>
          <p:spPr>
            <a:xfrm rot="16200000">
              <a:off x="1443787" y="1053966"/>
              <a:ext cx="3181150" cy="3181150"/>
            </a:xfrm>
            <a:prstGeom prst="pie">
              <a:avLst>
                <a:gd name="adj1" fmla="val 7785587"/>
                <a:gd name="adj2" fmla="val 16200000"/>
              </a:avLst>
            </a:prstGeom>
            <a:noFill/>
            <a:ln w="101600">
              <a:solidFill>
                <a:srgbClr val="218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Partial Circle 34">
              <a:extLst>
                <a:ext uri="{FF2B5EF4-FFF2-40B4-BE49-F238E27FC236}">
                  <a16:creationId xmlns:a16="http://schemas.microsoft.com/office/drawing/2014/main" id="{B8875E56-6CDC-47D2-A43B-D7341FF1382D}"/>
                </a:ext>
              </a:extLst>
            </p:cNvPr>
            <p:cNvSpPr/>
            <p:nvPr/>
          </p:nvSpPr>
          <p:spPr>
            <a:xfrm rot="10800000">
              <a:off x="1443789" y="1053966"/>
              <a:ext cx="3181150" cy="3181150"/>
            </a:xfrm>
            <a:prstGeom prst="pie">
              <a:avLst>
                <a:gd name="adj1" fmla="val 10788792"/>
                <a:gd name="adj2" fmla="val 13181051"/>
              </a:avLst>
            </a:prstGeom>
            <a:noFill/>
            <a:ln w="101600">
              <a:solidFill>
                <a:srgbClr val="FF9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Partial Circle 35">
              <a:extLst>
                <a:ext uri="{FF2B5EF4-FFF2-40B4-BE49-F238E27FC236}">
                  <a16:creationId xmlns:a16="http://schemas.microsoft.com/office/drawing/2014/main" id="{A9C9F50B-1DBD-493A-9758-C741FA1BD6DD}"/>
                </a:ext>
              </a:extLst>
            </p:cNvPr>
            <p:cNvSpPr/>
            <p:nvPr/>
          </p:nvSpPr>
          <p:spPr>
            <a:xfrm rot="5400000">
              <a:off x="1443789" y="1053966"/>
              <a:ext cx="3181150" cy="3181150"/>
            </a:xfrm>
            <a:prstGeom prst="pie">
              <a:avLst>
                <a:gd name="adj1" fmla="val 12808080"/>
                <a:gd name="adj2" fmla="val 16200000"/>
              </a:avLst>
            </a:prstGeom>
            <a:noFill/>
            <a:ln w="101600">
              <a:solidFill>
                <a:srgbClr val="F202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549EE21-E700-4CF2-B0A3-10A58567F4B0}"/>
                </a:ext>
              </a:extLst>
            </p:cNvPr>
            <p:cNvSpPr/>
            <p:nvPr/>
          </p:nvSpPr>
          <p:spPr>
            <a:xfrm>
              <a:off x="1462087" y="1071563"/>
              <a:ext cx="3145631" cy="31408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EBA97D-02ED-44B0-9419-718273F0641F}"/>
              </a:ext>
            </a:extLst>
          </p:cNvPr>
          <p:cNvGrpSpPr/>
          <p:nvPr/>
        </p:nvGrpSpPr>
        <p:grpSpPr>
          <a:xfrm>
            <a:off x="5268253" y="3851093"/>
            <a:ext cx="762652" cy="707192"/>
            <a:chOff x="1443787" y="1053966"/>
            <a:chExt cx="3181152" cy="3181150"/>
          </a:xfrm>
        </p:grpSpPr>
        <p:sp>
          <p:nvSpPr>
            <p:cNvPr id="39" name="Partial Circle 38">
              <a:extLst>
                <a:ext uri="{FF2B5EF4-FFF2-40B4-BE49-F238E27FC236}">
                  <a16:creationId xmlns:a16="http://schemas.microsoft.com/office/drawing/2014/main" id="{F4C1AD61-EDD2-4324-8C3E-75681F215469}"/>
                </a:ext>
              </a:extLst>
            </p:cNvPr>
            <p:cNvSpPr/>
            <p:nvPr/>
          </p:nvSpPr>
          <p:spPr>
            <a:xfrm>
              <a:off x="1443789" y="1053966"/>
              <a:ext cx="3181150" cy="3181150"/>
            </a:xfrm>
            <a:prstGeom prst="pie">
              <a:avLst>
                <a:gd name="adj1" fmla="val 10788792"/>
                <a:gd name="adj2" fmla="val 18221403"/>
              </a:avLst>
            </a:prstGeom>
            <a:noFill/>
            <a:ln w="101600">
              <a:solidFill>
                <a:srgbClr val="7ECE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Partial Circle 39">
              <a:extLst>
                <a:ext uri="{FF2B5EF4-FFF2-40B4-BE49-F238E27FC236}">
                  <a16:creationId xmlns:a16="http://schemas.microsoft.com/office/drawing/2014/main" id="{477368D5-F560-453A-A061-0A1A8EF0C30B}"/>
                </a:ext>
              </a:extLst>
            </p:cNvPr>
            <p:cNvSpPr/>
            <p:nvPr/>
          </p:nvSpPr>
          <p:spPr>
            <a:xfrm rot="16200000">
              <a:off x="1443787" y="1053966"/>
              <a:ext cx="3181150" cy="3181150"/>
            </a:xfrm>
            <a:prstGeom prst="pie">
              <a:avLst>
                <a:gd name="adj1" fmla="val 7785587"/>
                <a:gd name="adj2" fmla="val 16200000"/>
              </a:avLst>
            </a:prstGeom>
            <a:noFill/>
            <a:ln w="101600">
              <a:solidFill>
                <a:srgbClr val="218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Partial Circle 40">
              <a:extLst>
                <a:ext uri="{FF2B5EF4-FFF2-40B4-BE49-F238E27FC236}">
                  <a16:creationId xmlns:a16="http://schemas.microsoft.com/office/drawing/2014/main" id="{C71B6D32-C118-4F1B-AADD-C25CF6DBF47D}"/>
                </a:ext>
              </a:extLst>
            </p:cNvPr>
            <p:cNvSpPr/>
            <p:nvPr/>
          </p:nvSpPr>
          <p:spPr>
            <a:xfrm rot="10800000">
              <a:off x="1443789" y="1053966"/>
              <a:ext cx="3181150" cy="3181150"/>
            </a:xfrm>
            <a:prstGeom prst="pie">
              <a:avLst>
                <a:gd name="adj1" fmla="val 10788792"/>
                <a:gd name="adj2" fmla="val 13181051"/>
              </a:avLst>
            </a:prstGeom>
            <a:noFill/>
            <a:ln w="101600">
              <a:solidFill>
                <a:srgbClr val="FF9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Partial Circle 41">
              <a:extLst>
                <a:ext uri="{FF2B5EF4-FFF2-40B4-BE49-F238E27FC236}">
                  <a16:creationId xmlns:a16="http://schemas.microsoft.com/office/drawing/2014/main" id="{E91BF984-D485-4328-948D-569143B77C71}"/>
                </a:ext>
              </a:extLst>
            </p:cNvPr>
            <p:cNvSpPr/>
            <p:nvPr/>
          </p:nvSpPr>
          <p:spPr>
            <a:xfrm rot="5400000">
              <a:off x="1443789" y="1053966"/>
              <a:ext cx="3181150" cy="3181150"/>
            </a:xfrm>
            <a:prstGeom prst="pie">
              <a:avLst>
                <a:gd name="adj1" fmla="val 12808080"/>
                <a:gd name="adj2" fmla="val 16200000"/>
              </a:avLst>
            </a:prstGeom>
            <a:noFill/>
            <a:ln w="101600">
              <a:solidFill>
                <a:srgbClr val="F202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F8DDC38-2572-49F6-9E65-F0A926BFF11D}"/>
                </a:ext>
              </a:extLst>
            </p:cNvPr>
            <p:cNvSpPr/>
            <p:nvPr/>
          </p:nvSpPr>
          <p:spPr>
            <a:xfrm>
              <a:off x="1462087" y="1071563"/>
              <a:ext cx="3145631" cy="31408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4FCF85F-26B9-4C0B-842A-ADA13881FDFB}"/>
              </a:ext>
            </a:extLst>
          </p:cNvPr>
          <p:cNvSpPr txBox="1"/>
          <p:nvPr/>
        </p:nvSpPr>
        <p:spPr>
          <a:xfrm>
            <a:off x="6202194" y="1235703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677480"/>
                </a:solidFill>
              </a:rPr>
              <a:t>System lifecycle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625338-593D-4676-BCE3-CADA9F1A1173}"/>
              </a:ext>
            </a:extLst>
          </p:cNvPr>
          <p:cNvSpPr txBox="1"/>
          <p:nvPr/>
        </p:nvSpPr>
        <p:spPr>
          <a:xfrm>
            <a:off x="6202194" y="2139137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677480"/>
                </a:solidFill>
              </a:rPr>
              <a:t>Policy driven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9C286A-6BBF-4DC6-9158-870B904E1A1C}"/>
              </a:ext>
            </a:extLst>
          </p:cNvPr>
          <p:cNvSpPr txBox="1"/>
          <p:nvPr/>
        </p:nvSpPr>
        <p:spPr>
          <a:xfrm>
            <a:off x="6202194" y="3086992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677480"/>
                </a:solidFill>
              </a:rPr>
              <a:t>Code defined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FB737D-EDF8-4C21-97E4-4D5A5E9235DB}"/>
              </a:ext>
            </a:extLst>
          </p:cNvPr>
          <p:cNvSpPr txBox="1"/>
          <p:nvPr/>
        </p:nvSpPr>
        <p:spPr>
          <a:xfrm>
            <a:off x="6202194" y="4052263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677480"/>
                </a:solidFill>
              </a:rPr>
              <a:t>Check and set</a:t>
            </a:r>
          </a:p>
        </p:txBody>
      </p:sp>
      <p:pic>
        <p:nvPicPr>
          <p:cNvPr id="62" name="Graphic 61" descr="Cmd Terminal with solid fill">
            <a:extLst>
              <a:ext uri="{FF2B5EF4-FFF2-40B4-BE49-F238E27FC236}">
                <a16:creationId xmlns:a16="http://schemas.microsoft.com/office/drawing/2014/main" id="{7A8C482F-AE18-41AA-AA36-BDF5BE0FB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900" y="2946461"/>
            <a:ext cx="619616" cy="6196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DDD80C8-AF20-4AE4-A5D4-334E8E21BCB0}"/>
              </a:ext>
            </a:extLst>
          </p:cNvPr>
          <p:cNvGrpSpPr/>
          <p:nvPr/>
        </p:nvGrpSpPr>
        <p:grpSpPr>
          <a:xfrm>
            <a:off x="542504" y="1594174"/>
            <a:ext cx="2435905" cy="2394463"/>
            <a:chOff x="1443787" y="1053966"/>
            <a:chExt cx="3181152" cy="3181150"/>
          </a:xfrm>
        </p:grpSpPr>
        <p:sp>
          <p:nvSpPr>
            <p:cNvPr id="8" name="Partial Circle 7">
              <a:extLst>
                <a:ext uri="{FF2B5EF4-FFF2-40B4-BE49-F238E27FC236}">
                  <a16:creationId xmlns:a16="http://schemas.microsoft.com/office/drawing/2014/main" id="{01207AAE-4C52-45AC-9E84-7FC0F6A7D861}"/>
                </a:ext>
              </a:extLst>
            </p:cNvPr>
            <p:cNvSpPr/>
            <p:nvPr/>
          </p:nvSpPr>
          <p:spPr>
            <a:xfrm>
              <a:off x="1443789" y="1053966"/>
              <a:ext cx="3181150" cy="3181150"/>
            </a:xfrm>
            <a:prstGeom prst="pie">
              <a:avLst>
                <a:gd name="adj1" fmla="val 10788792"/>
                <a:gd name="adj2" fmla="val 18221403"/>
              </a:avLst>
            </a:prstGeom>
            <a:noFill/>
            <a:ln w="193675">
              <a:solidFill>
                <a:srgbClr val="7ECE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4410EC1E-7ECC-41FE-8A6A-EBF7B430788F}"/>
                </a:ext>
              </a:extLst>
            </p:cNvPr>
            <p:cNvSpPr/>
            <p:nvPr/>
          </p:nvSpPr>
          <p:spPr>
            <a:xfrm rot="16200000">
              <a:off x="1443787" y="1053966"/>
              <a:ext cx="3181150" cy="3181150"/>
            </a:xfrm>
            <a:prstGeom prst="pie">
              <a:avLst>
                <a:gd name="adj1" fmla="val 7785587"/>
                <a:gd name="adj2" fmla="val 16200000"/>
              </a:avLst>
            </a:prstGeom>
            <a:noFill/>
            <a:ln w="193675">
              <a:solidFill>
                <a:srgbClr val="218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Partial Circle 9">
              <a:extLst>
                <a:ext uri="{FF2B5EF4-FFF2-40B4-BE49-F238E27FC236}">
                  <a16:creationId xmlns:a16="http://schemas.microsoft.com/office/drawing/2014/main" id="{D84427F5-EBC1-4CF6-9D29-12A906173E7F}"/>
                </a:ext>
              </a:extLst>
            </p:cNvPr>
            <p:cNvSpPr/>
            <p:nvPr/>
          </p:nvSpPr>
          <p:spPr>
            <a:xfrm rot="10800000">
              <a:off x="1443789" y="1053966"/>
              <a:ext cx="3181150" cy="3181150"/>
            </a:xfrm>
            <a:prstGeom prst="pie">
              <a:avLst>
                <a:gd name="adj1" fmla="val 10788792"/>
                <a:gd name="adj2" fmla="val 13181051"/>
              </a:avLst>
            </a:prstGeom>
            <a:noFill/>
            <a:ln w="193675">
              <a:solidFill>
                <a:srgbClr val="FF9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Partial Circle 10">
              <a:extLst>
                <a:ext uri="{FF2B5EF4-FFF2-40B4-BE49-F238E27FC236}">
                  <a16:creationId xmlns:a16="http://schemas.microsoft.com/office/drawing/2014/main" id="{204BEB81-0610-4599-A6AA-7D0627BED382}"/>
                </a:ext>
              </a:extLst>
            </p:cNvPr>
            <p:cNvSpPr/>
            <p:nvPr/>
          </p:nvSpPr>
          <p:spPr>
            <a:xfrm rot="5400000">
              <a:off x="1443789" y="1053966"/>
              <a:ext cx="3181150" cy="3181150"/>
            </a:xfrm>
            <a:prstGeom prst="pie">
              <a:avLst>
                <a:gd name="adj1" fmla="val 12808080"/>
                <a:gd name="adj2" fmla="val 16200000"/>
              </a:avLst>
            </a:prstGeom>
            <a:noFill/>
            <a:ln w="193675">
              <a:solidFill>
                <a:srgbClr val="F202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ACAB3C7-04FE-4F5C-BE54-F676DA8A3250}"/>
                </a:ext>
              </a:extLst>
            </p:cNvPr>
            <p:cNvSpPr/>
            <p:nvPr/>
          </p:nvSpPr>
          <p:spPr>
            <a:xfrm>
              <a:off x="1462087" y="1071563"/>
              <a:ext cx="3145630" cy="3140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D6151E-8339-45CA-B5F9-765C6E2DD5A4}"/>
              </a:ext>
            </a:extLst>
          </p:cNvPr>
          <p:cNvSpPr txBox="1"/>
          <p:nvPr/>
        </p:nvSpPr>
        <p:spPr>
          <a:xfrm>
            <a:off x="759482" y="2089921"/>
            <a:ext cx="19120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Lato"/>
                <a:sym typeface="Lato"/>
              </a:rPr>
              <a:t>Config</a:t>
            </a:r>
          </a:p>
          <a:p>
            <a:pPr algn="ctr"/>
            <a:r>
              <a:rPr lang="en-US" sz="4400" b="1" dirty="0" err="1">
                <a:solidFill>
                  <a:schemeClr val="dk1"/>
                </a:solidFill>
                <a:latin typeface="Lato"/>
                <a:sym typeface="Lato"/>
              </a:rPr>
              <a:t>Mgmt</a:t>
            </a:r>
            <a:endParaRPr lang="en-US" sz="4400" b="1" dirty="0">
              <a:solidFill>
                <a:schemeClr val="dk1"/>
              </a:solidFill>
              <a:latin typeface="Lato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A31CF42-AB2E-4ED5-9A59-53AA4F5E8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515" y="1959296"/>
            <a:ext cx="717326" cy="717326"/>
          </a:xfrm>
          <a:prstGeom prst="rect">
            <a:avLst/>
          </a:prstGeom>
        </p:spPr>
      </p:pic>
      <p:pic>
        <p:nvPicPr>
          <p:cNvPr id="53" name="Picture 52" descr="Logo, icon&#10;&#10;Description automatically generated">
            <a:extLst>
              <a:ext uri="{FF2B5EF4-FFF2-40B4-BE49-F238E27FC236}">
                <a16:creationId xmlns:a16="http://schemas.microsoft.com/office/drawing/2014/main" id="{07A4766C-DE36-495E-846D-15938738C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452" y="820219"/>
            <a:ext cx="1117023" cy="1117023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9BF18CE2-166C-4613-B907-4384B21F6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981" y="3867943"/>
            <a:ext cx="707193" cy="7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9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EB55-0611-4461-BEA9-0DA50A08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Lifecycle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4832A8F7-FC4F-43A2-9E74-70CDC9333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470" y="-57248"/>
            <a:ext cx="2235530" cy="22355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8DD82-9741-4359-B040-55501438A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025"/>
          <a:stretch/>
        </p:blipFill>
        <p:spPr>
          <a:xfrm>
            <a:off x="1309418" y="2486378"/>
            <a:ext cx="633414" cy="87859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911B435-2FDE-4348-A3E6-43290D1D8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814" y="2273925"/>
            <a:ext cx="1317914" cy="1317914"/>
          </a:xfrm>
          <a:prstGeom prst="rect">
            <a:avLst/>
          </a:prstGeom>
        </p:spPr>
      </p:pic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A74A78F1-0BDB-46CB-BB3B-DD6FDC407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499" y="1957590"/>
            <a:ext cx="1936171" cy="193617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3ADA28-1D96-437F-89B4-BFA785B377C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359728" y="2932882"/>
            <a:ext cx="2424546" cy="0"/>
          </a:xfrm>
          <a:prstGeom prst="straightConnector1">
            <a:avLst/>
          </a:prstGeom>
          <a:ln w="38100" cap="rnd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0C77F9-2462-4015-AD18-2D3DFD2FAA9C}"/>
              </a:ext>
            </a:extLst>
          </p:cNvPr>
          <p:cNvSpPr txBox="1"/>
          <p:nvPr/>
        </p:nvSpPr>
        <p:spPr>
          <a:xfrm>
            <a:off x="893700" y="1197172"/>
            <a:ext cx="302839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One-time push</a:t>
            </a:r>
          </a:p>
        </p:txBody>
      </p:sp>
    </p:spTree>
    <p:extLst>
      <p:ext uri="{BB962C8B-B14F-4D97-AF65-F5344CB8AC3E}">
        <p14:creationId xmlns:p14="http://schemas.microsoft.com/office/powerpoint/2010/main" val="256303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EB55-0611-4461-BEA9-0DA50A08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Lifecycle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4832A8F7-FC4F-43A2-9E74-70CDC9333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470" y="-57248"/>
            <a:ext cx="2235530" cy="223553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FCBD415C-D1D9-4064-9735-36253C80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262" y="1305155"/>
            <a:ext cx="3172399" cy="31723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8DD82-9741-4359-B040-55501438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025"/>
          <a:stretch/>
        </p:blipFill>
        <p:spPr>
          <a:xfrm>
            <a:off x="1309418" y="2486378"/>
            <a:ext cx="633414" cy="87859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911B435-2FDE-4348-A3E6-43290D1D8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814" y="2273925"/>
            <a:ext cx="1317914" cy="1317914"/>
          </a:xfrm>
          <a:prstGeom prst="rect">
            <a:avLst/>
          </a:prstGeom>
        </p:spPr>
      </p:pic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A74A78F1-0BDB-46CB-BB3B-DD6FDC407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499" y="1957590"/>
            <a:ext cx="1936171" cy="1936171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72E8000-561E-4381-8765-0F0E80ACA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8613" y="2397653"/>
            <a:ext cx="1056044" cy="105604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2922C1-8794-4EEE-BEA2-5125DB778B0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59728" y="2925675"/>
            <a:ext cx="718885" cy="7208"/>
          </a:xfrm>
          <a:prstGeom prst="straightConnector1">
            <a:avLst/>
          </a:prstGeom>
          <a:ln w="38100" cap="rnd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0E8393-3725-4283-BB1D-FF6FB1F590B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134657" y="2925675"/>
            <a:ext cx="682769" cy="7207"/>
          </a:xfrm>
          <a:prstGeom prst="straightConnector1">
            <a:avLst/>
          </a:prstGeom>
          <a:ln w="38100" cap="rnd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0C135-3EDA-4946-AE54-F1B1C5ACE44F}"/>
              </a:ext>
            </a:extLst>
          </p:cNvPr>
          <p:cNvSpPr txBox="1"/>
          <p:nvPr/>
        </p:nvSpPr>
        <p:spPr>
          <a:xfrm>
            <a:off x="893700" y="1197172"/>
            <a:ext cx="302839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Continuous push</a:t>
            </a:r>
          </a:p>
        </p:txBody>
      </p:sp>
    </p:spTree>
    <p:extLst>
      <p:ext uri="{BB962C8B-B14F-4D97-AF65-F5344CB8AC3E}">
        <p14:creationId xmlns:p14="http://schemas.microsoft.com/office/powerpoint/2010/main" val="19270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70F2EF07F8A4EBB96D09043731B2A" ma:contentTypeVersion="7" ma:contentTypeDescription="Create a new document." ma:contentTypeScope="" ma:versionID="d0aaea87c6553b9b02b130f8d022405e">
  <xsd:schema xmlns:xsd="http://www.w3.org/2001/XMLSchema" xmlns:xs="http://www.w3.org/2001/XMLSchema" xmlns:p="http://schemas.microsoft.com/office/2006/metadata/properties" xmlns:ns2="79024ea0-f1f4-4b7d-85ed-d2438cf90ae9" xmlns:ns3="5fecfebe-80ce-4aa2-b59d-e348f4dfd059" targetNamespace="http://schemas.microsoft.com/office/2006/metadata/properties" ma:root="true" ma:fieldsID="d7ae092e721e2aee7e355a2b1f45d486" ns2:_="" ns3:_="">
    <xsd:import namespace="79024ea0-f1f4-4b7d-85ed-d2438cf90ae9"/>
    <xsd:import namespace="5fecfebe-80ce-4aa2-b59d-e348f4dfd0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024ea0-f1f4-4b7d-85ed-d2438cf90a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cfebe-80ce-4aa2-b59d-e348f4dfd05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6F686C-EE61-4C5B-A875-DEDAC0BBA90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48C35B-C188-44F6-BEEC-30363A616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024ea0-f1f4-4b7d-85ed-d2438cf90ae9"/>
    <ds:schemaRef ds:uri="5fecfebe-80ce-4aa2-b59d-e348f4dfd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8932FC-58F5-43A3-B5C1-87EB285F5D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259</Words>
  <Application>Microsoft Office PowerPoint</Application>
  <PresentationFormat>On-screen Show (16:9)</PresentationFormat>
  <Paragraphs>80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Raleway</vt:lpstr>
      <vt:lpstr>Open Sans</vt:lpstr>
      <vt:lpstr>Lato</vt:lpstr>
      <vt:lpstr>Arial</vt:lpstr>
      <vt:lpstr>Antonio template</vt:lpstr>
      <vt:lpstr>What is Configuration Management?</vt:lpstr>
      <vt:lpstr>Hello!</vt:lpstr>
      <vt:lpstr>Problem Statement</vt:lpstr>
      <vt:lpstr>PowerPoint Presentation</vt:lpstr>
      <vt:lpstr>PowerPoint Presentation</vt:lpstr>
      <vt:lpstr>Key Concepts</vt:lpstr>
      <vt:lpstr>Implementation</vt:lpstr>
      <vt:lpstr>System Lifecycle</vt:lpstr>
      <vt:lpstr>System Lifecycle</vt:lpstr>
      <vt:lpstr>System Lifecycle</vt:lpstr>
      <vt:lpstr>Policy Driven</vt:lpstr>
      <vt:lpstr>Check and Set</vt:lpstr>
      <vt:lpstr>Check and Set</vt:lpstr>
      <vt:lpstr>Network Switch</vt:lpstr>
      <vt:lpstr>Web Server</vt:lpstr>
      <vt:lpstr>IaC Integration</vt:lpstr>
      <vt:lpstr>PowerPoint Presentation</vt:lpstr>
      <vt:lpstr>Summary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Fundamentals</dc:title>
  <dc:creator>Ned Bellavance</dc:creator>
  <cp:lastModifiedBy>Ned Bellavance</cp:lastModifiedBy>
  <cp:revision>1</cp:revision>
  <dcterms:created xsi:type="dcterms:W3CDTF">2021-01-12T18:12:38Z</dcterms:created>
  <dcterms:modified xsi:type="dcterms:W3CDTF">2021-01-25T15:40:33Z</dcterms:modified>
</cp:coreProperties>
</file>