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EA"/>
          </a:solidFill>
        </a:fill>
      </a:tcStyle>
    </a:wholeTbl>
    <a:band2H>
      <a:tcTxStyle b="def" i="def"/>
      <a:tcStyle>
        <a:tcBdr/>
        <a:fill>
          <a:solidFill>
            <a:srgbClr val="E7ED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CACF"/>
          </a:solidFill>
        </a:fill>
      </a:tcStyle>
    </a:wholeTbl>
    <a:band2H>
      <a:tcTxStyle b="def" i="def"/>
      <a:tcStyle>
        <a:tcBdr/>
        <a:fill>
          <a:solidFill>
            <a:srgbClr val="FCE6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2E7"/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BEC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5D7"/>
          </a:solidFill>
        </a:fill>
      </a:tcStyle>
    </a:wholeTbl>
    <a:band2H>
      <a:tcTxStyle b="def" i="def"/>
      <a:tcStyle>
        <a:tcBdr/>
        <a:fill>
          <a:solidFill>
            <a:srgbClr val="EAEB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677480"/>
              </a:solidFill>
              <a:prstDash val="solid"/>
              <a:round/>
            </a:ln>
          </a:left>
          <a:right>
            <a:ln w="12700" cap="flat">
              <a:solidFill>
                <a:srgbClr val="677480"/>
              </a:solidFill>
              <a:prstDash val="solid"/>
              <a:round/>
            </a:ln>
          </a:right>
          <a:top>
            <a:ln w="12700" cap="flat">
              <a:solidFill>
                <a:srgbClr val="677480"/>
              </a:solidFill>
              <a:prstDash val="solid"/>
              <a:round/>
            </a:ln>
          </a:top>
          <a:bottom>
            <a:ln w="127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solidFill>
                <a:srgbClr val="677480"/>
              </a:solidFill>
              <a:prstDash val="solid"/>
              <a:round/>
            </a:ln>
          </a:insideH>
          <a:insideV>
            <a:ln w="12700" cap="flat">
              <a:solidFill>
                <a:srgbClr val="677480"/>
              </a:solidFill>
              <a:prstDash val="solid"/>
              <a:round/>
            </a:ln>
          </a:insideV>
        </a:tcBdr>
        <a:fill>
          <a:solidFill>
            <a:srgbClr val="67748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677480"/>
              </a:solidFill>
              <a:prstDash val="solid"/>
              <a:round/>
            </a:ln>
          </a:left>
          <a:right>
            <a:ln w="12700" cap="flat">
              <a:solidFill>
                <a:srgbClr val="677480"/>
              </a:solidFill>
              <a:prstDash val="solid"/>
              <a:round/>
            </a:ln>
          </a:right>
          <a:top>
            <a:ln w="12700" cap="flat">
              <a:solidFill>
                <a:srgbClr val="677480"/>
              </a:solidFill>
              <a:prstDash val="solid"/>
              <a:round/>
            </a:ln>
          </a:top>
          <a:bottom>
            <a:ln w="127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solidFill>
                <a:srgbClr val="677480"/>
              </a:solidFill>
              <a:prstDash val="solid"/>
              <a:round/>
            </a:ln>
          </a:insideH>
          <a:insideV>
            <a:ln w="12700" cap="flat">
              <a:solidFill>
                <a:srgbClr val="677480"/>
              </a:solidFill>
              <a:prstDash val="solid"/>
              <a:round/>
            </a:ln>
          </a:insideV>
        </a:tcBdr>
        <a:fill>
          <a:solidFill>
            <a:srgbClr val="677480">
              <a:alpha val="20000"/>
            </a:srgbClr>
          </a:solidFill>
        </a:fill>
      </a:tcStyle>
    </a:firstCol>
    <a:lastRow>
      <a:tcTxStyle b="on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677480"/>
              </a:solidFill>
              <a:prstDash val="solid"/>
              <a:round/>
            </a:ln>
          </a:left>
          <a:right>
            <a:ln w="12700" cap="flat">
              <a:solidFill>
                <a:srgbClr val="677480"/>
              </a:solidFill>
              <a:prstDash val="solid"/>
              <a:round/>
            </a:ln>
          </a:right>
          <a:top>
            <a:ln w="50800" cap="flat">
              <a:solidFill>
                <a:srgbClr val="677480"/>
              </a:solidFill>
              <a:prstDash val="solid"/>
              <a:round/>
            </a:ln>
          </a:top>
          <a:bottom>
            <a:ln w="127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solidFill>
                <a:srgbClr val="677480"/>
              </a:solidFill>
              <a:prstDash val="solid"/>
              <a:round/>
            </a:ln>
          </a:insideH>
          <a:insideV>
            <a:ln w="12700" cap="flat">
              <a:solidFill>
                <a:srgbClr val="67748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677480"/>
              </a:solidFill>
              <a:prstDash val="solid"/>
              <a:round/>
            </a:ln>
          </a:left>
          <a:right>
            <a:ln w="12700" cap="flat">
              <a:solidFill>
                <a:srgbClr val="677480"/>
              </a:solidFill>
              <a:prstDash val="solid"/>
              <a:round/>
            </a:ln>
          </a:right>
          <a:top>
            <a:ln w="127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solidFill>
                <a:srgbClr val="677480"/>
              </a:solidFill>
              <a:prstDash val="solid"/>
              <a:round/>
            </a:ln>
          </a:insideH>
          <a:insideV>
            <a:ln w="12700" cap="flat">
              <a:solidFill>
                <a:srgbClr val="67748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Relationship Id="rId163" Type="http://schemas.openxmlformats.org/officeDocument/2006/relationships/slide" Target="slides/slide156.xml"/><Relationship Id="rId164" Type="http://schemas.openxmlformats.org/officeDocument/2006/relationships/slide" Target="slides/slide157.xml"/><Relationship Id="rId165" Type="http://schemas.openxmlformats.org/officeDocument/2006/relationships/slide" Target="slides/slide158.xml"/><Relationship Id="rId166" Type="http://schemas.openxmlformats.org/officeDocument/2006/relationships/slide" Target="slides/slide159.xml"/><Relationship Id="rId167" Type="http://schemas.openxmlformats.org/officeDocument/2006/relationships/slide" Target="slides/slide160.xml"/><Relationship Id="rId168" Type="http://schemas.openxmlformats.org/officeDocument/2006/relationships/slide" Target="slides/slide161.xml"/><Relationship Id="rId169" Type="http://schemas.openxmlformats.org/officeDocument/2006/relationships/slide" Target="slides/slide162.xml"/><Relationship Id="rId170" Type="http://schemas.openxmlformats.org/officeDocument/2006/relationships/slide" Target="slides/slide163.xml"/><Relationship Id="rId171" Type="http://schemas.openxmlformats.org/officeDocument/2006/relationships/slide" Target="slides/slide164.xml"/><Relationship Id="rId172" Type="http://schemas.openxmlformats.org/officeDocument/2006/relationships/slide" Target="slides/slide165.xml"/><Relationship Id="rId173" Type="http://schemas.openxmlformats.org/officeDocument/2006/relationships/slide" Target="slides/slide166.xml"/><Relationship Id="rId174" Type="http://schemas.openxmlformats.org/officeDocument/2006/relationships/slide" Target="slides/slide167.xml"/><Relationship Id="rId175" Type="http://schemas.openxmlformats.org/officeDocument/2006/relationships/slide" Target="slides/slide168.xml"/><Relationship Id="rId176" Type="http://schemas.openxmlformats.org/officeDocument/2006/relationships/slide" Target="slides/slide169.xml"/><Relationship Id="rId177" Type="http://schemas.openxmlformats.org/officeDocument/2006/relationships/slide" Target="slides/slide170.xml"/><Relationship Id="rId178" Type="http://schemas.openxmlformats.org/officeDocument/2006/relationships/slide" Target="slides/slide171.xml"/><Relationship Id="rId179" Type="http://schemas.openxmlformats.org/officeDocument/2006/relationships/slide" Target="slides/slide17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9" name="Shape 10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the concepts of agentless architecture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645225" y="2762724"/>
            <a:ext cx="6736500" cy="1159802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Google Shape;11;p2"/>
          <p:cNvSpPr/>
          <p:nvPr/>
        </p:nvSpPr>
        <p:spPr>
          <a:xfrm>
            <a:off x="5938246" y="2533163"/>
            <a:ext cx="7218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" name="Google Shape;12;p2"/>
          <p:cNvSpPr/>
          <p:nvPr/>
        </p:nvSpPr>
        <p:spPr>
          <a:xfrm>
            <a:off x="6659860" y="2533163"/>
            <a:ext cx="7218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8" name="Google Shape;13;p2"/>
          <p:cNvSpPr/>
          <p:nvPr/>
        </p:nvSpPr>
        <p:spPr>
          <a:xfrm>
            <a:off x="-2" y="2533163"/>
            <a:ext cx="7218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" name="Google Shape;14;p2"/>
          <p:cNvSpPr/>
          <p:nvPr/>
        </p:nvSpPr>
        <p:spPr>
          <a:xfrm>
            <a:off x="721424" y="2533163"/>
            <a:ext cx="5216702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893700" y="1373587"/>
            <a:ext cx="6462601" cy="3552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429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rraform - Code">
    <p:bg>
      <p:bgPr>
        <a:solidFill>
          <a:srgbClr val="B3BA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1919287" y="355410"/>
            <a:ext cx="6920248" cy="48774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algn="ctr" defTabSz="309562">
              <a:defRPr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Rectangle"/>
          <p:cNvSpPr/>
          <p:nvPr/>
        </p:nvSpPr>
        <p:spPr>
          <a:xfrm>
            <a:off x="1919286" y="157804"/>
            <a:ext cx="6920250" cy="285375"/>
          </a:xfrm>
          <a:prstGeom prst="rect">
            <a:avLst/>
          </a:prstGeom>
          <a:solidFill>
            <a:srgbClr val="506379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algn="ctr" defTabSz="309562">
              <a:defRPr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Circle"/>
          <p:cNvSpPr/>
          <p:nvPr/>
        </p:nvSpPr>
        <p:spPr>
          <a:xfrm>
            <a:off x="2335879" y="249601"/>
            <a:ext cx="101780" cy="101780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algn="ctr" defTabSz="309562">
              <a:defRPr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Circle"/>
          <p:cNvSpPr/>
          <p:nvPr/>
        </p:nvSpPr>
        <p:spPr>
          <a:xfrm>
            <a:off x="2177713" y="249601"/>
            <a:ext cx="101780" cy="101780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algn="ctr" defTabSz="309562">
              <a:defRPr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5" name="Circle"/>
          <p:cNvSpPr/>
          <p:nvPr/>
        </p:nvSpPr>
        <p:spPr>
          <a:xfrm>
            <a:off x="2019546" y="249601"/>
            <a:ext cx="101780" cy="101780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algn="ctr" defTabSz="309562">
              <a:defRPr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2127289" y="627471"/>
            <a:ext cx="6618507" cy="266701"/>
          </a:xfrm>
          <a:prstGeom prst="rect">
            <a:avLst/>
          </a:prstGeom>
        </p:spPr>
        <p:txBody>
          <a:bodyPr lIns="19050" tIns="19050" rIns="19050" bIns="19050">
            <a:normAutofit fontScale="100000" lnSpcReduction="0"/>
          </a:bodyPr>
          <a:lstStyle>
            <a:lvl1pPr marL="0" indent="0" defTabSz="309562">
              <a:lnSpc>
                <a:spcPct val="110000"/>
              </a:lnSpc>
              <a:spcBef>
                <a:spcPts val="150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defTabSz="309562">
              <a:lnSpc>
                <a:spcPct val="110000"/>
              </a:lnSpc>
              <a:spcBef>
                <a:spcPts val="150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0" indent="0" defTabSz="309562">
              <a:lnSpc>
                <a:spcPct val="110000"/>
              </a:lnSpc>
              <a:spcBef>
                <a:spcPts val="150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0" indent="0" defTabSz="309562">
              <a:lnSpc>
                <a:spcPct val="110000"/>
              </a:lnSpc>
              <a:spcBef>
                <a:spcPts val="150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0" indent="0" defTabSz="309562">
              <a:lnSpc>
                <a:spcPct val="110000"/>
              </a:lnSpc>
              <a:spcBef>
                <a:spcPts val="150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code editor"/>
          <p:cNvSpPr txBox="1"/>
          <p:nvPr>
            <p:ph type="body" sz="quarter" idx="21"/>
          </p:nvPr>
        </p:nvSpPr>
        <p:spPr>
          <a:xfrm>
            <a:off x="2460708" y="190953"/>
            <a:ext cx="6251497" cy="219077"/>
          </a:xfrm>
          <a:prstGeom prst="rect">
            <a:avLst/>
          </a:prstGeom>
        </p:spPr>
        <p:txBody>
          <a:bodyPr lIns="19050" tIns="19050" rIns="19050" bIns="19050" anchor="ctr">
            <a:normAutofit fontScale="100000" lnSpcReduction="0"/>
          </a:bodyPr>
          <a:lstStyle/>
          <a:p>
            <a: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8" name="Line"/>
          <p:cNvSpPr/>
          <p:nvPr/>
        </p:nvSpPr>
        <p:spPr>
          <a:xfrm>
            <a:off x="1990477" y="423862"/>
            <a:ext cx="476251" cy="1"/>
          </a:xfrm>
          <a:prstGeom prst="line">
            <a:avLst/>
          </a:prstGeom>
          <a:ln w="25400">
            <a:solidFill>
              <a:srgbClr val="B3BAC6"/>
            </a:solidFill>
            <a:miter lim="400000"/>
          </a:ln>
        </p:spPr>
        <p:txBody>
          <a:bodyPr lIns="17144" tIns="17144" rIns="17144" bIns="17144"/>
          <a:lstStyle/>
          <a:p>
            <a:pPr algn="ctr" defTabSz="308074">
              <a:defRPr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9" name="Line"/>
          <p:cNvSpPr/>
          <p:nvPr/>
        </p:nvSpPr>
        <p:spPr>
          <a:xfrm>
            <a:off x="1919077" y="438150"/>
            <a:ext cx="6920669" cy="0"/>
          </a:xfrm>
          <a:prstGeom prst="line">
            <a:avLst/>
          </a:prstGeom>
          <a:ln w="3175">
            <a:solidFill>
              <a:srgbClr val="B3BAC6"/>
            </a:solidFill>
            <a:miter lim="400000"/>
          </a:ln>
        </p:spPr>
        <p:txBody>
          <a:bodyPr lIns="17144" tIns="17144" rIns="17144" bIns="17144"/>
          <a:lstStyle/>
          <a:p>
            <a:pPr algn="ctr" defTabSz="308074">
              <a:defRPr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0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Google Shape;74;p10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Google Shape;75;p10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" name="Google Shape;76;p10"/>
          <p:cNvSpPr/>
          <p:nvPr/>
        </p:nvSpPr>
        <p:spPr>
          <a:xfrm>
            <a:off x="893709" y="5066324"/>
            <a:ext cx="6462601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▷"/>
        <a:tabLst/>
        <a:defRPr b="0" baseline="0" cap="none" i="0" spc="0" strike="noStrike" sz="2400" u="none">
          <a:solidFill>
            <a:srgbClr val="677480"/>
          </a:solidFill>
          <a:uFillTx/>
          <a:latin typeface="+mj-lt"/>
          <a:ea typeface="+mj-ea"/>
          <a:cs typeface="+mj-cs"/>
          <a:sym typeface="Lato"/>
        </a:defRPr>
      </a:lvl1pPr>
      <a:lvl2pPr marL="9144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b="0" baseline="0" cap="none" i="0" spc="0" strike="noStrike" sz="2400" u="none">
          <a:solidFill>
            <a:srgbClr val="677480"/>
          </a:solidFill>
          <a:uFillTx/>
          <a:latin typeface="+mj-lt"/>
          <a:ea typeface="+mj-ea"/>
          <a:cs typeface="+mj-cs"/>
          <a:sym typeface="Lato"/>
        </a:defRPr>
      </a:lvl2pPr>
      <a:lvl3pPr marL="13716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b="0" baseline="0" cap="none" i="0" spc="0" strike="noStrike" sz="2400" u="none">
          <a:solidFill>
            <a:srgbClr val="677480"/>
          </a:solidFill>
          <a:uFillTx/>
          <a:latin typeface="+mj-lt"/>
          <a:ea typeface="+mj-ea"/>
          <a:cs typeface="+mj-cs"/>
          <a:sym typeface="Lato"/>
        </a:defRPr>
      </a:lvl3pPr>
      <a:lvl4pPr marL="18288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●"/>
        <a:tabLst/>
        <a:defRPr b="0" baseline="0" cap="none" i="0" spc="0" strike="noStrike" sz="2400" u="none">
          <a:solidFill>
            <a:srgbClr val="677480"/>
          </a:solidFill>
          <a:uFillTx/>
          <a:latin typeface="+mj-lt"/>
          <a:ea typeface="+mj-ea"/>
          <a:cs typeface="+mj-cs"/>
          <a:sym typeface="Lato"/>
        </a:defRPr>
      </a:lvl4pPr>
      <a:lvl5pPr marL="22860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b="0" baseline="0" cap="none" i="0" spc="0" strike="noStrike" sz="2400" u="none">
          <a:solidFill>
            <a:srgbClr val="677480"/>
          </a:solidFill>
          <a:uFillTx/>
          <a:latin typeface="+mj-lt"/>
          <a:ea typeface="+mj-ea"/>
          <a:cs typeface="+mj-cs"/>
          <a:sym typeface="Lato"/>
        </a:defRPr>
      </a:lvl5pPr>
      <a:lvl6pPr marL="27432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b="0" baseline="0" cap="none" i="0" spc="0" strike="noStrike" sz="2400" u="none">
          <a:solidFill>
            <a:srgbClr val="677480"/>
          </a:solidFill>
          <a:uFillTx/>
          <a:latin typeface="+mj-lt"/>
          <a:ea typeface="+mj-ea"/>
          <a:cs typeface="+mj-cs"/>
          <a:sym typeface="Lato"/>
        </a:defRPr>
      </a:lvl6pPr>
      <a:lvl7pPr marL="32004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●"/>
        <a:tabLst/>
        <a:defRPr b="0" baseline="0" cap="none" i="0" spc="0" strike="noStrike" sz="2400" u="none">
          <a:solidFill>
            <a:srgbClr val="677480"/>
          </a:solidFill>
          <a:uFillTx/>
          <a:latin typeface="+mj-lt"/>
          <a:ea typeface="+mj-ea"/>
          <a:cs typeface="+mj-cs"/>
          <a:sym typeface="Lato"/>
        </a:defRPr>
      </a:lvl7pPr>
      <a:lvl8pPr marL="36576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b="0" baseline="0" cap="none" i="0" spc="0" strike="noStrike" sz="2400" u="none">
          <a:solidFill>
            <a:srgbClr val="677480"/>
          </a:solidFill>
          <a:uFillTx/>
          <a:latin typeface="+mj-lt"/>
          <a:ea typeface="+mj-ea"/>
          <a:cs typeface="+mj-cs"/>
          <a:sym typeface="Lato"/>
        </a:defRPr>
      </a:lvl8pPr>
      <a:lvl9pPr marL="41148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b="0" baseline="0" cap="none" i="0" spc="0" strike="noStrike" sz="2400" u="none">
          <a:solidFill>
            <a:srgbClr val="677480"/>
          </a:solidFill>
          <a:uFillTx/>
          <a:latin typeface="+mj-lt"/>
          <a:ea typeface="+mj-ea"/>
          <a:cs typeface="+mj-cs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sible.com/ansible/latest/user_guide/playbooks_tags.html#tags" TargetMode="External"/></Relationships>
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laxy.ansible.com/" TargetMode="External"/></Relationships>
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sible.com/ansible/latest/reference_appendices/config.html#ansible-configuration-settings-locations" TargetMode="Externa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ntario01.example.com/" TargetMode="External"/><Relationship Id="rId3" Type="http://schemas.openxmlformats.org/officeDocument/2006/relationships/hyperlink" Target="http://ontario02.example.com/" TargetMode="External"/><Relationship Id="rId4" Type="http://schemas.openxmlformats.org/officeDocument/2006/relationships/hyperlink" Target="http://washinton1.example.com/" TargetMode="External"/><Relationship Id="rId5" Type="http://schemas.openxmlformats.org/officeDocument/2006/relationships/hyperlink" Target="http://washington2.example.com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88;p12"/>
          <p:cNvSpPr txBox="1"/>
          <p:nvPr>
            <p:ph type="title"/>
          </p:nvPr>
        </p:nvSpPr>
        <p:spPr>
          <a:xfrm>
            <a:off x="645225" y="2762724"/>
            <a:ext cx="6836231" cy="1159802"/>
          </a:xfrm>
          <a:prstGeom prst="rect">
            <a:avLst/>
          </a:prstGeom>
        </p:spPr>
        <p:txBody>
          <a:bodyPr/>
          <a:lstStyle>
            <a:lvl1pPr defTabSz="676655">
              <a:defRPr sz="3256"/>
            </a:lvl1pPr>
          </a:lstStyle>
          <a:p>
            <a:pPr/>
            <a:r>
              <a:t>What is Configuration Management?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4559" y="2150063"/>
            <a:ext cx="2235531" cy="22355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9498" y="1957590"/>
            <a:ext cx="1936172" cy="193617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itle 1"/>
          <p:cNvSpPr txBox="1"/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pPr/>
            <a:r>
              <a:t>System Lifecycle</a:t>
            </a:r>
          </a:p>
        </p:txBody>
      </p:sp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08469" y="-57249"/>
            <a:ext cx="2235531" cy="2235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Graphic 11" descr="Graphic 11"/>
          <p:cNvPicPr>
            <a:picLocks noChangeAspect="1"/>
          </p:cNvPicPr>
          <p:nvPr/>
        </p:nvPicPr>
        <p:blipFill>
          <a:blip r:embed="rId5">
            <a:extLst/>
          </a:blip>
          <a:srcRect l="13025" t="0" r="0" b="0"/>
          <a:stretch>
            <a:fillRect/>
          </a:stretch>
        </p:blipFill>
        <p:spPr>
          <a:xfrm>
            <a:off x="1309417" y="2486378"/>
            <a:ext cx="633415" cy="878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41813" y="2273924"/>
            <a:ext cx="1317915" cy="1317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5" descr="Picture 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39440" y="2193115"/>
            <a:ext cx="1465119" cy="1465119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traight Arrow Connector 10"/>
          <p:cNvSpPr/>
          <p:nvPr/>
        </p:nvSpPr>
        <p:spPr>
          <a:xfrm>
            <a:off x="3359727" y="2932882"/>
            <a:ext cx="817417" cy="1"/>
          </a:xfrm>
          <a:prstGeom prst="line">
            <a:avLst/>
          </a:pr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Straight Arrow Connector 12"/>
          <p:cNvSpPr/>
          <p:nvPr/>
        </p:nvSpPr>
        <p:spPr>
          <a:xfrm>
            <a:off x="4933507" y="2932882"/>
            <a:ext cx="911668" cy="1"/>
          </a:xfrm>
          <a:prstGeom prst="line">
            <a:avLst/>
          </a:prstGeom>
          <a:ln w="38100" cap="rnd">
            <a:solidFill>
              <a:srgbClr val="1C83C4"/>
            </a:solidFill>
            <a:prstDash val="sysDot"/>
            <a:head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08" name="Picture 6" descr="Picture 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105400" y="2974626"/>
            <a:ext cx="633846" cy="63384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14"/>
          <p:cNvSpPr txBox="1"/>
          <p:nvPr/>
        </p:nvSpPr>
        <p:spPr>
          <a:xfrm>
            <a:off x="893700" y="1230797"/>
            <a:ext cx="3028394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24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Continuous pull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53 -0.108953" origin="layout" pathEditMode="relative">
                                      <p:cBhvr>
                                        <p:cTn id="1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  <p:bldP build="whole" bldLvl="1" animBg="1" rev="0" advAuto="0" spid="199" grpId="3"/>
      <p:bldP build="whole" bldLvl="1" animBg="1" rev="0" advAuto="0" spid="207" grpId="5"/>
      <p:bldP build="whole" bldLvl="1" animBg="1" rev="0" advAuto="0" spid="208" grpId="4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Ad Hoc vs Playb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 Hoc vs Playbooks</a:t>
            </a:r>
          </a:p>
        </p:txBody>
      </p:sp>
      <p:sp>
        <p:nvSpPr>
          <p:cNvPr id="1199" name="The main solution to these limitations comes in the form of Ansible Playboo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main solution to these limitations comes in the form of Ansible Playbooks</a:t>
            </a:r>
          </a:p>
          <a:p>
            <a:pPr/>
            <a:r>
              <a:t>Playbooks allow you to string together multiple commands to create a complex workflow to configure your servers</a:t>
            </a:r>
          </a:p>
          <a:p>
            <a:pPr/>
            <a:r>
              <a:t>Both have their uses and drawbacks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Lab 04: Ad Hoc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04: Ad Hoc Commands</a:t>
            </a:r>
          </a:p>
        </p:txBody>
      </p:sp>
      <p:sp>
        <p:nvSpPr>
          <p:cNvPr id="1202" name="This lab builds upon the lessons in the Modules la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lab builds upon the lessons in the Modules lab</a:t>
            </a:r>
          </a:p>
          <a:p>
            <a:pPr/>
            <a:r>
              <a:t>You will run through a few different scenarios on how to properly run ad hoc Ansible commands</a:t>
            </a:r>
          </a:p>
          <a:p>
            <a:pPr/>
            <a:r>
              <a:t>This will prepare you to take those commands and put them into the form of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B1B06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yb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Playbooks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Ansible Playb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Ansible Playbooks</a:t>
            </a:r>
          </a:p>
        </p:txBody>
      </p:sp>
      <p:sp>
        <p:nvSpPr>
          <p:cNvPr id="1207" name="Ansible Playbooks offer a repeatable, re-usable, simple configuration manag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Ansible Playbooks offer a repeatable, re-usable, simple configuration management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 Playbooks are a multi-machine deployment system, one that is well suited to deploying complex applications.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Playbooks take simple, on-off commands and allow you to string them together to fully configure your infrastructure in one place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Ansible Playb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Ansible Playbooks</a:t>
            </a:r>
          </a:p>
        </p:txBody>
      </p:sp>
      <p:sp>
        <p:nvSpPr>
          <p:cNvPr id="1210" name="Ansible playbooks are typically considered a “one stop shop” for your configuration manag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Ansible playbooks are typically considered a “one stop shop” for your configuration management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Up to this point, we’ve been looking at commands as a single, one-off occurrence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Playbooks shift that mindset from single commands against one component to multiple commands strung together against a number different targets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Command refres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Command refresh</a:t>
            </a:r>
          </a:p>
        </p:txBody>
      </p:sp>
      <p:sp>
        <p:nvSpPr>
          <p:cNvPr id="1213" name="Module - small applets that contain code that can be leveraged against a single targ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332613" defTabSz="886968">
              <a:spcBef>
                <a:spcPts val="500"/>
              </a:spcBef>
              <a:buSzPts val="2300"/>
              <a:defRPr sz="2328"/>
            </a:pPr>
            <a:r>
              <a:t>Module - small applets that contain code that can be leveraged against a single target</a:t>
            </a:r>
          </a:p>
          <a:p>
            <a:pPr marL="443484" indent="-332613" defTabSz="886968">
              <a:spcBef>
                <a:spcPts val="500"/>
              </a:spcBef>
              <a:buSzPts val="2300"/>
              <a:defRPr sz="2328"/>
            </a:pPr>
            <a:r>
              <a:t>Ad hoc command - single command that leverages a module’s code to take action against a target</a:t>
            </a:r>
          </a:p>
          <a:p>
            <a:pPr marL="443484" indent="-332613" defTabSz="886968">
              <a:spcBef>
                <a:spcPts val="500"/>
              </a:spcBef>
              <a:buSzPts val="2300"/>
              <a:defRPr sz="2328"/>
            </a:pPr>
            <a:r>
              <a:t>Playbook - series of interwoven commands and dependencies that allow you to fully configure your target hardware and ready it for use in production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Automation with 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Automation with Ansible</a:t>
            </a:r>
          </a:p>
        </p:txBody>
      </p:sp>
      <p:sp>
        <p:nvSpPr>
          <p:cNvPr id="1216" name="One of the biggest benefits to using Ansible Playbooks is the ability to automate your Infrastructure as Code deploy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buSzPts val="1900"/>
              <a:defRPr sz="1900"/>
            </a:pPr>
            <a:r>
              <a:t>One of the biggest benefits to using Ansible Playbooks is the ability to automate your Infrastructure as Code deployments</a:t>
            </a:r>
          </a:p>
          <a:p>
            <a:pPr>
              <a:lnSpc>
                <a:spcPct val="120000"/>
              </a:lnSpc>
              <a:buSzPts val="1900"/>
              <a:defRPr sz="1900"/>
            </a:pPr>
            <a:r>
              <a:t>Ansible plays very well with provisioning tools like Terraform</a:t>
            </a:r>
          </a:p>
          <a:p>
            <a:pPr>
              <a:lnSpc>
                <a:spcPct val="120000"/>
              </a:lnSpc>
              <a:buSzPts val="1900"/>
              <a:defRPr sz="1900"/>
            </a:pPr>
            <a:r>
              <a:t>Ansible is fully cloud agnostic</a:t>
            </a:r>
          </a:p>
          <a:p>
            <a:pPr>
              <a:lnSpc>
                <a:spcPct val="120000"/>
              </a:lnSpc>
              <a:buSzPts val="1900"/>
              <a:defRPr sz="1900"/>
            </a:pPr>
            <a:r>
              <a:t>Ansible playbooks can be integrated into a CI/CD pipeline so that they trigger automatically whenever new infrastructure is provisioned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" name="ci:cd.png" descr="ci:c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9946" y="-88576"/>
            <a:ext cx="9144001" cy="4648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Playbook 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Playbook Construction</a:t>
            </a:r>
          </a:p>
        </p:txBody>
      </p:sp>
      <p:sp>
        <p:nvSpPr>
          <p:cNvPr id="1221" name="Ansible Playbooks are written in YA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7763" indent="-298322" defTabSz="795527">
              <a:spcBef>
                <a:spcPts val="500"/>
              </a:spcBef>
              <a:buSzPts val="2000"/>
              <a:defRPr sz="2088"/>
            </a:pPr>
            <a:r>
              <a:t>Ansible Playbooks are written in YAML</a:t>
            </a:r>
          </a:p>
          <a:p>
            <a:pPr marL="397763" indent="-298322" defTabSz="795527">
              <a:spcBef>
                <a:spcPts val="500"/>
              </a:spcBef>
              <a:buSzPts val="2000"/>
              <a:defRPr sz="2088"/>
            </a:pPr>
            <a:r>
              <a:t>YAML is a human-readable serialization language</a:t>
            </a:r>
          </a:p>
          <a:p>
            <a:pPr marL="397763" indent="-298322" defTabSz="795527">
              <a:spcBef>
                <a:spcPts val="500"/>
              </a:spcBef>
              <a:buSzPts val="2000"/>
              <a:defRPr sz="2088"/>
            </a:pPr>
            <a:r>
              <a:t>Makes heavy use of indentations to communicate relationships between different parts of the same code</a:t>
            </a:r>
          </a:p>
          <a:p>
            <a:pPr marL="397763" indent="-298322" defTabSz="795527">
              <a:spcBef>
                <a:spcPts val="500"/>
              </a:spcBef>
              <a:buSzPts val="2000"/>
              <a:defRPr sz="2088"/>
            </a:pPr>
            <a:r>
              <a:t>YAML does not use tabs, only spaces for its whitespace</a:t>
            </a:r>
          </a:p>
          <a:p>
            <a:pPr marL="397763" indent="-298322" defTabSz="795527">
              <a:spcBef>
                <a:spcPts val="500"/>
              </a:spcBef>
              <a:buSzPts val="2000"/>
              <a:defRPr sz="2088"/>
            </a:pPr>
            <a:r>
              <a:t>All playbooks should begin with three dashes at the top to denote that it is the start of a document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232323"/>
          </a:solidFill>
        </p:spPr>
        <p:txBody>
          <a:bodyPr/>
          <a:lstStyle/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---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name: Configure Webservers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hosts: webservers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become: true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tasks: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- name: Add Nginx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apt: 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name: nginx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state: present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- name: Insert index page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template: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src: /workstation/ansible/files/index.html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dest: /usr/share/nginx/html/index.html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- name: Start Nginx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service: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name: nginx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1008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state: started</a:t>
            </a:r>
          </a:p>
        </p:txBody>
      </p:sp>
      <p:sp>
        <p:nvSpPr>
          <p:cNvPr id="1224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YAML Example</a:t>
            </a:r>
          </a:p>
        </p:txBody>
      </p:sp>
      <p:sp>
        <p:nvSpPr>
          <p:cNvPr id="1225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pPr/>
            <a:r>
              <a:t>Policy Driven</a:t>
            </a:r>
          </a:p>
        </p:txBody>
      </p:sp>
      <p:sp>
        <p:nvSpPr>
          <p:cNvPr id="212" name="TextBox 4"/>
          <p:cNvSpPr txBox="1"/>
          <p:nvPr/>
        </p:nvSpPr>
        <p:spPr>
          <a:xfrm>
            <a:off x="3461058" y="3362014"/>
            <a:ext cx="212013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Security</a:t>
            </a:r>
          </a:p>
        </p:txBody>
      </p:sp>
      <p:sp>
        <p:nvSpPr>
          <p:cNvPr id="213" name="TextBox 6"/>
          <p:cNvSpPr txBox="1"/>
          <p:nvPr/>
        </p:nvSpPr>
        <p:spPr>
          <a:xfrm>
            <a:off x="774447" y="3362013"/>
            <a:ext cx="22352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Functional</a:t>
            </a:r>
          </a:p>
        </p:txBody>
      </p:sp>
      <p:sp>
        <p:nvSpPr>
          <p:cNvPr id="214" name="TextBox 7"/>
          <p:cNvSpPr txBox="1"/>
          <p:nvPr/>
        </p:nvSpPr>
        <p:spPr>
          <a:xfrm>
            <a:off x="6032584" y="3362014"/>
            <a:ext cx="232904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Compliance</a:t>
            </a:r>
          </a:p>
        </p:txBody>
      </p:sp>
      <p:pic>
        <p:nvPicPr>
          <p:cNvPr id="21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417" y="1477700"/>
            <a:ext cx="2045279" cy="2045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1366" y="1310579"/>
            <a:ext cx="2379518" cy="2379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74464" y="1549110"/>
            <a:ext cx="2045279" cy="2045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6"/>
      <p:bldP build="whole" bldLvl="1" animBg="1" rev="0" advAuto="0" spid="215" grpId="2"/>
      <p:bldP build="whole" bldLvl="1" animBg="1" rev="0" advAuto="0" spid="212" grpId="3"/>
      <p:bldP build="whole" bldLvl="1" animBg="1" rev="0" advAuto="0" spid="214" grpId="5"/>
      <p:bldP build="whole" bldLvl="1" animBg="1" rev="0" advAuto="0" spid="213" grpId="1"/>
      <p:bldP build="whole" bldLvl="1" animBg="1" rev="0" advAuto="0" spid="216" grpId="4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Components of a Playb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Components of a Playbook</a:t>
            </a:r>
          </a:p>
        </p:txBody>
      </p:sp>
      <p:sp>
        <p:nvSpPr>
          <p:cNvPr id="1228" name="Play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250317" defTabSz="667512">
              <a:spcBef>
                <a:spcPts val="400"/>
              </a:spcBef>
              <a:buSzPts val="1700"/>
              <a:defRPr sz="1752"/>
            </a:pPr>
            <a:r>
              <a:t>Plays</a:t>
            </a:r>
          </a:p>
          <a:p>
            <a:pPr lvl="1" marL="639699" indent="-250317" defTabSz="667512">
              <a:spcBef>
                <a:spcPts val="400"/>
              </a:spcBef>
              <a:buSzPts val="1700"/>
              <a:buChar char="▷"/>
              <a:defRPr sz="1752"/>
            </a:pPr>
            <a:r>
              <a:t>This is the top part of the code that contains information such as the name of the “play”, the host group(s) to target, and what tasks will be run</a:t>
            </a:r>
          </a:p>
          <a:p>
            <a:pPr lvl="1" marL="639699" indent="-250317" defTabSz="667512">
              <a:spcBef>
                <a:spcPts val="400"/>
              </a:spcBef>
              <a:buSzPts val="1700"/>
              <a:buChar char="▷"/>
              <a:defRPr sz="1752"/>
            </a:pPr>
            <a:r>
              <a:t>This can also include some optional information, such as what user to run as and whether or not to escalate privileges</a:t>
            </a:r>
          </a:p>
          <a:p>
            <a:pPr lvl="1" marL="639699" indent="-250317" defTabSz="667512">
              <a:spcBef>
                <a:spcPts val="400"/>
              </a:spcBef>
              <a:buSzPts val="1700"/>
              <a:buChar char="▷"/>
              <a:defRPr sz="1752"/>
            </a:pPr>
            <a:r>
              <a:t>The name of the playbook is whatever you want to call it; it does not relate back to any other part of the code</a:t>
            </a:r>
          </a:p>
          <a:p>
            <a:pPr lvl="1" marL="639699" indent="-250317" defTabSz="667512">
              <a:spcBef>
                <a:spcPts val="400"/>
              </a:spcBef>
              <a:buSzPts val="1700"/>
              <a:buChar char="▷"/>
              <a:defRPr sz="1752"/>
            </a:pPr>
            <a:r>
              <a:t>A playbook will typically consist of multiple plays that can target different host groups and achieve different 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Components of a Playb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Components of a Playbook</a:t>
            </a:r>
          </a:p>
        </p:txBody>
      </p:sp>
      <p:sp>
        <p:nvSpPr>
          <p:cNvPr id="1231" name="Tas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9768" indent="-322325" defTabSz="859536">
              <a:spcBef>
                <a:spcPts val="500"/>
              </a:spcBef>
              <a:buSzPts val="2200"/>
              <a:defRPr sz="2256"/>
            </a:pPr>
            <a:r>
              <a:t>Tasks</a:t>
            </a:r>
          </a:p>
          <a:p>
            <a:pPr lvl="1" marL="823722" indent="-322325" defTabSz="859536">
              <a:spcBef>
                <a:spcPts val="500"/>
              </a:spcBef>
              <a:buSzPts val="2200"/>
              <a:buChar char="▷"/>
              <a:defRPr sz="2256"/>
            </a:pPr>
            <a:r>
              <a:t>This section contains all of the different commands in each play</a:t>
            </a:r>
          </a:p>
          <a:p>
            <a:pPr lvl="1" marL="823722" indent="-322325" defTabSz="859536">
              <a:spcBef>
                <a:spcPts val="500"/>
              </a:spcBef>
              <a:buSzPts val="2200"/>
              <a:buChar char="▷"/>
              <a:defRPr sz="2256"/>
            </a:pPr>
            <a:r>
              <a:t>Much like ad hoc commands, these must include a declared module and it’s mandatory and optional parameters</a:t>
            </a:r>
          </a:p>
          <a:p>
            <a:pPr lvl="1" marL="823722" indent="-322325" defTabSz="859536">
              <a:spcBef>
                <a:spcPts val="500"/>
              </a:spcBef>
              <a:buSzPts val="2200"/>
              <a:buChar char="▷"/>
              <a:defRPr sz="2256"/>
            </a:pPr>
            <a:r>
              <a:t>You will also give each task a name, which will be displayed during the run and output phases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unning a Playb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Running a Playbook</a:t>
            </a:r>
          </a:p>
        </p:txBody>
      </p:sp>
      <p:sp>
        <p:nvSpPr>
          <p:cNvPr id="1234" name="Ansible has its own command for running playbooks…"/>
          <p:cNvSpPr txBox="1"/>
          <p:nvPr>
            <p:ph type="body" idx="1"/>
          </p:nvPr>
        </p:nvSpPr>
        <p:spPr>
          <a:xfrm>
            <a:off x="893709" y="1364906"/>
            <a:ext cx="6462601" cy="3552301"/>
          </a:xfrm>
          <a:prstGeom prst="rect">
            <a:avLst/>
          </a:prstGeom>
        </p:spPr>
        <p:txBody>
          <a:bodyPr/>
          <a:lstStyle/>
          <a:p>
            <a:pPr/>
            <a:r>
              <a:t>Ansible has its own command for running playbooks</a:t>
            </a:r>
          </a:p>
          <a:p>
            <a:pPr/>
            <a:r>
              <a:t>ansible-playbook </a:t>
            </a:r>
          </a:p>
          <a:p>
            <a:pPr/>
            <a:r>
              <a:t>Like ad hoc commands, there are many options that can be used here to tailor your command to very granular levels</a:t>
            </a:r>
          </a:p>
          <a:p>
            <a:pPr/>
            <a:r>
              <a:t>The only required input on the command line is the playbook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232323"/>
          </a:solidFill>
        </p:spPr>
        <p:txBody>
          <a:bodyPr/>
          <a:lstStyle>
            <a:lvl1pPr defTabSz="457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9B859D"/>
                </a:solidFill>
                <a:latin typeface="+mj-lt"/>
                <a:ea typeface="+mj-ea"/>
                <a:cs typeface="+mj-cs"/>
                <a:sym typeface="Lato"/>
              </a:defRPr>
            </a:lvl1pPr>
          </a:lstStyle>
          <a:p>
            <a:pPr/>
            <a:r>
              <a:t>$ Ansible-playbook main.yml</a:t>
            </a:r>
          </a:p>
        </p:txBody>
      </p:sp>
      <p:sp>
        <p:nvSpPr>
          <p:cNvPr id="1237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Playbook command</a:t>
            </a:r>
          </a:p>
        </p:txBody>
      </p:sp>
      <p:sp>
        <p:nvSpPr>
          <p:cNvPr id="1238" name="Slide Number"/>
          <p:cNvSpPr txBox="1"/>
          <p:nvPr>
            <p:ph type="sldNum" sz="quarter" idx="4294967295"/>
          </p:nvPr>
        </p:nvSpPr>
        <p:spPr>
          <a:xfrm>
            <a:off x="4453080" y="4905375"/>
            <a:ext cx="233078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6" grpId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232323"/>
          </a:solidFill>
        </p:spPr>
        <p:txBody>
          <a:bodyPr/>
          <a:lstStyle>
            <a:lvl1pPr defTabSz="457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9B859D"/>
                </a:solidFill>
                <a:latin typeface="+mj-lt"/>
                <a:ea typeface="+mj-ea"/>
                <a:cs typeface="+mj-cs"/>
                <a:sym typeface="Lato"/>
              </a:defRPr>
            </a:lvl1pPr>
          </a:lstStyle>
          <a:p>
            <a:pPr/>
            <a:r>
              <a:t>$ Ansible-playbook main.yml -i /inventory/hosts -u ubuntu -K -C</a:t>
            </a:r>
          </a:p>
        </p:txBody>
      </p:sp>
      <p:sp>
        <p:nvSpPr>
          <p:cNvPr id="1241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Advanced playbook command</a:t>
            </a:r>
          </a:p>
        </p:txBody>
      </p:sp>
      <p:sp>
        <p:nvSpPr>
          <p:cNvPr id="1242" name="Slide Number"/>
          <p:cNvSpPr txBox="1"/>
          <p:nvPr>
            <p:ph type="sldNum" sz="quarter" idx="4294967295"/>
          </p:nvPr>
        </p:nvSpPr>
        <p:spPr>
          <a:xfrm>
            <a:off x="4453080" y="4905375"/>
            <a:ext cx="233078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0" grpId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232323"/>
          </a:solidFill>
        </p:spPr>
        <p:txBody>
          <a:bodyPr/>
          <a:lstStyle/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ansible@ansible-training-ant:/workstation/ansible &gt; ansible-playbook playbook.yaml -i hosts -u rpt -K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BECOME password: 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PLAY [Configure Webservers] *****************************************************************************************************************************************************************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TASK [Gathering Facts] ***************************************************************************************************************************************************************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ok: [54.164.149.176]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ok: [18.205.7.240]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TASK [Add Nginx] *********************************************************************************************************************************************************************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changed: [18.205.7.240]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changed: [54.164.149.176]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TASK [Insert index page] *************************************************************************************************************************************************************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changed: [54.164.149.176]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changed: [18.205.7.240]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TASK [Start Nginx] *******************************************************************************************************************************************************************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ok: [54.164.149.176]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ok: [18.205.7.240]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PLAY RECAP ***************************************************************************************************************************************************************************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18.205.7.240               : ok=3    changed=2    unreachable=0    failed=0    skipped=0    rescued=0    ignored=0   </a:t>
            </a:r>
          </a:p>
          <a:p>
            <a:pPr defTabSz="228600">
              <a:lnSpc>
                <a:spcPct val="100000"/>
              </a:lnSpc>
              <a:spcBef>
                <a:spcPts val="0"/>
              </a:spcBef>
              <a:defRPr sz="6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54.164.149.176             : ok=3    changed=2    unreachable=0    failed=0    skipped=0    rescued=0    ignored=0 </a:t>
            </a:r>
          </a:p>
        </p:txBody>
      </p:sp>
      <p:sp>
        <p:nvSpPr>
          <p:cNvPr id="1245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Successful playbook run</a:t>
            </a:r>
          </a:p>
        </p:txBody>
      </p:sp>
      <p:sp>
        <p:nvSpPr>
          <p:cNvPr id="1246" name="Slide Number"/>
          <p:cNvSpPr txBox="1"/>
          <p:nvPr>
            <p:ph type="sldNum" sz="quarter" idx="4294967295"/>
          </p:nvPr>
        </p:nvSpPr>
        <p:spPr>
          <a:xfrm>
            <a:off x="4453080" y="4905375"/>
            <a:ext cx="233078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4" grpId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Runtime In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Runtime Information</a:t>
            </a:r>
          </a:p>
        </p:txBody>
      </p:sp>
      <p:sp>
        <p:nvSpPr>
          <p:cNvPr id="1249" name="Gathering Fa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043" indent="-264032" defTabSz="704087">
              <a:spcBef>
                <a:spcPts val="400"/>
              </a:spcBef>
              <a:buSzPts val="1800"/>
              <a:defRPr sz="1848"/>
            </a:pPr>
            <a:r>
              <a:t>Gathering Facts</a:t>
            </a:r>
          </a:p>
          <a:p>
            <a:pPr lvl="1" marL="674750" indent="-264032" defTabSz="704087">
              <a:spcBef>
                <a:spcPts val="400"/>
              </a:spcBef>
              <a:buSzPts val="1800"/>
              <a:buChar char="▷"/>
              <a:defRPr sz="1848"/>
            </a:pPr>
            <a:r>
              <a:t>Ansible is collecting information on the remote systems</a:t>
            </a:r>
          </a:p>
          <a:p>
            <a:pPr lvl="1" marL="674750" indent="-264032" defTabSz="704087">
              <a:spcBef>
                <a:spcPts val="400"/>
              </a:spcBef>
              <a:buSzPts val="1800"/>
              <a:buChar char="▷"/>
              <a:defRPr sz="1848"/>
            </a:pPr>
            <a:r>
              <a:t>Ansible stores this host metadata and can be viewed individually by typing </a:t>
            </a:r>
            <a:r>
              <a:rPr b="1"/>
              <a:t>ansible hostgroup -m setup</a:t>
            </a:r>
            <a:endParaRPr b="1"/>
          </a:p>
          <a:p>
            <a:pPr lvl="1" marL="674750" indent="-264032" defTabSz="704087">
              <a:spcBef>
                <a:spcPts val="400"/>
              </a:spcBef>
              <a:buSzPts val="1800"/>
              <a:buChar char="▷"/>
              <a:defRPr sz="1848"/>
            </a:pPr>
            <a:r>
              <a:t>The important takeaway here is that Ansible is attempting to establish a connection with the hosts given the provided setup</a:t>
            </a:r>
          </a:p>
          <a:p>
            <a:pPr lvl="1" marL="674750" indent="-264032" defTabSz="704087">
              <a:spcBef>
                <a:spcPts val="400"/>
              </a:spcBef>
              <a:buSzPts val="1800"/>
              <a:buChar char="▷"/>
              <a:defRPr sz="1848"/>
            </a:pPr>
            <a:r>
              <a:t>Unless configured otherwise, a successful Gathering Facts step will return the IP addresses of the remote hosts that you are trying to connect 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232323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TASK [Gathering Facts] ***************************************************************************************************************************************************************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ok: [54.164.149.176]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ok: [18.205.7.240]</a:t>
            </a:r>
          </a:p>
        </p:txBody>
      </p:sp>
      <p:sp>
        <p:nvSpPr>
          <p:cNvPr id="1252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Gathering Facts</a:t>
            </a:r>
          </a:p>
        </p:txBody>
      </p:sp>
      <p:sp>
        <p:nvSpPr>
          <p:cNvPr id="1253" name="Slide Number"/>
          <p:cNvSpPr txBox="1"/>
          <p:nvPr>
            <p:ph type="sldNum" sz="quarter" idx="4294967295"/>
          </p:nvPr>
        </p:nvSpPr>
        <p:spPr>
          <a:xfrm>
            <a:off x="4453080" y="4905375"/>
            <a:ext cx="233078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1" grpId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Runtime In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Runtime Information</a:t>
            </a:r>
          </a:p>
        </p:txBody>
      </p:sp>
      <p:sp>
        <p:nvSpPr>
          <p:cNvPr id="1256" name="Output - Tas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267461" defTabSz="713231">
              <a:spcBef>
                <a:spcPts val="400"/>
              </a:spcBef>
              <a:buSzPts val="1800"/>
              <a:defRPr sz="1871"/>
            </a:pPr>
            <a:r>
              <a:t>Output - Tasks</a:t>
            </a:r>
          </a:p>
          <a:p>
            <a:pPr lvl="1" marL="683513" indent="-267461" defTabSz="713231">
              <a:spcBef>
                <a:spcPts val="400"/>
              </a:spcBef>
              <a:buSzPts val="1800"/>
              <a:buChar char="▷"/>
              <a:defRPr sz="1871"/>
            </a:pPr>
            <a:r>
              <a:t>Ansible then runs through all of the tasks in sequential order</a:t>
            </a:r>
          </a:p>
          <a:p>
            <a:pPr lvl="1" marL="683513" indent="-267461" defTabSz="713231">
              <a:spcBef>
                <a:spcPts val="400"/>
              </a:spcBef>
              <a:buSzPts val="1800"/>
              <a:buChar char="▷"/>
              <a:defRPr sz="1871"/>
            </a:pPr>
            <a:r>
              <a:t>If you have any handlers or dependencies on specific tasks, those will run prior to the task itself</a:t>
            </a:r>
          </a:p>
          <a:p>
            <a:pPr lvl="1" marL="683513" indent="-267461" defTabSz="713231">
              <a:spcBef>
                <a:spcPts val="400"/>
              </a:spcBef>
              <a:buSzPts val="1800"/>
              <a:buChar char="▷"/>
              <a:defRPr sz="1871"/>
            </a:pPr>
            <a:r>
              <a:t>Ansible will go through each module and attempt to ensure that the host(s) match the state that is declared in the playbook</a:t>
            </a:r>
          </a:p>
          <a:p>
            <a:pPr lvl="1" marL="683513" indent="-267461" defTabSz="713231">
              <a:spcBef>
                <a:spcPts val="400"/>
              </a:spcBef>
              <a:buSzPts val="1800"/>
              <a:buChar char="▷"/>
              <a:defRPr sz="1871"/>
            </a:pPr>
            <a:r>
              <a:t>If ‘ok’ is returned, this simply means that the state of the managed host already matches the declared state in the playbook and that nothing was changed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232323"/>
          </a:solidFill>
        </p:spPr>
        <p:txBody>
          <a:bodyPr/>
          <a:lstStyle/>
          <a:p>
            <a:pPr defTabSz="416052">
              <a:lnSpc>
                <a:spcPct val="100000"/>
              </a:lnSpc>
              <a:spcBef>
                <a:spcPts val="0"/>
              </a:spcBef>
              <a:defRPr sz="1092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TASK [Add Nginx] *********************************************************************************************************************************************************************</a:t>
            </a:r>
          </a:p>
          <a:p>
            <a:pPr defTabSz="416052">
              <a:lnSpc>
                <a:spcPct val="100000"/>
              </a:lnSpc>
              <a:spcBef>
                <a:spcPts val="0"/>
              </a:spcBef>
              <a:defRPr sz="1092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changed: [18.205.7.240]</a:t>
            </a:r>
          </a:p>
          <a:p>
            <a:pPr defTabSz="416052">
              <a:lnSpc>
                <a:spcPct val="100000"/>
              </a:lnSpc>
              <a:spcBef>
                <a:spcPts val="0"/>
              </a:spcBef>
              <a:defRPr sz="1092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changed: [54.164.149.176]</a:t>
            </a:r>
          </a:p>
          <a:p>
            <a:pPr defTabSz="416052">
              <a:lnSpc>
                <a:spcPct val="100000"/>
              </a:lnSpc>
              <a:spcBef>
                <a:spcPts val="0"/>
              </a:spcBef>
              <a:defRPr sz="1092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16052">
              <a:lnSpc>
                <a:spcPct val="100000"/>
              </a:lnSpc>
              <a:spcBef>
                <a:spcPts val="0"/>
              </a:spcBef>
              <a:defRPr sz="1092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TASK [Insert index page] *************************************************************************************************************************************************************</a:t>
            </a:r>
          </a:p>
          <a:p>
            <a:pPr defTabSz="416052">
              <a:lnSpc>
                <a:spcPct val="100000"/>
              </a:lnSpc>
              <a:spcBef>
                <a:spcPts val="0"/>
              </a:spcBef>
              <a:defRPr sz="1092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changed: [54.164.149.176]</a:t>
            </a:r>
          </a:p>
          <a:p>
            <a:pPr defTabSz="416052">
              <a:lnSpc>
                <a:spcPct val="100000"/>
              </a:lnSpc>
              <a:spcBef>
                <a:spcPts val="0"/>
              </a:spcBef>
              <a:defRPr sz="1092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changed: [18.205.7.240]</a:t>
            </a:r>
          </a:p>
          <a:p>
            <a:pPr defTabSz="416052">
              <a:lnSpc>
                <a:spcPct val="100000"/>
              </a:lnSpc>
              <a:spcBef>
                <a:spcPts val="0"/>
              </a:spcBef>
              <a:defRPr sz="1092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16052">
              <a:lnSpc>
                <a:spcPct val="100000"/>
              </a:lnSpc>
              <a:spcBef>
                <a:spcPts val="0"/>
              </a:spcBef>
              <a:defRPr sz="1092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TASK [Start Nginx] *******************************************************************************************************************************************************************</a:t>
            </a:r>
          </a:p>
          <a:p>
            <a:pPr defTabSz="416052">
              <a:lnSpc>
                <a:spcPct val="100000"/>
              </a:lnSpc>
              <a:spcBef>
                <a:spcPts val="0"/>
              </a:spcBef>
              <a:defRPr sz="1092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ok: [54.164.149.176]</a:t>
            </a:r>
          </a:p>
          <a:p>
            <a:pPr defTabSz="416052">
              <a:lnSpc>
                <a:spcPct val="100000"/>
              </a:lnSpc>
              <a:spcBef>
                <a:spcPts val="0"/>
              </a:spcBef>
              <a:defRPr sz="1092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ok: [18.205.7.240]</a:t>
            </a:r>
          </a:p>
        </p:txBody>
      </p:sp>
      <p:sp>
        <p:nvSpPr>
          <p:cNvPr id="1259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Running Modules as tasks</a:t>
            </a:r>
          </a:p>
        </p:txBody>
      </p:sp>
      <p:sp>
        <p:nvSpPr>
          <p:cNvPr id="1260" name="Slide Number"/>
          <p:cNvSpPr txBox="1"/>
          <p:nvPr>
            <p:ph type="sldNum" sz="quarter" idx="4294967295"/>
          </p:nvPr>
        </p:nvSpPr>
        <p:spPr>
          <a:xfrm>
            <a:off x="4453080" y="4905375"/>
            <a:ext cx="233078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pPr/>
            <a:r>
              <a:t>Check and Set</a:t>
            </a:r>
          </a:p>
        </p:txBody>
      </p:sp>
      <p:grpSp>
        <p:nvGrpSpPr>
          <p:cNvPr id="222" name="Group 11"/>
          <p:cNvGrpSpPr/>
          <p:nvPr/>
        </p:nvGrpSpPr>
        <p:grpSpPr>
          <a:xfrm>
            <a:off x="2522909" y="2369012"/>
            <a:ext cx="1344380" cy="914401"/>
            <a:chOff x="0" y="0"/>
            <a:chExt cx="1344378" cy="914400"/>
          </a:xfrm>
        </p:grpSpPr>
        <p:sp>
          <p:nvSpPr>
            <p:cNvPr id="220" name="Flowchart: Process 8"/>
            <p:cNvSpPr/>
            <p:nvPr/>
          </p:nvSpPr>
          <p:spPr>
            <a:xfrm>
              <a:off x="0" y="0"/>
              <a:ext cx="1344379" cy="914400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1861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TextBox 4"/>
            <p:cNvSpPr txBox="1"/>
            <p:nvPr/>
          </p:nvSpPr>
          <p:spPr>
            <a:xfrm>
              <a:off x="435585" y="560108"/>
              <a:ext cx="400533" cy="28882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Get</a:t>
              </a:r>
            </a:p>
          </p:txBody>
        </p:sp>
      </p:grpSp>
      <p:pic>
        <p:nvPicPr>
          <p:cNvPr id="22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8686" y="1933320"/>
            <a:ext cx="1492827" cy="14928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7" name="Group 22"/>
          <p:cNvGrpSpPr/>
          <p:nvPr/>
        </p:nvGrpSpPr>
        <p:grpSpPr>
          <a:xfrm>
            <a:off x="5216290" y="1349809"/>
            <a:ext cx="1344380" cy="914401"/>
            <a:chOff x="0" y="0"/>
            <a:chExt cx="1344378" cy="914400"/>
          </a:xfrm>
        </p:grpSpPr>
        <p:sp>
          <p:nvSpPr>
            <p:cNvPr id="224" name="Flowchart: Process 20"/>
            <p:cNvSpPr/>
            <p:nvPr/>
          </p:nvSpPr>
          <p:spPr>
            <a:xfrm>
              <a:off x="0" y="0"/>
              <a:ext cx="1344379" cy="914400"/>
            </a:xfrm>
            <a:prstGeom prst="rect">
              <a:avLst/>
            </a:prstGeom>
            <a:solidFill>
              <a:schemeClr val="accent4"/>
            </a:solidFill>
            <a:ln w="25400" cap="flat">
              <a:solidFill>
                <a:srgbClr val="186190"/>
              </a:solidFill>
              <a:prstDash val="solid"/>
              <a:round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TextBox 3"/>
            <p:cNvSpPr txBox="1"/>
            <p:nvPr/>
          </p:nvSpPr>
          <p:spPr>
            <a:xfrm>
              <a:off x="442032" y="583510"/>
              <a:ext cx="456529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Test</a:t>
              </a:r>
            </a:p>
          </p:txBody>
        </p:sp>
        <p:pic>
          <p:nvPicPr>
            <p:cNvPr id="226" name="Picture 15" descr="Picture 1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40967" y="21066"/>
              <a:ext cx="662446" cy="6624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2" name="Group 29"/>
          <p:cNvGrpSpPr/>
          <p:nvPr/>
        </p:nvGrpSpPr>
        <p:grpSpPr>
          <a:xfrm>
            <a:off x="5216290" y="3373039"/>
            <a:ext cx="1344380" cy="914401"/>
            <a:chOff x="0" y="0"/>
            <a:chExt cx="1344378" cy="914400"/>
          </a:xfrm>
        </p:grpSpPr>
        <p:grpSp>
          <p:nvGrpSpPr>
            <p:cNvPr id="230" name="Group 23"/>
            <p:cNvGrpSpPr/>
            <p:nvPr/>
          </p:nvGrpSpPr>
          <p:grpSpPr>
            <a:xfrm>
              <a:off x="0" y="0"/>
              <a:ext cx="1344379" cy="914400"/>
              <a:chOff x="0" y="0"/>
              <a:chExt cx="1344378" cy="914400"/>
            </a:xfrm>
          </p:grpSpPr>
          <p:sp>
            <p:nvSpPr>
              <p:cNvPr id="228" name="Flowchart: Process 24"/>
              <p:cNvSpPr/>
              <p:nvPr/>
            </p:nvSpPr>
            <p:spPr>
              <a:xfrm>
                <a:off x="0" y="0"/>
                <a:ext cx="1344379" cy="914400"/>
              </a:xfrm>
              <a:prstGeom prst="rect">
                <a:avLst/>
              </a:prstGeom>
              <a:solidFill>
                <a:schemeClr val="accent3"/>
              </a:solidFill>
              <a:ln w="25400" cap="flat">
                <a:solidFill>
                  <a:srgbClr val="18619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9" name="TextBox 25"/>
              <p:cNvSpPr txBox="1"/>
              <p:nvPr/>
            </p:nvSpPr>
            <p:spPr>
              <a:xfrm>
                <a:off x="486114" y="571015"/>
                <a:ext cx="380825" cy="288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Set</a:t>
                </a:r>
              </a:p>
            </p:txBody>
          </p:sp>
        </p:grpSp>
        <p:pic>
          <p:nvPicPr>
            <p:cNvPr id="231" name="Picture 28" descr="Picture 2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3605" y="34191"/>
              <a:ext cx="677167" cy="6771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3" name="Flowchart: Decision 30"/>
          <p:cNvSpPr/>
          <p:nvPr/>
        </p:nvSpPr>
        <p:spPr>
          <a:xfrm>
            <a:off x="7304640" y="2550465"/>
            <a:ext cx="823131" cy="551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186190"/>
            </a:solidFill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4" name="Picture 32" descr="Picture 3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68130" y="2523552"/>
            <a:ext cx="496153" cy="496153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Flowchart: Decision 35"/>
          <p:cNvSpPr/>
          <p:nvPr/>
        </p:nvSpPr>
        <p:spPr>
          <a:xfrm rot="10800000">
            <a:off x="5476914" y="2550465"/>
            <a:ext cx="823131" cy="551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186190"/>
            </a:solidFill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6" name="Picture 36" descr="Picture 3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800000">
            <a:off x="5643769" y="2605810"/>
            <a:ext cx="496153" cy="496153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Connector: Elbow 47"/>
          <p:cNvSpPr/>
          <p:nvPr/>
        </p:nvSpPr>
        <p:spPr>
          <a:xfrm>
            <a:off x="3194050" y="1805940"/>
            <a:ext cx="2009140" cy="549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83" name="Straight Arrow Connector 53"/>
          <p:cNvSpPr/>
          <p:nvPr/>
        </p:nvSpPr>
        <p:spPr>
          <a:xfrm>
            <a:off x="5888480" y="2276909"/>
            <a:ext cx="1" cy="260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84" name="Straight Arrow Connector 57"/>
          <p:cNvSpPr/>
          <p:nvPr/>
        </p:nvSpPr>
        <p:spPr>
          <a:xfrm>
            <a:off x="5888480" y="3114737"/>
            <a:ext cx="1" cy="24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85" name="Connector: Elbow 68"/>
          <p:cNvSpPr/>
          <p:nvPr/>
        </p:nvSpPr>
        <p:spPr>
          <a:xfrm>
            <a:off x="3194050" y="3295650"/>
            <a:ext cx="2009140" cy="53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86" name="Connector: Elbow 71"/>
          <p:cNvSpPr/>
          <p:nvPr/>
        </p:nvSpPr>
        <p:spPr>
          <a:xfrm>
            <a:off x="6572250" y="1805939"/>
            <a:ext cx="1143000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57" name="Group 76"/>
          <p:cNvGrpSpPr/>
          <p:nvPr/>
        </p:nvGrpSpPr>
        <p:grpSpPr>
          <a:xfrm>
            <a:off x="463778" y="1658155"/>
            <a:ext cx="1587429" cy="1003301"/>
            <a:chOff x="0" y="0"/>
            <a:chExt cx="1587428" cy="1003300"/>
          </a:xfrm>
        </p:grpSpPr>
        <p:sp>
          <p:nvSpPr>
            <p:cNvPr id="242" name="Rectangle: Rounded Corners 77"/>
            <p:cNvSpPr/>
            <p:nvPr/>
          </p:nvSpPr>
          <p:spPr>
            <a:xfrm>
              <a:off x="0" y="0"/>
              <a:ext cx="1587429" cy="1003300"/>
            </a:xfrm>
            <a:prstGeom prst="roundRect">
              <a:avLst>
                <a:gd name="adj" fmla="val 7174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Rectangle: Rounded Corners 78"/>
            <p:cNvSpPr/>
            <p:nvPr/>
          </p:nvSpPr>
          <p:spPr>
            <a:xfrm>
              <a:off x="83407" y="159097"/>
              <a:ext cx="710308" cy="10691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Rectangle: Rounded Corners 79"/>
            <p:cNvSpPr/>
            <p:nvPr/>
          </p:nvSpPr>
          <p:spPr>
            <a:xfrm>
              <a:off x="835417" y="159097"/>
              <a:ext cx="294618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Rectangle: Rounded Corners 80"/>
            <p:cNvSpPr/>
            <p:nvPr/>
          </p:nvSpPr>
          <p:spPr>
            <a:xfrm>
              <a:off x="1171737" y="159097"/>
              <a:ext cx="294617" cy="10691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Rectangle: Rounded Corners 81"/>
            <p:cNvSpPr/>
            <p:nvPr/>
          </p:nvSpPr>
          <p:spPr>
            <a:xfrm>
              <a:off x="83407" y="343596"/>
              <a:ext cx="294617" cy="10691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Rectangle: Rounded Corners 82"/>
            <p:cNvSpPr/>
            <p:nvPr/>
          </p:nvSpPr>
          <p:spPr>
            <a:xfrm>
              <a:off x="438560" y="343596"/>
              <a:ext cx="513898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Rectangle: Rounded Corners 83"/>
            <p:cNvSpPr/>
            <p:nvPr/>
          </p:nvSpPr>
          <p:spPr>
            <a:xfrm>
              <a:off x="997523" y="343596"/>
              <a:ext cx="513897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Rectangle: Rounded Corners 84"/>
            <p:cNvSpPr/>
            <p:nvPr/>
          </p:nvSpPr>
          <p:spPr>
            <a:xfrm>
              <a:off x="83407" y="534444"/>
              <a:ext cx="138439" cy="10691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Rectangle: Rounded Corners 85"/>
            <p:cNvSpPr/>
            <p:nvPr/>
          </p:nvSpPr>
          <p:spPr>
            <a:xfrm>
              <a:off x="1155805" y="534444"/>
              <a:ext cx="355615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Rectangle: Rounded Corners 86"/>
            <p:cNvSpPr/>
            <p:nvPr/>
          </p:nvSpPr>
          <p:spPr>
            <a:xfrm>
              <a:off x="255057" y="534444"/>
              <a:ext cx="138439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Rectangle: Rounded Corners 87"/>
            <p:cNvSpPr/>
            <p:nvPr/>
          </p:nvSpPr>
          <p:spPr>
            <a:xfrm>
              <a:off x="426707" y="534444"/>
              <a:ext cx="138439" cy="10691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Rectangle: Rounded Corners 88"/>
            <p:cNvSpPr/>
            <p:nvPr/>
          </p:nvSpPr>
          <p:spPr>
            <a:xfrm>
              <a:off x="878426" y="534444"/>
              <a:ext cx="241478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Rectangle: Rounded Corners 89"/>
            <p:cNvSpPr/>
            <p:nvPr/>
          </p:nvSpPr>
          <p:spPr>
            <a:xfrm>
              <a:off x="83407" y="733952"/>
              <a:ext cx="753357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Rectangle: Rounded Corners 90"/>
            <p:cNvSpPr/>
            <p:nvPr/>
          </p:nvSpPr>
          <p:spPr>
            <a:xfrm>
              <a:off x="878466" y="733952"/>
              <a:ext cx="294618" cy="10691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Rectangle: Rounded Corners 91"/>
            <p:cNvSpPr/>
            <p:nvPr/>
          </p:nvSpPr>
          <p:spPr>
            <a:xfrm>
              <a:off x="1214786" y="733952"/>
              <a:ext cx="294617" cy="10691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81" name="Group 92"/>
          <p:cNvGrpSpPr/>
          <p:nvPr/>
        </p:nvGrpSpPr>
        <p:grpSpPr>
          <a:xfrm>
            <a:off x="463778" y="2718704"/>
            <a:ext cx="1587429" cy="1433034"/>
            <a:chOff x="0" y="0"/>
            <a:chExt cx="1587428" cy="1433032"/>
          </a:xfrm>
        </p:grpSpPr>
        <p:sp>
          <p:nvSpPr>
            <p:cNvPr id="258" name="Rectangle: Rounded Corners 93"/>
            <p:cNvSpPr/>
            <p:nvPr/>
          </p:nvSpPr>
          <p:spPr>
            <a:xfrm>
              <a:off x="0" y="0"/>
              <a:ext cx="1587429" cy="1433033"/>
            </a:xfrm>
            <a:prstGeom prst="roundRect">
              <a:avLst>
                <a:gd name="adj" fmla="val 5589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9" name="Rectangle: Rounded Corners 94"/>
            <p:cNvSpPr/>
            <p:nvPr/>
          </p:nvSpPr>
          <p:spPr>
            <a:xfrm>
              <a:off x="86097" y="349598"/>
              <a:ext cx="710309" cy="106917"/>
            </a:xfrm>
            <a:prstGeom prst="roundRect">
              <a:avLst>
                <a:gd name="adj" fmla="val 50000"/>
              </a:avLst>
            </a:prstGeom>
            <a:solidFill>
              <a:srgbClr val="333A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Rectangle: Rounded Corners 95"/>
            <p:cNvSpPr/>
            <p:nvPr/>
          </p:nvSpPr>
          <p:spPr>
            <a:xfrm>
              <a:off x="838108" y="349598"/>
              <a:ext cx="294617" cy="106917"/>
            </a:xfrm>
            <a:prstGeom prst="roundRect">
              <a:avLst>
                <a:gd name="adj" fmla="val 50000"/>
              </a:avLst>
            </a:prstGeom>
            <a:solidFill>
              <a:srgbClr val="B601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Rectangle: Rounded Corners 96"/>
            <p:cNvSpPr/>
            <p:nvPr/>
          </p:nvSpPr>
          <p:spPr>
            <a:xfrm>
              <a:off x="1174427" y="349598"/>
              <a:ext cx="294618" cy="106917"/>
            </a:xfrm>
            <a:prstGeom prst="roundRect">
              <a:avLst>
                <a:gd name="adj" fmla="val 50000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Rectangle: Rounded Corners 97"/>
            <p:cNvSpPr/>
            <p:nvPr/>
          </p:nvSpPr>
          <p:spPr>
            <a:xfrm>
              <a:off x="86097" y="534097"/>
              <a:ext cx="294618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Rectangle: Rounded Corners 98"/>
            <p:cNvSpPr/>
            <p:nvPr/>
          </p:nvSpPr>
          <p:spPr>
            <a:xfrm>
              <a:off x="441251" y="534097"/>
              <a:ext cx="513897" cy="106917"/>
            </a:xfrm>
            <a:prstGeom prst="roundRect">
              <a:avLst>
                <a:gd name="adj" fmla="val 50000"/>
              </a:avLst>
            </a:prstGeom>
            <a:solidFill>
              <a:srgbClr val="B601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Rectangle: Rounded Corners 99"/>
            <p:cNvSpPr/>
            <p:nvPr/>
          </p:nvSpPr>
          <p:spPr>
            <a:xfrm>
              <a:off x="1000213" y="534097"/>
              <a:ext cx="513898" cy="106917"/>
            </a:xfrm>
            <a:prstGeom prst="roundRect">
              <a:avLst>
                <a:gd name="adj" fmla="val 50000"/>
              </a:avLst>
            </a:prstGeom>
            <a:solidFill>
              <a:srgbClr val="333A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Rectangle: Rounded Corners 100"/>
            <p:cNvSpPr/>
            <p:nvPr/>
          </p:nvSpPr>
          <p:spPr>
            <a:xfrm>
              <a:off x="86097" y="724945"/>
              <a:ext cx="138439" cy="106917"/>
            </a:xfrm>
            <a:prstGeom prst="roundRect">
              <a:avLst>
                <a:gd name="adj" fmla="val 50000"/>
              </a:avLst>
            </a:prstGeom>
            <a:solidFill>
              <a:srgbClr val="21ABF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" name="Rectangle: Rounded Corners 101"/>
            <p:cNvSpPr/>
            <p:nvPr/>
          </p:nvSpPr>
          <p:spPr>
            <a:xfrm>
              <a:off x="1158496" y="724945"/>
              <a:ext cx="355615" cy="106917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7" name="Rectangle: Rounded Corners 102"/>
            <p:cNvSpPr/>
            <p:nvPr/>
          </p:nvSpPr>
          <p:spPr>
            <a:xfrm>
              <a:off x="257747" y="724945"/>
              <a:ext cx="138439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Rectangle: Rounded Corners 103"/>
            <p:cNvSpPr/>
            <p:nvPr/>
          </p:nvSpPr>
          <p:spPr>
            <a:xfrm>
              <a:off x="429397" y="724945"/>
              <a:ext cx="138439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Rectangle: Rounded Corners 104"/>
            <p:cNvSpPr/>
            <p:nvPr/>
          </p:nvSpPr>
          <p:spPr>
            <a:xfrm>
              <a:off x="881117" y="724945"/>
              <a:ext cx="241477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Rectangle: Rounded Corners 105"/>
            <p:cNvSpPr/>
            <p:nvPr/>
          </p:nvSpPr>
          <p:spPr>
            <a:xfrm>
              <a:off x="86097" y="924452"/>
              <a:ext cx="753357" cy="106917"/>
            </a:xfrm>
            <a:prstGeom prst="roundRect">
              <a:avLst>
                <a:gd name="adj" fmla="val 50000"/>
              </a:avLst>
            </a:prstGeom>
            <a:solidFill>
              <a:srgbClr val="5E7A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Rectangle: Rounded Corners 106"/>
            <p:cNvSpPr/>
            <p:nvPr/>
          </p:nvSpPr>
          <p:spPr>
            <a:xfrm>
              <a:off x="881157" y="924452"/>
              <a:ext cx="294617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" name="Rectangle: Rounded Corners 107"/>
            <p:cNvSpPr/>
            <p:nvPr/>
          </p:nvSpPr>
          <p:spPr>
            <a:xfrm>
              <a:off x="1217476" y="924452"/>
              <a:ext cx="294618" cy="106917"/>
            </a:xfrm>
            <a:prstGeom prst="roundRect">
              <a:avLst>
                <a:gd name="adj" fmla="val 50000"/>
              </a:avLst>
            </a:prstGeom>
            <a:solidFill>
              <a:srgbClr val="21ABF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" name="Rectangle: Rounded Corners 108"/>
            <p:cNvSpPr/>
            <p:nvPr/>
          </p:nvSpPr>
          <p:spPr>
            <a:xfrm>
              <a:off x="81350" y="154420"/>
              <a:ext cx="138439" cy="106917"/>
            </a:xfrm>
            <a:prstGeom prst="roundRect">
              <a:avLst>
                <a:gd name="adj" fmla="val 50000"/>
              </a:avLst>
            </a:prstGeom>
            <a:solidFill>
              <a:srgbClr val="5E7A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" name="Rectangle: Rounded Corners 109"/>
            <p:cNvSpPr/>
            <p:nvPr/>
          </p:nvSpPr>
          <p:spPr>
            <a:xfrm>
              <a:off x="1153749" y="154420"/>
              <a:ext cx="355614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" name="Rectangle: Rounded Corners 110"/>
            <p:cNvSpPr/>
            <p:nvPr/>
          </p:nvSpPr>
          <p:spPr>
            <a:xfrm>
              <a:off x="253000" y="154420"/>
              <a:ext cx="138439" cy="106917"/>
            </a:xfrm>
            <a:prstGeom prst="roundRect">
              <a:avLst>
                <a:gd name="adj" fmla="val 50000"/>
              </a:avLst>
            </a:prstGeom>
            <a:solidFill>
              <a:srgbClr val="B601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Rectangle: Rounded Corners 111"/>
            <p:cNvSpPr/>
            <p:nvPr/>
          </p:nvSpPr>
          <p:spPr>
            <a:xfrm>
              <a:off x="424650" y="154420"/>
              <a:ext cx="138439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Rectangle: Rounded Corners 112"/>
            <p:cNvSpPr/>
            <p:nvPr/>
          </p:nvSpPr>
          <p:spPr>
            <a:xfrm>
              <a:off x="876370" y="154420"/>
              <a:ext cx="241477" cy="106917"/>
            </a:xfrm>
            <a:prstGeom prst="roundRect">
              <a:avLst>
                <a:gd name="adj" fmla="val 50000"/>
              </a:avLst>
            </a:prstGeom>
            <a:solidFill>
              <a:srgbClr val="5E7A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Rectangle: Rounded Corners 113"/>
            <p:cNvSpPr/>
            <p:nvPr/>
          </p:nvSpPr>
          <p:spPr>
            <a:xfrm>
              <a:off x="83407" y="1108951"/>
              <a:ext cx="294617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Rectangle: Rounded Corners 114"/>
            <p:cNvSpPr/>
            <p:nvPr/>
          </p:nvSpPr>
          <p:spPr>
            <a:xfrm>
              <a:off x="438560" y="1108951"/>
              <a:ext cx="513898" cy="106917"/>
            </a:xfrm>
            <a:prstGeom prst="roundRect">
              <a:avLst>
                <a:gd name="adj" fmla="val 50000"/>
              </a:avLst>
            </a:prstGeom>
            <a:solidFill>
              <a:srgbClr val="B601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Rectangle: Rounded Corners 115"/>
            <p:cNvSpPr/>
            <p:nvPr/>
          </p:nvSpPr>
          <p:spPr>
            <a:xfrm>
              <a:off x="997523" y="1108951"/>
              <a:ext cx="513897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2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8"/>
      <p:bldP build="whole" bldLvl="1" animBg="1" rev="0" advAuto="0" spid="284" grpId="10"/>
      <p:bldP build="whole" bldLvl="1" animBg="1" rev="0" advAuto="0" spid="281" grpId="2"/>
      <p:bldP build="whole" bldLvl="1" animBg="1" rev="0" advAuto="0" spid="232" grpId="11"/>
      <p:bldP build="whole" bldLvl="1" animBg="1" rev="0" advAuto="0" spid="223" grpId="4"/>
      <p:bldP build="whole" bldLvl="1" animBg="1" rev="0" advAuto="0" spid="222" grpId="3"/>
      <p:bldP build="whole" bldLvl="1" animBg="1" rev="0" advAuto="0" spid="286" grpId="13"/>
      <p:bldP build="whole" bldLvl="1" animBg="1" rev="0" advAuto="0" spid="285" grpId="12"/>
      <p:bldP build="whole" bldLvl="1" animBg="1" rev="0" advAuto="0" spid="257" grpId="1"/>
      <p:bldP build="whole" bldLvl="1" animBg="1" rev="0" advAuto="0" spid="283" grpId="7"/>
      <p:bldP build="whole" bldLvl="1" animBg="1" rev="0" advAuto="0" spid="233" grpId="14"/>
      <p:bldP build="whole" bldLvl="1" animBg="1" rev="0" advAuto="0" spid="234" grpId="15"/>
      <p:bldP build="whole" bldLvl="1" animBg="1" rev="0" advAuto="0" spid="227" grpId="6"/>
      <p:bldP build="whole" bldLvl="1" animBg="1" rev="0" advAuto="0" spid="236" grpId="9"/>
      <p:bldP build="whole" bldLvl="1" animBg="1" rev="0" advAuto="0" spid="282" grpId="5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Runtime In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Runtime Information</a:t>
            </a:r>
          </a:p>
        </p:txBody>
      </p:sp>
      <p:sp>
        <p:nvSpPr>
          <p:cNvPr id="1263" name="Play Rec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908" indent="-305180" defTabSz="813816">
              <a:spcBef>
                <a:spcPts val="500"/>
              </a:spcBef>
              <a:buSzPts val="2100"/>
              <a:defRPr sz="2136"/>
            </a:pPr>
            <a:r>
              <a:t>Play Recap</a:t>
            </a:r>
          </a:p>
          <a:p>
            <a:pPr lvl="1" marL="779906" indent="-305180" defTabSz="813816">
              <a:spcBef>
                <a:spcPts val="500"/>
              </a:spcBef>
              <a:buSzPts val="2100"/>
              <a:buChar char="▷"/>
              <a:defRPr sz="2136"/>
            </a:pPr>
            <a:r>
              <a:t>This is a brief section at the bottom that gives information on all of the changes, failures, and other possible states at the end of your run</a:t>
            </a:r>
          </a:p>
          <a:p>
            <a:pPr lvl="1" marL="779906" indent="-305180" defTabSz="813816">
              <a:spcBef>
                <a:spcPts val="500"/>
              </a:spcBef>
              <a:buSzPts val="2100"/>
              <a:buChar char="▷"/>
              <a:defRPr sz="2136"/>
            </a:pPr>
            <a:r>
              <a:t>The amount of information in this section should match up with the number of tasks that were included in your playbook, including Gathering Facts and the Play information itselc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232323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PLAY RECAP ***************************************************************************************************************************************************************************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18.205.7.240               : ok=3    changed=2    unreachable=0    failed=0    skipped=0    rescued=0    ignored=0  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54.164.149.176             : ok=3    changed=2    unreachable=0    failed=0    skipped=0    rescued=0    ignored=0 </a:t>
            </a:r>
          </a:p>
        </p:txBody>
      </p:sp>
      <p:sp>
        <p:nvSpPr>
          <p:cNvPr id="1266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Running Modules as tasks</a:t>
            </a:r>
          </a:p>
        </p:txBody>
      </p:sp>
      <p:sp>
        <p:nvSpPr>
          <p:cNvPr id="1267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5" grpId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Host files with Playb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Host files with Playbooks</a:t>
            </a:r>
          </a:p>
        </p:txBody>
      </p:sp>
      <p:sp>
        <p:nvSpPr>
          <p:cNvPr id="1270" name="Ansible searches for your host file in this order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 searches for your host file in this order:</a:t>
            </a:r>
          </a:p>
          <a:p>
            <a:pPr lvl="1" marL="876300" indent="-342900">
              <a:buChar char="▷"/>
            </a:pPr>
            <a:r>
              <a:t>Command line declaration</a:t>
            </a:r>
          </a:p>
          <a:p>
            <a:pPr lvl="1" marL="876300" indent="-342900">
              <a:buChar char="▷"/>
            </a:pPr>
            <a:r>
              <a:t>./ansible.cfg</a:t>
            </a:r>
          </a:p>
          <a:p>
            <a:pPr lvl="1" marL="876300" indent="-342900">
              <a:buChar char="▷"/>
            </a:pPr>
            <a:r>
              <a:t>~/.ansible.cfg</a:t>
            </a:r>
          </a:p>
          <a:p>
            <a:pPr lvl="1" marL="876300" indent="-342900">
              <a:buChar char="▷"/>
            </a:pPr>
            <a:r>
              <a:t>/etc/ansible/cfg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Host files with Playb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Host files with Playbooks</a:t>
            </a:r>
          </a:p>
        </p:txBody>
      </p:sp>
      <p:sp>
        <p:nvSpPr>
          <p:cNvPr id="1273" name="You can pass host group information in the playbook itself to make sure that plays only target certain host grou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pass host group information in the playbook itself to make sure that plays only target certain host groups</a:t>
            </a:r>
          </a:p>
          <a:p>
            <a:pPr/>
            <a:r>
              <a:t>You can also target specific host groups on the command line itself</a:t>
            </a:r>
          </a:p>
          <a:p>
            <a:pPr/>
            <a:r>
              <a:t>You can limit which hosts a playbook is ran against by using the </a:t>
            </a:r>
            <a:r>
              <a:rPr b="1"/>
              <a:t>—limit </a:t>
            </a:r>
            <a:r>
              <a:t>option on the command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Validating a Playb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Validating a Playbook</a:t>
            </a:r>
          </a:p>
        </p:txBody>
      </p:sp>
      <p:sp>
        <p:nvSpPr>
          <p:cNvPr id="1276" name="Before running any playbook, you should always run a check (-C) on it so that you can be certain of the changes that will be ma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Before running any playbook, you should always run a check (</a:t>
            </a:r>
            <a:r>
              <a:rPr b="1"/>
              <a:t>-C</a:t>
            </a:r>
            <a:r>
              <a:t>) on it so that you can be certain of the changes that will be made</a:t>
            </a:r>
          </a:p>
          <a:p>
            <a:pPr/>
            <a:r>
              <a:t>You can validate your YAML syntax on the command line with the </a:t>
            </a:r>
            <a:r>
              <a:rPr b="1"/>
              <a:t>—syntax-check</a:t>
            </a:r>
            <a:r>
              <a:t> option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Lab 05: Playb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Lab 05: Playbooks</a:t>
            </a:r>
          </a:p>
        </p:txBody>
      </p:sp>
      <p:sp>
        <p:nvSpPr>
          <p:cNvPr id="1279" name="This lab will take the ad hoc commands that we ran in the last lab and turn them into a playboo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lab will take the ad hoc commands that we ran in the last lab and turn them into a playbook</a:t>
            </a:r>
          </a:p>
          <a:p>
            <a:pPr/>
            <a:r>
              <a:t>We will set up a playbook consisting of two plays, one to make changes to a web server and one to make changes to a database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B1B06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1284" name="Ansible variables allow you to assign a key-value pair in order to make your code more re-us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 variables allow you to assign a key-value pair in order to make your code more re-usable</a:t>
            </a:r>
          </a:p>
          <a:p>
            <a:pPr/>
            <a:r>
              <a:t>Helps users adhere to DRY principles</a:t>
            </a:r>
          </a:p>
          <a:p>
            <a:pPr/>
            <a:r>
              <a:t>Can be defined throughout your playbooks, host files, or reusable files or roles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Where are variables commonly se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072"/>
            </a:lvl1pPr>
          </a:lstStyle>
          <a:p>
            <a:pPr/>
            <a:r>
              <a:t>Where are variables commonly set?</a:t>
            </a:r>
          </a:p>
        </p:txBody>
      </p:sp>
      <p:sp>
        <p:nvSpPr>
          <p:cNvPr id="1287" name="Anywhere with repeatable inform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Anywhere with repeatable information</a:t>
            </a:r>
          </a:p>
          <a:p>
            <a:pPr>
              <a:lnSpc>
                <a:spcPct val="150000"/>
              </a:lnSpc>
            </a:pPr>
            <a:r>
              <a:t>Can be set throughout entire ansible project</a:t>
            </a:r>
          </a:p>
          <a:p>
            <a:pPr>
              <a:lnSpc>
                <a:spcPct val="150000"/>
              </a:lnSpc>
            </a:pPr>
            <a:r>
              <a:t>Users, files, software, services,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Naming Rules of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Naming Rules of Variables</a:t>
            </a:r>
          </a:p>
        </p:txBody>
      </p:sp>
      <p:sp>
        <p:nvSpPr>
          <p:cNvPr id="1290" name="Naming rul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Naming rules</a:t>
            </a:r>
          </a:p>
        </p:txBody>
      </p:sp>
      <p:pic>
        <p:nvPicPr>
          <p:cNvPr id="1291" name="Screen Shot 2021-05-11 at 1.13.48 PM.png" descr="Screen Shot 2021-05-11 at 1.13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679" y="2243758"/>
            <a:ext cx="5931202" cy="2159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/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pPr/>
            <a:r>
              <a:t>Check and Set</a:t>
            </a:r>
          </a:p>
        </p:txBody>
      </p:sp>
      <p:grpSp>
        <p:nvGrpSpPr>
          <p:cNvPr id="301" name="Diagram 16"/>
          <p:cNvGrpSpPr/>
          <p:nvPr/>
        </p:nvGrpSpPr>
        <p:grpSpPr>
          <a:xfrm>
            <a:off x="4458072" y="1712417"/>
            <a:ext cx="3799369" cy="2556001"/>
            <a:chOff x="0" y="0"/>
            <a:chExt cx="3799368" cy="2556000"/>
          </a:xfrm>
        </p:grpSpPr>
        <p:grpSp>
          <p:nvGrpSpPr>
            <p:cNvPr id="291" name="Group"/>
            <p:cNvGrpSpPr/>
            <p:nvPr/>
          </p:nvGrpSpPr>
          <p:grpSpPr>
            <a:xfrm>
              <a:off x="0" y="0"/>
              <a:ext cx="3799369" cy="585000"/>
              <a:chOff x="0" y="0"/>
              <a:chExt cx="3799368" cy="584999"/>
            </a:xfrm>
          </p:grpSpPr>
          <p:sp>
            <p:nvSpPr>
              <p:cNvPr id="289" name="Rounded Rectangle"/>
              <p:cNvSpPr/>
              <p:nvPr/>
            </p:nvSpPr>
            <p:spPr>
              <a:xfrm>
                <a:off x="0" y="0"/>
                <a:ext cx="3799369" cy="5850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111250">
                  <a:lnSpc>
                    <a:spcPct val="90000"/>
                  </a:lnSpc>
                  <a:spcBef>
                    <a:spcPts val="500"/>
                  </a:spcBef>
                  <a:defRPr sz="25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0" name="Drift detection"/>
              <p:cNvSpPr txBox="1"/>
              <p:nvPr/>
            </p:nvSpPr>
            <p:spPr>
              <a:xfrm>
                <a:off x="28556" y="18293"/>
                <a:ext cx="3742256" cy="54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5250" tIns="95250" rIns="95250" bIns="95250" numCol="1" anchor="ctr">
                <a:spAutoFit/>
              </a:bodyPr>
              <a:lstStyle>
                <a:lvl1pPr defTabSz="1111250">
                  <a:lnSpc>
                    <a:spcPct val="90000"/>
                  </a:lnSpc>
                  <a:spcBef>
                    <a:spcPts val="1000"/>
                  </a:spcBef>
                  <a:defRPr sz="25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Drift detection</a:t>
                </a:r>
              </a:p>
            </p:txBody>
          </p:sp>
        </p:grpSp>
        <p:grpSp>
          <p:nvGrpSpPr>
            <p:cNvPr id="294" name="Group"/>
            <p:cNvGrpSpPr/>
            <p:nvPr/>
          </p:nvGrpSpPr>
          <p:grpSpPr>
            <a:xfrm>
              <a:off x="0" y="657000"/>
              <a:ext cx="3799369" cy="585001"/>
              <a:chOff x="0" y="0"/>
              <a:chExt cx="3799368" cy="584999"/>
            </a:xfrm>
          </p:grpSpPr>
          <p:sp>
            <p:nvSpPr>
              <p:cNvPr id="292" name="Rounded Rectangle"/>
              <p:cNvSpPr/>
              <p:nvPr/>
            </p:nvSpPr>
            <p:spPr>
              <a:xfrm>
                <a:off x="0" y="0"/>
                <a:ext cx="3799369" cy="5850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111250">
                  <a:lnSpc>
                    <a:spcPct val="90000"/>
                  </a:lnSpc>
                  <a:spcBef>
                    <a:spcPts val="500"/>
                  </a:spcBef>
                  <a:defRPr sz="25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3" name="Auto-correction"/>
              <p:cNvSpPr txBox="1"/>
              <p:nvPr/>
            </p:nvSpPr>
            <p:spPr>
              <a:xfrm>
                <a:off x="28556" y="18293"/>
                <a:ext cx="3742256" cy="54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5250" tIns="95250" rIns="95250" bIns="95250" numCol="1" anchor="ctr">
                <a:spAutoFit/>
              </a:bodyPr>
              <a:lstStyle>
                <a:lvl1pPr defTabSz="1111250">
                  <a:lnSpc>
                    <a:spcPct val="90000"/>
                  </a:lnSpc>
                  <a:spcBef>
                    <a:spcPts val="1000"/>
                  </a:spcBef>
                  <a:defRPr sz="25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Auto-correction</a:t>
                </a:r>
              </a:p>
            </p:txBody>
          </p:sp>
        </p:grpSp>
        <p:grpSp>
          <p:nvGrpSpPr>
            <p:cNvPr id="297" name="Group"/>
            <p:cNvGrpSpPr/>
            <p:nvPr/>
          </p:nvGrpSpPr>
          <p:grpSpPr>
            <a:xfrm>
              <a:off x="0" y="1313999"/>
              <a:ext cx="3799369" cy="585001"/>
              <a:chOff x="0" y="0"/>
              <a:chExt cx="3799368" cy="584999"/>
            </a:xfrm>
          </p:grpSpPr>
          <p:sp>
            <p:nvSpPr>
              <p:cNvPr id="295" name="Rounded Rectangle"/>
              <p:cNvSpPr/>
              <p:nvPr/>
            </p:nvSpPr>
            <p:spPr>
              <a:xfrm>
                <a:off x="0" y="0"/>
                <a:ext cx="3799369" cy="5850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111250">
                  <a:lnSpc>
                    <a:spcPct val="90000"/>
                  </a:lnSpc>
                  <a:spcBef>
                    <a:spcPts val="500"/>
                  </a:spcBef>
                  <a:defRPr sz="25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6" name="Timing"/>
              <p:cNvSpPr txBox="1"/>
              <p:nvPr/>
            </p:nvSpPr>
            <p:spPr>
              <a:xfrm>
                <a:off x="28556" y="18293"/>
                <a:ext cx="3742256" cy="54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5250" tIns="95250" rIns="95250" bIns="95250" numCol="1" anchor="ctr">
                <a:spAutoFit/>
              </a:bodyPr>
              <a:lstStyle>
                <a:lvl1pPr defTabSz="1111250">
                  <a:lnSpc>
                    <a:spcPct val="90000"/>
                  </a:lnSpc>
                  <a:spcBef>
                    <a:spcPts val="1000"/>
                  </a:spcBef>
                  <a:defRPr sz="25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Timing</a:t>
                </a:r>
              </a:p>
            </p:txBody>
          </p:sp>
        </p:grpSp>
        <p:grpSp>
          <p:nvGrpSpPr>
            <p:cNvPr id="300" name="Group"/>
            <p:cNvGrpSpPr/>
            <p:nvPr/>
          </p:nvGrpSpPr>
          <p:grpSpPr>
            <a:xfrm>
              <a:off x="0" y="1971000"/>
              <a:ext cx="3799369" cy="585001"/>
              <a:chOff x="0" y="0"/>
              <a:chExt cx="3799368" cy="584999"/>
            </a:xfrm>
          </p:grpSpPr>
          <p:sp>
            <p:nvSpPr>
              <p:cNvPr id="298" name="Rounded Rectangle"/>
              <p:cNvSpPr/>
              <p:nvPr/>
            </p:nvSpPr>
            <p:spPr>
              <a:xfrm>
                <a:off x="0" y="0"/>
                <a:ext cx="3799369" cy="585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111250">
                  <a:lnSpc>
                    <a:spcPct val="90000"/>
                  </a:lnSpc>
                  <a:spcBef>
                    <a:spcPts val="500"/>
                  </a:spcBef>
                  <a:defRPr sz="25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9" name="Reporting"/>
              <p:cNvSpPr txBox="1"/>
              <p:nvPr/>
            </p:nvSpPr>
            <p:spPr>
              <a:xfrm>
                <a:off x="28556" y="18293"/>
                <a:ext cx="3742256" cy="54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5250" tIns="95250" rIns="95250" bIns="95250" numCol="1" anchor="ctr">
                <a:spAutoFit/>
              </a:bodyPr>
              <a:lstStyle>
                <a:lvl1pPr defTabSz="1111250">
                  <a:lnSpc>
                    <a:spcPct val="90000"/>
                  </a:lnSpc>
                  <a:spcBef>
                    <a:spcPts val="1000"/>
                  </a:spcBef>
                  <a:defRPr sz="25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Reporting</a:t>
                </a:r>
              </a:p>
            </p:txBody>
          </p:sp>
        </p:grpSp>
      </p:grpSp>
      <p:pic>
        <p:nvPicPr>
          <p:cNvPr id="3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1292" y="2289167"/>
            <a:ext cx="1402506" cy="14025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8" name="Google Shape;667;p38"/>
          <p:cNvGrpSpPr/>
          <p:nvPr/>
        </p:nvGrpSpPr>
        <p:grpSpPr>
          <a:xfrm>
            <a:off x="568032" y="1271661"/>
            <a:ext cx="3422073" cy="3425272"/>
            <a:chOff x="0" y="0"/>
            <a:chExt cx="3422072" cy="3425271"/>
          </a:xfrm>
        </p:grpSpPr>
        <p:sp>
          <p:nvSpPr>
            <p:cNvPr id="303" name="Google Shape;668;p38"/>
            <p:cNvSpPr/>
            <p:nvPr/>
          </p:nvSpPr>
          <p:spPr>
            <a:xfrm>
              <a:off x="0" y="1091652"/>
              <a:ext cx="1209985" cy="1959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20" y="6826"/>
                  </a:moveTo>
                  <a:cubicBezTo>
                    <a:pt x="17120" y="6068"/>
                    <a:pt x="17280" y="5309"/>
                    <a:pt x="17600" y="4584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333" y="1319"/>
                    <a:pt x="1333" y="1319"/>
                    <a:pt x="1333" y="1319"/>
                  </a:cubicBezTo>
                  <a:cubicBezTo>
                    <a:pt x="480" y="3100"/>
                    <a:pt x="0" y="4947"/>
                    <a:pt x="0" y="6826"/>
                  </a:cubicBezTo>
                  <a:cubicBezTo>
                    <a:pt x="0" y="12564"/>
                    <a:pt x="4267" y="18005"/>
                    <a:pt x="11520" y="21600"/>
                  </a:cubicBezTo>
                  <a:cubicBezTo>
                    <a:pt x="12480" y="15532"/>
                    <a:pt x="12480" y="15532"/>
                    <a:pt x="12480" y="15532"/>
                  </a:cubicBezTo>
                  <a:cubicBezTo>
                    <a:pt x="21600" y="13059"/>
                    <a:pt x="21600" y="13059"/>
                    <a:pt x="21600" y="13059"/>
                  </a:cubicBezTo>
                  <a:cubicBezTo>
                    <a:pt x="18773" y="11476"/>
                    <a:pt x="17120" y="9201"/>
                    <a:pt x="17120" y="682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" name="Google Shape;669;p38"/>
            <p:cNvSpPr/>
            <p:nvPr/>
          </p:nvSpPr>
          <p:spPr>
            <a:xfrm>
              <a:off x="729189" y="2338950"/>
              <a:ext cx="1924250" cy="1086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947"/>
                  </a:moveTo>
                  <a:cubicBezTo>
                    <a:pt x="15932" y="11544"/>
                    <a:pt x="15932" y="11544"/>
                    <a:pt x="15932" y="11544"/>
                  </a:cubicBezTo>
                  <a:cubicBezTo>
                    <a:pt x="15294" y="476"/>
                    <a:pt x="15294" y="476"/>
                    <a:pt x="15294" y="476"/>
                  </a:cubicBezTo>
                  <a:cubicBezTo>
                    <a:pt x="14020" y="1845"/>
                    <a:pt x="12544" y="2499"/>
                    <a:pt x="11035" y="2499"/>
                  </a:cubicBezTo>
                  <a:cubicBezTo>
                    <a:pt x="9358" y="2499"/>
                    <a:pt x="7748" y="1666"/>
                    <a:pt x="6339" y="0"/>
                  </a:cubicBezTo>
                  <a:cubicBezTo>
                    <a:pt x="604" y="4463"/>
                    <a:pt x="604" y="4463"/>
                    <a:pt x="604" y="4463"/>
                  </a:cubicBezTo>
                  <a:cubicBezTo>
                    <a:pt x="0" y="15412"/>
                    <a:pt x="0" y="15412"/>
                    <a:pt x="0" y="15412"/>
                  </a:cubicBezTo>
                  <a:cubicBezTo>
                    <a:pt x="3253" y="19458"/>
                    <a:pt x="7043" y="21600"/>
                    <a:pt x="11035" y="21600"/>
                  </a:cubicBezTo>
                  <a:cubicBezTo>
                    <a:pt x="14825" y="21600"/>
                    <a:pt x="18447" y="19636"/>
                    <a:pt x="21600" y="1594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5" name="Google Shape;670;p38"/>
            <p:cNvSpPr/>
            <p:nvPr/>
          </p:nvSpPr>
          <p:spPr>
            <a:xfrm>
              <a:off x="2179039" y="1255826"/>
              <a:ext cx="1243034" cy="182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382"/>
                  </a:moveTo>
                  <a:cubicBezTo>
                    <a:pt x="21600" y="3576"/>
                    <a:pt x="21237" y="1770"/>
                    <a:pt x="20562" y="0"/>
                  </a:cubicBezTo>
                  <a:cubicBezTo>
                    <a:pt x="14175" y="4922"/>
                    <a:pt x="14175" y="4922"/>
                    <a:pt x="14175" y="4922"/>
                  </a:cubicBezTo>
                  <a:cubicBezTo>
                    <a:pt x="4673" y="3470"/>
                    <a:pt x="4673" y="3470"/>
                    <a:pt x="4673" y="3470"/>
                  </a:cubicBezTo>
                  <a:cubicBezTo>
                    <a:pt x="4881" y="4108"/>
                    <a:pt x="4985" y="4745"/>
                    <a:pt x="4985" y="5382"/>
                  </a:cubicBezTo>
                  <a:cubicBezTo>
                    <a:pt x="4985" y="8109"/>
                    <a:pt x="3115" y="10694"/>
                    <a:pt x="0" y="12393"/>
                  </a:cubicBezTo>
                  <a:cubicBezTo>
                    <a:pt x="935" y="18944"/>
                    <a:pt x="935" y="18944"/>
                    <a:pt x="935" y="18944"/>
                  </a:cubicBezTo>
                  <a:cubicBezTo>
                    <a:pt x="9762" y="21600"/>
                    <a:pt x="9762" y="21600"/>
                    <a:pt x="9762" y="21600"/>
                  </a:cubicBezTo>
                  <a:cubicBezTo>
                    <a:pt x="17187" y="17776"/>
                    <a:pt x="21600" y="11721"/>
                    <a:pt x="21600" y="53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6" name="Google Shape;671;p38"/>
            <p:cNvSpPr/>
            <p:nvPr/>
          </p:nvSpPr>
          <p:spPr>
            <a:xfrm>
              <a:off x="1786727" y="3197"/>
              <a:ext cx="1542598" cy="1567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" y="0"/>
                  </a:moveTo>
                  <a:cubicBezTo>
                    <a:pt x="3935" y="6554"/>
                    <a:pt x="3935" y="6554"/>
                    <a:pt x="3935" y="6554"/>
                  </a:cubicBezTo>
                  <a:cubicBezTo>
                    <a:pt x="0" y="13191"/>
                    <a:pt x="0" y="13191"/>
                    <a:pt x="0" y="13191"/>
                  </a:cubicBezTo>
                  <a:cubicBezTo>
                    <a:pt x="3977" y="13603"/>
                    <a:pt x="7451" y="16200"/>
                    <a:pt x="8833" y="19951"/>
                  </a:cubicBezTo>
                  <a:cubicBezTo>
                    <a:pt x="16451" y="21600"/>
                    <a:pt x="16451" y="21600"/>
                    <a:pt x="16451" y="21600"/>
                  </a:cubicBezTo>
                  <a:cubicBezTo>
                    <a:pt x="21600" y="15870"/>
                    <a:pt x="21600" y="15870"/>
                    <a:pt x="21600" y="15870"/>
                  </a:cubicBezTo>
                  <a:cubicBezTo>
                    <a:pt x="18377" y="6678"/>
                    <a:pt x="9837" y="412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7" name="Google Shape;672;p38"/>
            <p:cNvSpPr/>
            <p:nvPr/>
          </p:nvSpPr>
          <p:spPr>
            <a:xfrm>
              <a:off x="110870" y="0"/>
              <a:ext cx="1852824" cy="140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325" y="14675"/>
                  </a:moveTo>
                  <a:cubicBezTo>
                    <a:pt x="21600" y="7338"/>
                    <a:pt x="21600" y="7338"/>
                    <a:pt x="21600" y="7338"/>
                  </a:cubicBezTo>
                  <a:cubicBezTo>
                    <a:pt x="18325" y="0"/>
                    <a:pt x="18325" y="0"/>
                    <a:pt x="18325" y="0"/>
                  </a:cubicBezTo>
                  <a:cubicBezTo>
                    <a:pt x="10103" y="183"/>
                    <a:pt x="2857" y="6925"/>
                    <a:pt x="0" y="17014"/>
                  </a:cubicBezTo>
                  <a:cubicBezTo>
                    <a:pt x="6271" y="15180"/>
                    <a:pt x="6271" y="15180"/>
                    <a:pt x="6271" y="15180"/>
                  </a:cubicBezTo>
                  <a:cubicBezTo>
                    <a:pt x="10626" y="21600"/>
                    <a:pt x="10626" y="21600"/>
                    <a:pt x="10626" y="21600"/>
                  </a:cubicBezTo>
                  <a:cubicBezTo>
                    <a:pt x="11950" y="17564"/>
                    <a:pt x="14911" y="14859"/>
                    <a:pt x="18325" y="1467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recedence Rules for Variables (Least to Greates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/>
            <a:r>
              <a:t>Precedence Rules for Variables (Least to Greatest)</a:t>
            </a:r>
          </a:p>
        </p:txBody>
      </p:sp>
      <p:sp>
        <p:nvSpPr>
          <p:cNvPr id="1294" name="command line values (for example, -u my_user, these are not variabl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323130"/>
          <a:lstStyle/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command line values (for example, </a:t>
            </a:r>
            <a:r>
              <a:rPr>
                <a:solidFill>
                  <a:srgbClr val="E74C3C"/>
                </a:solidFill>
              </a:rPr>
              <a:t>-u my_user</a:t>
            </a:r>
            <a:r>
              <a:t>, these are not variables)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role defaults (defined in role/defaults/main.yml) </a:t>
            </a:r>
            <a:r>
              <a:rPr>
                <a:solidFill>
                  <a:srgbClr val="2980B9"/>
                </a:solidFill>
              </a:rPr>
              <a:t>1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inventory file or script group vars </a:t>
            </a:r>
            <a:r>
              <a:rPr>
                <a:solidFill>
                  <a:srgbClr val="2980B9"/>
                </a:solidFill>
              </a:rPr>
              <a:t>2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inventory group_vars/all </a:t>
            </a:r>
            <a:r>
              <a:rPr>
                <a:solidFill>
                  <a:srgbClr val="2980B9"/>
                </a:solidFill>
              </a:rPr>
              <a:t>3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playbook group_vars/all </a:t>
            </a:r>
            <a:r>
              <a:rPr>
                <a:solidFill>
                  <a:srgbClr val="2980B9"/>
                </a:solidFill>
              </a:rPr>
              <a:t>3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inventory group_vars/* </a:t>
            </a:r>
            <a:r>
              <a:rPr>
                <a:solidFill>
                  <a:srgbClr val="2980B9"/>
                </a:solidFill>
              </a:rPr>
              <a:t>3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playbook group_vars/* </a:t>
            </a:r>
            <a:r>
              <a:rPr>
                <a:solidFill>
                  <a:srgbClr val="2980B9"/>
                </a:solidFill>
              </a:rPr>
              <a:t>3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inventory file or script host vars </a:t>
            </a:r>
            <a:r>
              <a:rPr>
                <a:solidFill>
                  <a:srgbClr val="2980B9"/>
                </a:solidFill>
              </a:rPr>
              <a:t>2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inventory host_vars/* </a:t>
            </a:r>
            <a:r>
              <a:rPr>
                <a:solidFill>
                  <a:srgbClr val="2980B9"/>
                </a:solidFill>
              </a:rPr>
              <a:t>3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playbook host_vars/* </a:t>
            </a:r>
            <a:r>
              <a:rPr>
                <a:solidFill>
                  <a:srgbClr val="2980B9"/>
                </a:solidFill>
              </a:rPr>
              <a:t>3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host facts / cached set_facts </a:t>
            </a:r>
            <a:r>
              <a:rPr>
                <a:solidFill>
                  <a:srgbClr val="2980B9"/>
                </a:solidFill>
              </a:rPr>
              <a:t>4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play vars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play vars_prompt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play vars_files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role vars (defined in role/vars/main.yml)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block vars (only for tasks in block)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task vars (only for the task)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include_vars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set_facts / registered vars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role (and include_role) params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include params</a:t>
            </a:r>
          </a:p>
          <a:p>
            <a:pPr indent="-317500" defTabSz="457200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SzPct val="100000"/>
              <a:buAutoNum type="arabicPeriod" startAt="1"/>
              <a:defRPr sz="1100">
                <a:solidFill>
                  <a:srgbClr val="404040"/>
                </a:solidFill>
              </a:defRPr>
            </a:pPr>
            <a:r>
              <a:t>extra vars (for example, </a:t>
            </a:r>
            <a:r>
              <a:rPr>
                <a:solidFill>
                  <a:srgbClr val="E74C3C"/>
                </a:solidFill>
              </a:rPr>
              <a:t>-e "user=my_user"</a:t>
            </a:r>
            <a:r>
              <a:t>)(always win precedence)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Variable Sco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Scope</a:t>
            </a:r>
          </a:p>
        </p:txBody>
      </p:sp>
      <p:sp>
        <p:nvSpPr>
          <p:cNvPr id="1297" name="Glob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Global</a:t>
            </a:r>
          </a:p>
          <a:p>
            <a:pPr>
              <a:lnSpc>
                <a:spcPct val="120000"/>
              </a:lnSpc>
            </a:pPr>
            <a:r>
              <a:t>Inventory</a:t>
            </a:r>
          </a:p>
          <a:p>
            <a:pPr>
              <a:lnSpc>
                <a:spcPct val="120000"/>
              </a:lnSpc>
            </a:pPr>
            <a:r>
              <a:t>Plays</a:t>
            </a:r>
          </a:p>
          <a:p>
            <a:pPr>
              <a:lnSpc>
                <a:spcPct val="120000"/>
              </a:lnSpc>
            </a:pPr>
            <a:r>
              <a:t>Runtime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8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## Host variables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8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[</a:t>
            </a:r>
            <a:r>
              <a:t>group1</a:t>
            </a:r>
            <a:r>
              <a:rPr>
                <a:solidFill>
                  <a:srgbClr val="404040"/>
                </a:solidFill>
              </a:rPr>
              <a:t>]</a:t>
            </a:r>
            <a:endParaRPr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host1 http_port=80 maxRequestsPerChild=808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host2 http_port=303 maxRequestsPerChild=909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8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## Group variables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8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[</a:t>
            </a:r>
            <a:r>
              <a:t>group1</a:t>
            </a:r>
            <a:r>
              <a:rPr>
                <a:solidFill>
                  <a:srgbClr val="404040"/>
                </a:solidFill>
              </a:rPr>
              <a:t>]</a:t>
            </a:r>
            <a:endParaRPr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host1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host2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[group1:vars]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ntp_server=ntp.atlanta.example.com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proxy=proxy.atlanta.example.com</a:t>
            </a:r>
          </a:p>
        </p:txBody>
      </p:sp>
      <p:sp>
        <p:nvSpPr>
          <p:cNvPr id="1300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Host Variables</a:t>
            </a:r>
          </a:p>
        </p:txBody>
      </p:sp>
      <p:sp>
        <p:nvSpPr>
          <p:cNvPr id="1301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9" grpId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8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## Playbook variables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</a:t>
            </a:r>
            <a:r>
              <a:rPr>
                <a:solidFill>
                  <a:srgbClr val="000080"/>
                </a:solidFill>
              </a:rPr>
              <a:t>hosts</a:t>
            </a:r>
            <a:r>
              <a:t>: group1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</a:t>
            </a:r>
            <a:r>
              <a:t>vars</a:t>
            </a:r>
            <a:r>
              <a:rPr>
                <a:solidFill>
                  <a:srgbClr val="404040"/>
                </a:solidFill>
              </a:rPr>
              <a:t>:</a:t>
            </a:r>
            <a:endParaRPr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</a:t>
            </a:r>
            <a:r>
              <a:t>http_port</a:t>
            </a:r>
            <a:r>
              <a:rPr>
                <a:solidFill>
                  <a:srgbClr val="404040"/>
                </a:solidFill>
              </a:rPr>
              <a:t>: 80</a:t>
            </a:r>
            <a:endParaRPr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</a:t>
            </a:r>
            <a:r>
              <a:rPr>
                <a:solidFill>
                  <a:schemeClr val="accent5">
                    <a:lumOff val="-7725"/>
                  </a:schemeClr>
                </a:solidFill>
              </a:rPr>
              <a:t>maxRequestPerChild: 808</a:t>
            </a:r>
            <a:endParaRPr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80"/>
                </a:solidFill>
                <a:latin typeface="+mj-lt"/>
                <a:ea typeface="+mj-ea"/>
                <a:cs typeface="+mj-cs"/>
                <a:sym typeface="Lato"/>
              </a:defRPr>
            </a:pPr>
            <a:endParaRPr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task:</a:t>
            </a:r>
            <a:endParaRPr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- name:</a:t>
            </a:r>
            <a:endParaRPr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    …..</a:t>
            </a:r>
            <a:endParaRPr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    …..</a:t>
            </a:r>
            <a:endParaRPr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      requests: “{{ </a:t>
            </a:r>
            <a:r>
              <a:rPr>
                <a:solidFill>
                  <a:schemeClr val="accent5">
                    <a:lumOff val="-7725"/>
                  </a:schemeClr>
                </a:solidFill>
              </a:rPr>
              <a:t>maxRequestPerChild</a:t>
            </a:r>
            <a:r>
              <a:rPr>
                <a:solidFill>
                  <a:srgbClr val="404040"/>
                </a:solidFill>
              </a:rPr>
              <a:t> }}”</a:t>
            </a:r>
            <a:endParaRPr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      port: “{{ </a:t>
            </a:r>
            <a:r>
              <a:rPr>
                <a:solidFill>
                  <a:schemeClr val="accent5">
                    <a:lumOff val="-7725"/>
                  </a:schemeClr>
                </a:solidFill>
              </a:rPr>
              <a:t>port</a:t>
            </a:r>
            <a:r>
              <a:rPr>
                <a:solidFill>
                  <a:srgbClr val="404040"/>
                </a:solidFill>
              </a:rPr>
              <a:t> }}”</a:t>
            </a:r>
          </a:p>
        </p:txBody>
      </p:sp>
      <p:sp>
        <p:nvSpPr>
          <p:cNvPr id="1304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Playbook Variables</a:t>
            </a:r>
          </a:p>
        </p:txBody>
      </p:sp>
      <p:sp>
        <p:nvSpPr>
          <p:cNvPr id="1305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3" grpId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8080"/>
                </a:solidFill>
                <a:latin typeface="+mj-lt"/>
                <a:ea typeface="+mj-ea"/>
                <a:cs typeface="+mj-cs"/>
                <a:sym typeface="Lato"/>
              </a:defRPr>
            </a:lvl1pPr>
          </a:lstStyle>
          <a:p>
            <a:pPr/>
            <a:r>
              <a:t>ansible-playbook release.yml --extra-vars "version=1.23.45 other_variable=foo"</a:t>
            </a:r>
          </a:p>
        </p:txBody>
      </p:sp>
      <p:sp>
        <p:nvSpPr>
          <p:cNvPr id="1308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Runtime Variables</a:t>
            </a:r>
          </a:p>
        </p:txBody>
      </p:sp>
      <p:sp>
        <p:nvSpPr>
          <p:cNvPr id="1309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7" grpId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Referencing Variables in Pla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Referencing Variables in Plays</a:t>
            </a:r>
          </a:p>
        </p:txBody>
      </p:sp>
      <p:sp>
        <p:nvSpPr>
          <p:cNvPr id="1312" name="When referencing a variable in a play, use the following syntax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referencing a variable in a play, use the following syntax:</a:t>
            </a:r>
          </a:p>
          <a:p>
            <a:pPr lvl="1" marL="876300" indent="-342900">
              <a:buChar char="▷"/>
            </a:pPr>
            <a:r>
              <a:t>“{{ variable_name }}”</a:t>
            </a:r>
          </a:p>
          <a:p>
            <a:pPr/>
            <a:r>
              <a:t>When using a variable as the value of another variable, use the following syntax:</a:t>
            </a:r>
          </a:p>
          <a:p>
            <a:pPr lvl="1" marL="876300" indent="-342900">
              <a:buChar char="▷"/>
            </a:pPr>
            <a:r>
              <a:t>var: {{ variable_name }}_additionalText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Variable F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Files</a:t>
            </a:r>
          </a:p>
        </p:txBody>
      </p:sp>
      <p:sp>
        <p:nvSpPr>
          <p:cNvPr id="1315" name="Variable files can be created and defined within your Ansible direc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files can be created and defined within your Ansible directory</a:t>
            </a:r>
          </a:p>
          <a:p>
            <a:pPr/>
            <a:r>
              <a:t>An Ansible module called </a:t>
            </a:r>
            <a:r>
              <a:rPr b="1"/>
              <a:t>include_vars </a:t>
            </a:r>
            <a:r>
              <a:t>can be added to your play to direct Ansible to pick up the variables from that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8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- -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 define variables below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8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variable1: value1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8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variable2: value2</a:t>
            </a:r>
          </a:p>
        </p:txBody>
      </p:sp>
      <p:sp>
        <p:nvSpPr>
          <p:cNvPr id="1318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vars.yml</a:t>
            </a:r>
          </a:p>
        </p:txBody>
      </p:sp>
      <p:sp>
        <p:nvSpPr>
          <p:cNvPr id="1319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7" grpId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resource &quot;random_id&quot; &quot;server&quot; {…"/>
          <p:cNvSpPr txBox="1"/>
          <p:nvPr>
            <p:ph type="body" idx="1"/>
          </p:nvPr>
        </p:nvSpPr>
        <p:spPr>
          <a:xfrm>
            <a:off x="2070157" y="578118"/>
            <a:ext cx="6618508" cy="3373515"/>
          </a:xfrm>
          <a:prstGeom prst="rect">
            <a:avLst/>
          </a:prstGeom>
          <a:solidFill>
            <a:srgbClr val="F8F8F8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32F62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 b="1">
                <a:solidFill>
                  <a:srgbClr val="404040"/>
                </a:solidFill>
              </a:rPr>
              <a:t>-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22863A"/>
                </a:solidFill>
              </a:rPr>
              <a:t>name</a:t>
            </a:r>
            <a:r>
              <a:rPr b="1">
                <a:solidFill>
                  <a:srgbClr val="404040"/>
                </a:solidFill>
              </a:rPr>
              <a:t>:</a:t>
            </a:r>
            <a:r>
              <a:rPr>
                <a:solidFill>
                  <a:srgbClr val="404040"/>
                </a:solidFill>
              </a:rPr>
              <a:t> </a:t>
            </a:r>
            <a:r>
              <a:t>Include vars of stuff.yaml into the 'stuff' variable (2.2).</a:t>
            </a:r>
            <a:endParaRPr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</a:t>
            </a:r>
            <a:r>
              <a:t>include_vars</a:t>
            </a:r>
            <a:r>
              <a:rPr b="1">
                <a:solidFill>
                  <a:srgbClr val="404040"/>
                </a:solidFill>
              </a:rPr>
              <a:t>:</a:t>
            </a:r>
            <a:endParaRPr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32F62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</a:t>
            </a:r>
            <a:r>
              <a:rPr>
                <a:solidFill>
                  <a:srgbClr val="22863A"/>
                </a:solidFill>
              </a:rPr>
              <a:t>file</a:t>
            </a:r>
            <a:r>
              <a:rPr b="1">
                <a:solidFill>
                  <a:srgbClr val="404040"/>
                </a:solidFill>
              </a:rPr>
              <a:t>:</a:t>
            </a:r>
            <a:r>
              <a:rPr>
                <a:solidFill>
                  <a:srgbClr val="404040"/>
                </a:solidFill>
              </a:rPr>
              <a:t> vars</a:t>
            </a:r>
            <a:r>
              <a:t>.yml</a:t>
            </a:r>
            <a:endParaRPr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32F62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</a:t>
            </a:r>
            <a:r>
              <a:rPr>
                <a:solidFill>
                  <a:srgbClr val="22863A"/>
                </a:solidFill>
              </a:rPr>
              <a:t>name</a:t>
            </a:r>
            <a:r>
              <a:rPr b="1">
                <a:solidFill>
                  <a:srgbClr val="404040"/>
                </a:solidFill>
              </a:rPr>
              <a:t>:</a:t>
            </a:r>
            <a:endParaRPr b="1"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32F62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 b="1">
                <a:solidFill>
                  <a:srgbClr val="404040"/>
                </a:solidFill>
              </a:rPr>
              <a:t>      - variable1</a:t>
            </a:r>
            <a:endParaRPr b="1">
              <a:solidFill>
                <a:srgbClr val="40404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32F62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 b="1">
                <a:solidFill>
                  <a:srgbClr val="404040"/>
                </a:solidFill>
              </a:rPr>
              <a:t>      - variable2</a:t>
            </a:r>
          </a:p>
        </p:txBody>
      </p:sp>
      <p:sp>
        <p:nvSpPr>
          <p:cNvPr id="1322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playbook.yml</a:t>
            </a:r>
          </a:p>
        </p:txBody>
      </p:sp>
      <p:sp>
        <p:nvSpPr>
          <p:cNvPr id="1323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1" grpId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Host and Group Variable Direct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072"/>
            </a:lvl1pPr>
          </a:lstStyle>
          <a:p>
            <a:pPr/>
            <a:r>
              <a:t>Host and Group Variable Directories</a:t>
            </a:r>
          </a:p>
        </p:txBody>
      </p:sp>
      <p:sp>
        <p:nvSpPr>
          <p:cNvPr id="1326" name="In the same directory as your playbook, you can create directories called ‘group_vars’ and ‘host_vars’ and assign values within those fi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908" indent="-305180" defTabSz="813816">
              <a:spcBef>
                <a:spcPts val="500"/>
              </a:spcBef>
              <a:buSzPts val="2100"/>
              <a:defRPr sz="2136"/>
            </a:pPr>
            <a:r>
              <a:t>In the same directory as your playbook, you can create directories called ‘group_vars’ and ‘host_vars’ and assign values within those files</a:t>
            </a:r>
          </a:p>
          <a:p>
            <a:pPr marL="406908" indent="-305180" defTabSz="813816">
              <a:spcBef>
                <a:spcPts val="500"/>
              </a:spcBef>
              <a:buSzPts val="2100"/>
              <a:defRPr sz="2136"/>
            </a:pPr>
            <a:r>
              <a:t>Within these directories, you would create YAML files that correspond EXACTLY to the name of the host or host group that you are assigning variables to </a:t>
            </a:r>
          </a:p>
          <a:p>
            <a:pPr marL="406908" indent="-305180" defTabSz="813816">
              <a:spcBef>
                <a:spcPts val="500"/>
              </a:spcBef>
              <a:buSzPts val="2100"/>
              <a:defRPr sz="2136"/>
            </a:pPr>
            <a:r>
              <a:t>Each of these files can contain a set of variables unique to the host or host group in question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le 1"/>
          <p:cNvSpPr txBox="1"/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pPr/>
            <a:r>
              <a:t>Network Switch</a:t>
            </a:r>
          </a:p>
        </p:txBody>
      </p:sp>
      <p:grpSp>
        <p:nvGrpSpPr>
          <p:cNvPr id="326" name="Group 4"/>
          <p:cNvGrpSpPr/>
          <p:nvPr/>
        </p:nvGrpSpPr>
        <p:grpSpPr>
          <a:xfrm>
            <a:off x="1091828" y="1795377"/>
            <a:ext cx="1586089" cy="1003301"/>
            <a:chOff x="0" y="0"/>
            <a:chExt cx="1586087" cy="1003300"/>
          </a:xfrm>
        </p:grpSpPr>
        <p:sp>
          <p:nvSpPr>
            <p:cNvPr id="311" name="Rectangle: Rounded Corners 5"/>
            <p:cNvSpPr/>
            <p:nvPr/>
          </p:nvSpPr>
          <p:spPr>
            <a:xfrm>
              <a:off x="-1" y="0"/>
              <a:ext cx="1586089" cy="1003300"/>
            </a:xfrm>
            <a:prstGeom prst="roundRect">
              <a:avLst>
                <a:gd name="adj" fmla="val 717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2" name="Rectangle: Rounded Corners 6"/>
            <p:cNvSpPr/>
            <p:nvPr/>
          </p:nvSpPr>
          <p:spPr>
            <a:xfrm>
              <a:off x="83336" y="159097"/>
              <a:ext cx="709708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" name="Rectangle: Rounded Corners 7"/>
            <p:cNvSpPr/>
            <p:nvPr/>
          </p:nvSpPr>
          <p:spPr>
            <a:xfrm>
              <a:off x="834711" y="159097"/>
              <a:ext cx="294368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" name="Rectangle: Rounded Corners 8"/>
            <p:cNvSpPr/>
            <p:nvPr/>
          </p:nvSpPr>
          <p:spPr>
            <a:xfrm>
              <a:off x="1170746" y="159097"/>
              <a:ext cx="294369" cy="10691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" name="Rectangle: Rounded Corners 9"/>
            <p:cNvSpPr/>
            <p:nvPr/>
          </p:nvSpPr>
          <p:spPr>
            <a:xfrm>
              <a:off x="83336" y="343596"/>
              <a:ext cx="294369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Rectangle: Rounded Corners 10"/>
            <p:cNvSpPr/>
            <p:nvPr/>
          </p:nvSpPr>
          <p:spPr>
            <a:xfrm>
              <a:off x="438190" y="343596"/>
              <a:ext cx="513463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" name="Rectangle: Rounded Corners 11"/>
            <p:cNvSpPr/>
            <p:nvPr/>
          </p:nvSpPr>
          <p:spPr>
            <a:xfrm>
              <a:off x="996679" y="343596"/>
              <a:ext cx="513463" cy="106917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" name="Rectangle: Rounded Corners 12"/>
            <p:cNvSpPr/>
            <p:nvPr/>
          </p:nvSpPr>
          <p:spPr>
            <a:xfrm>
              <a:off x="83336" y="534444"/>
              <a:ext cx="138322" cy="10691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Rectangle: Rounded Corners 13"/>
            <p:cNvSpPr/>
            <p:nvPr/>
          </p:nvSpPr>
          <p:spPr>
            <a:xfrm>
              <a:off x="1154828" y="534444"/>
              <a:ext cx="355314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" name="Rectangle: Rounded Corners 14"/>
            <p:cNvSpPr/>
            <p:nvPr/>
          </p:nvSpPr>
          <p:spPr>
            <a:xfrm>
              <a:off x="254841" y="534444"/>
              <a:ext cx="138322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" name="Rectangle: Rounded Corners 15"/>
            <p:cNvSpPr/>
            <p:nvPr/>
          </p:nvSpPr>
          <p:spPr>
            <a:xfrm>
              <a:off x="426346" y="534444"/>
              <a:ext cx="138322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Rectangle: Rounded Corners 16"/>
            <p:cNvSpPr/>
            <p:nvPr/>
          </p:nvSpPr>
          <p:spPr>
            <a:xfrm>
              <a:off x="877684" y="534444"/>
              <a:ext cx="241273" cy="106917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Rectangle: Rounded Corners 17"/>
            <p:cNvSpPr/>
            <p:nvPr/>
          </p:nvSpPr>
          <p:spPr>
            <a:xfrm>
              <a:off x="83336" y="733952"/>
              <a:ext cx="752721" cy="106917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" name="Rectangle: Rounded Corners 18"/>
            <p:cNvSpPr/>
            <p:nvPr/>
          </p:nvSpPr>
          <p:spPr>
            <a:xfrm>
              <a:off x="877724" y="733952"/>
              <a:ext cx="294368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Rectangle: Rounded Corners 19"/>
            <p:cNvSpPr/>
            <p:nvPr/>
          </p:nvSpPr>
          <p:spPr>
            <a:xfrm>
              <a:off x="1213759" y="733952"/>
              <a:ext cx="294368" cy="10691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4" name="Group 36"/>
          <p:cNvGrpSpPr/>
          <p:nvPr/>
        </p:nvGrpSpPr>
        <p:grpSpPr>
          <a:xfrm>
            <a:off x="1091828" y="3586188"/>
            <a:ext cx="1586089" cy="612945"/>
            <a:chOff x="0" y="0"/>
            <a:chExt cx="1586087" cy="612944"/>
          </a:xfrm>
        </p:grpSpPr>
        <p:sp>
          <p:nvSpPr>
            <p:cNvPr id="327" name="Rectangle: Rounded Corners 21"/>
            <p:cNvSpPr/>
            <p:nvPr/>
          </p:nvSpPr>
          <p:spPr>
            <a:xfrm>
              <a:off x="0" y="-1"/>
              <a:ext cx="1586088" cy="612946"/>
            </a:xfrm>
            <a:prstGeom prst="roundRect">
              <a:avLst>
                <a:gd name="adj" fmla="val 717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8" name="Rectangle: Rounded Corners 22"/>
            <p:cNvSpPr/>
            <p:nvPr/>
          </p:nvSpPr>
          <p:spPr>
            <a:xfrm>
              <a:off x="83336" y="159097"/>
              <a:ext cx="709709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Rectangle: Rounded Corners 23"/>
            <p:cNvSpPr/>
            <p:nvPr/>
          </p:nvSpPr>
          <p:spPr>
            <a:xfrm>
              <a:off x="834710" y="159097"/>
              <a:ext cx="294368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0" name="Rectangle: Rounded Corners 24"/>
            <p:cNvSpPr/>
            <p:nvPr/>
          </p:nvSpPr>
          <p:spPr>
            <a:xfrm>
              <a:off x="1170747" y="159097"/>
              <a:ext cx="294368" cy="10691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" name="Rectangle: Rounded Corners 25"/>
            <p:cNvSpPr/>
            <p:nvPr/>
          </p:nvSpPr>
          <p:spPr>
            <a:xfrm>
              <a:off x="83336" y="343595"/>
              <a:ext cx="294368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Rectangle: Rounded Corners 26"/>
            <p:cNvSpPr/>
            <p:nvPr/>
          </p:nvSpPr>
          <p:spPr>
            <a:xfrm>
              <a:off x="438189" y="343595"/>
              <a:ext cx="513463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" name="Rectangle: Rounded Corners 27"/>
            <p:cNvSpPr/>
            <p:nvPr/>
          </p:nvSpPr>
          <p:spPr>
            <a:xfrm>
              <a:off x="996679" y="343595"/>
              <a:ext cx="513463" cy="106917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9" name="Group 63"/>
          <p:cNvGrpSpPr/>
          <p:nvPr/>
        </p:nvGrpSpPr>
        <p:grpSpPr>
          <a:xfrm>
            <a:off x="5673040" y="632480"/>
            <a:ext cx="2807535" cy="4782057"/>
            <a:chOff x="0" y="0"/>
            <a:chExt cx="2807534" cy="4782056"/>
          </a:xfrm>
        </p:grpSpPr>
        <p:pic>
          <p:nvPicPr>
            <p:cNvPr id="335" name="Picture 38" descr="Picture 3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07535" cy="28075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6" name="Picture 40" descr="Picture 4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658175"/>
              <a:ext cx="2807535" cy="2807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7" name="Picture 42" descr="Picture 4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316349"/>
              <a:ext cx="2807535" cy="28075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8" name="Picture 44" descr="Picture 4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1974523"/>
              <a:ext cx="2807535" cy="2807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2" name="Group 47"/>
          <p:cNvGrpSpPr/>
          <p:nvPr/>
        </p:nvGrpSpPr>
        <p:grpSpPr>
          <a:xfrm>
            <a:off x="3470959" y="1034896"/>
            <a:ext cx="2075919" cy="2502357"/>
            <a:chOff x="0" y="0"/>
            <a:chExt cx="2075918" cy="2502356"/>
          </a:xfrm>
        </p:grpSpPr>
        <p:pic>
          <p:nvPicPr>
            <p:cNvPr id="340" name="Picture 46" descr="Picture 46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2075919" cy="2075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1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18112"/>
            <a:stretch>
              <a:fillRect/>
            </a:stretch>
          </p:blipFill>
          <p:spPr>
            <a:xfrm>
              <a:off x="544250" y="1507139"/>
              <a:ext cx="987418" cy="9952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3" name="Connector: Elbow 48"/>
          <p:cNvSpPr/>
          <p:nvPr/>
        </p:nvSpPr>
        <p:spPr>
          <a:xfrm>
            <a:off x="2677916" y="2316674"/>
            <a:ext cx="1337294" cy="582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4" name="Connector: Elbow 55"/>
          <p:cNvSpPr/>
          <p:nvPr/>
        </p:nvSpPr>
        <p:spPr>
          <a:xfrm flipV="1">
            <a:off x="2677916" y="3196856"/>
            <a:ext cx="1337294" cy="695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5" name="Straight Arrow Connector 62"/>
          <p:cNvSpPr/>
          <p:nvPr/>
        </p:nvSpPr>
        <p:spPr>
          <a:xfrm>
            <a:off x="5002626" y="3072137"/>
            <a:ext cx="1001224" cy="1"/>
          </a:xfrm>
          <a:prstGeom prst="line">
            <a:avLst/>
          </a:pr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3"/>
      <p:bldP build="whole" bldLvl="1" animBg="1" rev="0" advAuto="0" spid="344" grpId="7"/>
      <p:bldP build="whole" bldLvl="1" animBg="1" rev="0" advAuto="0" spid="345" grpId="5"/>
      <p:bldP build="whole" bldLvl="1" animBg="1" rev="0" advAuto="0" spid="339" grpId="2"/>
      <p:bldP build="whole" bldLvl="1" animBg="1" rev="0" advAuto="0" spid="334" grpId="6"/>
      <p:bldP build="whole" bldLvl="1" animBg="1" rev="0" advAuto="0" spid="342" grpId="1"/>
      <p:bldP build="whole" bldLvl="1" animBg="1" rev="0" advAuto="0" spid="343" grpId="4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resource &quot;random_id&quot; &quot;server&quot; {…"/>
          <p:cNvSpPr txBox="1"/>
          <p:nvPr>
            <p:ph type="body" idx="1"/>
          </p:nvPr>
        </p:nvSpPr>
        <p:spPr>
          <a:xfrm>
            <a:off x="2070157" y="578118"/>
            <a:ext cx="6618508" cy="3373515"/>
          </a:xfrm>
          <a:prstGeom prst="rect">
            <a:avLst/>
          </a:prstGeom>
          <a:solidFill>
            <a:srgbClr val="EDF6FB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32F62"/>
                </a:solidFill>
                <a:latin typeface="+mj-lt"/>
                <a:ea typeface="+mj-ea"/>
                <a:cs typeface="+mj-cs"/>
                <a:sym typeface="Lato"/>
              </a:defRPr>
            </a:pPr>
          </a:p>
        </p:txBody>
      </p:sp>
      <p:sp>
        <p:nvSpPr>
          <p:cNvPr id="1329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Host Vars</a:t>
            </a:r>
          </a:p>
        </p:txBody>
      </p:sp>
      <p:sp>
        <p:nvSpPr>
          <p:cNvPr id="1330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331" name="Screen Shot 2021-05-03 at 4.02.16 PM.png" descr="Screen Shot 2021-05-03 at 4.02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2467" y="609038"/>
            <a:ext cx="2644100" cy="2853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8" grpId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8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- -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 define variables below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8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variable1: value1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808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variable2: value2</a:t>
            </a:r>
          </a:p>
        </p:txBody>
      </p:sp>
      <p:sp>
        <p:nvSpPr>
          <p:cNvPr id="1334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vars.yml</a:t>
            </a:r>
          </a:p>
        </p:txBody>
      </p:sp>
      <p:sp>
        <p:nvSpPr>
          <p:cNvPr id="1335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3" grpId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Variables as Li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 as Lists</a:t>
            </a:r>
          </a:p>
        </p:txBody>
      </p:sp>
      <p:sp>
        <p:nvSpPr>
          <p:cNvPr id="1338" name="Variables can also be defined as lists within your play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 can also be defined as lists within your plays</a:t>
            </a:r>
          </a:p>
          <a:p>
            <a:pPr/>
            <a:r>
              <a:t>Each value in that list has a number associated with it, starting with 0</a:t>
            </a:r>
          </a:p>
          <a:p>
            <a:pPr/>
            <a:r>
              <a:t>When referencing these variables, you would use both the variable name and the number associated with the value that you want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900">
                <a:latin typeface="+mj-lt"/>
                <a:ea typeface="+mj-ea"/>
                <a:cs typeface="+mj-cs"/>
                <a:sym typeface="Lato"/>
              </a:defRPr>
            </a:pPr>
            <a:r>
              <a:t>- - -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1000">
                <a:latin typeface="+mj-lt"/>
                <a:ea typeface="+mj-ea"/>
                <a:cs typeface="+mj-cs"/>
                <a:sym typeface="Lato"/>
              </a:defRPr>
            </a:pPr>
            <a:r>
              <a:t># variables defined as an array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1000">
                <a:latin typeface="+mj-lt"/>
                <a:ea typeface="+mj-ea"/>
                <a:cs typeface="+mj-cs"/>
                <a:sym typeface="Lato"/>
              </a:defRPr>
            </a:pPr>
            <a:r>
              <a:t>region: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1000">
                <a:latin typeface="+mj-lt"/>
                <a:ea typeface="+mj-ea"/>
                <a:cs typeface="+mj-cs"/>
                <a:sym typeface="Lato"/>
              </a:defRPr>
            </a:pPr>
            <a:r>
              <a:t>  - northeast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1000">
                <a:latin typeface="+mj-lt"/>
                <a:ea typeface="+mj-ea"/>
                <a:cs typeface="+mj-cs"/>
                <a:sym typeface="Lato"/>
              </a:defRPr>
            </a:pPr>
            <a:r>
              <a:t>  - southeast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1000">
                <a:latin typeface="+mj-lt"/>
                <a:ea typeface="+mj-ea"/>
                <a:cs typeface="+mj-cs"/>
                <a:sym typeface="Lato"/>
              </a:defRPr>
            </a:pPr>
            <a:r>
              <a:t>  - midwest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1000"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1000">
                <a:latin typeface="+mj-lt"/>
                <a:ea typeface="+mj-ea"/>
                <a:cs typeface="+mj-cs"/>
                <a:sym typeface="Lato"/>
              </a:defRPr>
            </a:pPr>
            <a:r>
              <a:t>## variable as referenced in playbook: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1000">
                <a:latin typeface="+mj-lt"/>
                <a:ea typeface="+mj-ea"/>
                <a:cs typeface="+mj-cs"/>
                <a:sym typeface="Lato"/>
              </a:defRPr>
            </a:pPr>
            <a:r>
              <a:t>region: "{{ region[0] }}”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1000">
                <a:latin typeface="+mj-lt"/>
                <a:ea typeface="+mj-ea"/>
                <a:cs typeface="+mj-cs"/>
                <a:sym typeface="Lato"/>
              </a:defRPr>
            </a:pPr>
            <a:r>
              <a:t>## this would return “northeast”, as it is the first entry in the array, which would be number 0</a:t>
            </a:r>
          </a:p>
        </p:txBody>
      </p:sp>
      <p:sp>
        <p:nvSpPr>
          <p:cNvPr id="1341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Variable Arrays</a:t>
            </a:r>
          </a:p>
        </p:txBody>
      </p:sp>
      <p:sp>
        <p:nvSpPr>
          <p:cNvPr id="1342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0" grpId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Lab 06: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06: Variables</a:t>
            </a:r>
          </a:p>
        </p:txBody>
      </p:sp>
      <p:sp>
        <p:nvSpPr>
          <p:cNvPr id="1345" name="This lab will build upon the playbook that we made in lab 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lab will build upon the playbook that we made in lab 5</a:t>
            </a:r>
          </a:p>
          <a:p>
            <a:pPr/>
            <a:r>
              <a:t>We will begin variablizing some of our values to adhere to DRY principles</a:t>
            </a:r>
          </a:p>
          <a:p>
            <a:pPr/>
            <a:r>
              <a:t>We will also explore variable precedence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B1B06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Ro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What are rol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roles?</a:t>
            </a:r>
          </a:p>
        </p:txBody>
      </p:sp>
      <p:sp>
        <p:nvSpPr>
          <p:cNvPr id="1350" name="Roles are small modularized bits of re-usable code that can be invoked similarly to plays in a playboo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8911" indent="-329184" defTabSz="877823">
              <a:spcBef>
                <a:spcPts val="500"/>
              </a:spcBef>
              <a:buSzPts val="2300"/>
              <a:defRPr sz="2304"/>
            </a:pPr>
            <a:r>
              <a:t>Roles are small modularized bits of re-usable code that can be invoked similarly to plays in a playbook</a:t>
            </a:r>
          </a:p>
          <a:p>
            <a:pPr marL="438911" indent="-329184" defTabSz="877823">
              <a:spcBef>
                <a:spcPts val="500"/>
              </a:spcBef>
              <a:buSzPts val="2300"/>
              <a:defRPr sz="2304"/>
            </a:pPr>
            <a:r>
              <a:t>Roles let you automatically load related vars_files, tasks, handlers, and other Ansible artifacts based on a known file structure.</a:t>
            </a:r>
          </a:p>
          <a:p>
            <a:pPr marL="438911" indent="-329184" defTabSz="877823">
              <a:spcBef>
                <a:spcPts val="500"/>
              </a:spcBef>
              <a:buSzPts val="2300"/>
              <a:defRPr sz="2304"/>
            </a:pPr>
            <a:r>
              <a:t>Once you group your content in roles, you can easily reuse them and share them with other users.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Role Directory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Role Directory Structure</a:t>
            </a:r>
          </a:p>
        </p:txBody>
      </p:sp>
      <p:sp>
        <p:nvSpPr>
          <p:cNvPr id="1353" name="An Ansible role has a defined directory structure with seven main standard directori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Ansible role has a defined directory structure with seven main standard directories. </a:t>
            </a:r>
          </a:p>
          <a:p>
            <a:pPr/>
            <a:r>
              <a:t>You must include at least one of these directories in each role. </a:t>
            </a:r>
          </a:p>
          <a:p>
            <a:pPr/>
            <a:r>
              <a:t>You can omit any directories the role does not use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Role Directory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Role Directory Structure</a:t>
            </a:r>
          </a:p>
        </p:txBody>
      </p:sp>
      <p:sp>
        <p:nvSpPr>
          <p:cNvPr id="1356" name="Tas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0331" indent="-277749" defTabSz="740663">
              <a:spcBef>
                <a:spcPts val="400"/>
              </a:spcBef>
              <a:buSzPts val="1900"/>
              <a:defRPr sz="1944"/>
            </a:pPr>
            <a:r>
              <a:t>Tasks</a:t>
            </a:r>
          </a:p>
          <a:p>
            <a:pPr lvl="1" marL="709802" indent="-277749" defTabSz="740663">
              <a:spcBef>
                <a:spcPts val="400"/>
              </a:spcBef>
              <a:buSzPts val="1900"/>
              <a:buChar char="▷"/>
              <a:defRPr sz="1944"/>
            </a:pPr>
            <a:r>
              <a:t>list of tasks in your playbook</a:t>
            </a:r>
          </a:p>
          <a:p>
            <a:pPr marL="370331" indent="-277749" defTabSz="740663">
              <a:spcBef>
                <a:spcPts val="400"/>
              </a:spcBef>
              <a:buSzPts val="1900"/>
              <a:defRPr sz="1944"/>
            </a:pPr>
            <a:r>
              <a:t>Handlers</a:t>
            </a:r>
          </a:p>
          <a:p>
            <a:pPr lvl="1" marL="709802" indent="-277749" defTabSz="740663">
              <a:spcBef>
                <a:spcPts val="400"/>
              </a:spcBef>
              <a:buSzPts val="1900"/>
              <a:buChar char="▷"/>
              <a:defRPr sz="1944"/>
            </a:pPr>
            <a:r>
              <a:t>handlers, which may be used within or outside the role</a:t>
            </a:r>
          </a:p>
          <a:p>
            <a:pPr marL="370331" indent="-277749" defTabSz="740663">
              <a:spcBef>
                <a:spcPts val="400"/>
              </a:spcBef>
              <a:buSzPts val="1900"/>
              <a:defRPr sz="1944"/>
            </a:pPr>
            <a:r>
              <a:t>Library</a:t>
            </a:r>
          </a:p>
          <a:p>
            <a:pPr lvl="1" marL="709802" indent="-277749" defTabSz="740663">
              <a:spcBef>
                <a:spcPts val="400"/>
              </a:spcBef>
              <a:buSzPts val="1900"/>
              <a:buChar char="▷"/>
              <a:defRPr sz="1944"/>
            </a:pPr>
            <a:r>
              <a:t>library of modules, which my be used within the role</a:t>
            </a:r>
          </a:p>
          <a:p>
            <a:pPr marL="370331" indent="-277749" defTabSz="740663">
              <a:spcBef>
                <a:spcPts val="400"/>
              </a:spcBef>
              <a:buSzPts val="1900"/>
              <a:defRPr sz="1944"/>
            </a:pPr>
            <a:r>
              <a:t>Files</a:t>
            </a:r>
          </a:p>
          <a:p>
            <a:pPr lvl="1" marL="709802" indent="-277749" defTabSz="740663">
              <a:spcBef>
                <a:spcPts val="400"/>
              </a:spcBef>
              <a:buSzPts val="1900"/>
              <a:buChar char="▷"/>
              <a:defRPr sz="1944"/>
            </a:pPr>
            <a:r>
              <a:t>file that the role uses/deploys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Role Directory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Role Directory Structure</a:t>
            </a:r>
          </a:p>
        </p:txBody>
      </p:sp>
      <p:sp>
        <p:nvSpPr>
          <p:cNvPr id="1359" name="Tas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0331" indent="-277749" defTabSz="740663">
              <a:spcBef>
                <a:spcPts val="400"/>
              </a:spcBef>
              <a:buSzPts val="1900"/>
              <a:defRPr sz="1944"/>
            </a:pPr>
            <a:r>
              <a:t>Tasks</a:t>
            </a:r>
          </a:p>
          <a:p>
            <a:pPr lvl="1" marL="709802" indent="-277749" defTabSz="740663">
              <a:spcBef>
                <a:spcPts val="400"/>
              </a:spcBef>
              <a:buSzPts val="1900"/>
              <a:buChar char="▷"/>
              <a:defRPr sz="1944"/>
            </a:pPr>
            <a:r>
              <a:t>list of tasks in your playbook</a:t>
            </a:r>
          </a:p>
          <a:p>
            <a:pPr marL="370331" indent="-277749" defTabSz="740663">
              <a:spcBef>
                <a:spcPts val="400"/>
              </a:spcBef>
              <a:buSzPts val="1900"/>
              <a:defRPr sz="1944"/>
            </a:pPr>
            <a:r>
              <a:t>Handlers</a:t>
            </a:r>
          </a:p>
          <a:p>
            <a:pPr lvl="1" marL="709802" indent="-277749" defTabSz="740663">
              <a:spcBef>
                <a:spcPts val="400"/>
              </a:spcBef>
              <a:buSzPts val="1900"/>
              <a:buChar char="▷"/>
              <a:defRPr sz="1944"/>
            </a:pPr>
            <a:r>
              <a:t>handlers, which may be used within or outside the role</a:t>
            </a:r>
          </a:p>
          <a:p>
            <a:pPr marL="370331" indent="-277749" defTabSz="740663">
              <a:spcBef>
                <a:spcPts val="400"/>
              </a:spcBef>
              <a:buSzPts val="1900"/>
              <a:defRPr sz="1944"/>
            </a:pPr>
            <a:r>
              <a:t>Library</a:t>
            </a:r>
          </a:p>
          <a:p>
            <a:pPr lvl="1" marL="709802" indent="-277749" defTabSz="740663">
              <a:spcBef>
                <a:spcPts val="400"/>
              </a:spcBef>
              <a:buSzPts val="1900"/>
              <a:buChar char="▷"/>
              <a:defRPr sz="1944"/>
            </a:pPr>
            <a:r>
              <a:t>library of modules, which my be used within the role</a:t>
            </a:r>
          </a:p>
          <a:p>
            <a:pPr marL="370331" indent="-277749" defTabSz="740663">
              <a:spcBef>
                <a:spcPts val="400"/>
              </a:spcBef>
              <a:buSzPts val="1900"/>
              <a:defRPr sz="1944"/>
            </a:pPr>
            <a:r>
              <a:t>Files</a:t>
            </a:r>
          </a:p>
          <a:p>
            <a:pPr lvl="1" marL="709802" indent="-277749" defTabSz="740663">
              <a:spcBef>
                <a:spcPts val="400"/>
              </a:spcBef>
              <a:buSzPts val="1900"/>
              <a:buChar char="▷"/>
              <a:defRPr sz="1944"/>
            </a:pPr>
            <a:r>
              <a:t>file that the role uses/deploys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1"/>
          <p:cNvSpPr txBox="1"/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pPr/>
            <a:r>
              <a:t>Web Server</a:t>
            </a:r>
          </a:p>
        </p:txBody>
      </p:sp>
      <p:grpSp>
        <p:nvGrpSpPr>
          <p:cNvPr id="371" name="Group 4"/>
          <p:cNvGrpSpPr/>
          <p:nvPr/>
        </p:nvGrpSpPr>
        <p:grpSpPr>
          <a:xfrm>
            <a:off x="1043544" y="1447962"/>
            <a:ext cx="1586089" cy="1433033"/>
            <a:chOff x="0" y="0"/>
            <a:chExt cx="1586087" cy="1433032"/>
          </a:xfrm>
        </p:grpSpPr>
        <p:sp>
          <p:nvSpPr>
            <p:cNvPr id="348" name="Rectangle: Rounded Corners 5"/>
            <p:cNvSpPr/>
            <p:nvPr/>
          </p:nvSpPr>
          <p:spPr>
            <a:xfrm>
              <a:off x="-1" y="0"/>
              <a:ext cx="1586089" cy="1433033"/>
            </a:xfrm>
            <a:prstGeom prst="roundRect">
              <a:avLst>
                <a:gd name="adj" fmla="val 5589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" name="Rectangle: Rounded Corners 6"/>
            <p:cNvSpPr/>
            <p:nvPr/>
          </p:nvSpPr>
          <p:spPr>
            <a:xfrm>
              <a:off x="86025" y="349598"/>
              <a:ext cx="709707" cy="10691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" name="Rectangle: Rounded Corners 7"/>
            <p:cNvSpPr/>
            <p:nvPr/>
          </p:nvSpPr>
          <p:spPr>
            <a:xfrm>
              <a:off x="837399" y="349598"/>
              <a:ext cx="294369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" name="Rectangle: Rounded Corners 8"/>
            <p:cNvSpPr/>
            <p:nvPr/>
          </p:nvSpPr>
          <p:spPr>
            <a:xfrm>
              <a:off x="1173435" y="349598"/>
              <a:ext cx="294368" cy="106917"/>
            </a:xfrm>
            <a:prstGeom prst="roundRect">
              <a:avLst>
                <a:gd name="adj" fmla="val 50000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" name="Rectangle: Rounded Corners 9"/>
            <p:cNvSpPr/>
            <p:nvPr/>
          </p:nvSpPr>
          <p:spPr>
            <a:xfrm>
              <a:off x="86025" y="534097"/>
              <a:ext cx="294368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3" name="Rectangle: Rounded Corners 10"/>
            <p:cNvSpPr/>
            <p:nvPr/>
          </p:nvSpPr>
          <p:spPr>
            <a:xfrm>
              <a:off x="440878" y="534097"/>
              <a:ext cx="513463" cy="106917"/>
            </a:xfrm>
            <a:prstGeom prst="roundRect">
              <a:avLst>
                <a:gd name="adj" fmla="val 50000"/>
              </a:avLst>
            </a:prstGeom>
            <a:solidFill>
              <a:srgbClr val="B601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Rectangle: Rounded Corners 11"/>
            <p:cNvSpPr/>
            <p:nvPr/>
          </p:nvSpPr>
          <p:spPr>
            <a:xfrm>
              <a:off x="999368" y="534097"/>
              <a:ext cx="513463" cy="10691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Rectangle: Rounded Corners 12"/>
            <p:cNvSpPr/>
            <p:nvPr/>
          </p:nvSpPr>
          <p:spPr>
            <a:xfrm>
              <a:off x="86025" y="724945"/>
              <a:ext cx="138321" cy="106917"/>
            </a:xfrm>
            <a:prstGeom prst="roundRect">
              <a:avLst>
                <a:gd name="adj" fmla="val 50000"/>
              </a:avLst>
            </a:prstGeom>
            <a:solidFill>
              <a:srgbClr val="21ABF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Rectangle: Rounded Corners 13"/>
            <p:cNvSpPr/>
            <p:nvPr/>
          </p:nvSpPr>
          <p:spPr>
            <a:xfrm>
              <a:off x="1157517" y="724945"/>
              <a:ext cx="355314" cy="106917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" name="Rectangle: Rounded Corners 14"/>
            <p:cNvSpPr/>
            <p:nvPr/>
          </p:nvSpPr>
          <p:spPr>
            <a:xfrm>
              <a:off x="257529" y="724945"/>
              <a:ext cx="138322" cy="106917"/>
            </a:xfrm>
            <a:prstGeom prst="roundRect">
              <a:avLst>
                <a:gd name="adj" fmla="val 50000"/>
              </a:avLst>
            </a:prstGeom>
            <a:solidFill>
              <a:srgbClr val="B601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8" name="Rectangle: Rounded Corners 15"/>
            <p:cNvSpPr/>
            <p:nvPr/>
          </p:nvSpPr>
          <p:spPr>
            <a:xfrm>
              <a:off x="429034" y="724945"/>
              <a:ext cx="138322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9" name="Rectangle: Rounded Corners 16"/>
            <p:cNvSpPr/>
            <p:nvPr/>
          </p:nvSpPr>
          <p:spPr>
            <a:xfrm>
              <a:off x="880372" y="724945"/>
              <a:ext cx="241273" cy="106917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0" name="Rectangle: Rounded Corners 17"/>
            <p:cNvSpPr/>
            <p:nvPr/>
          </p:nvSpPr>
          <p:spPr>
            <a:xfrm>
              <a:off x="86025" y="924452"/>
              <a:ext cx="752720" cy="106917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" name="Rectangle: Rounded Corners 18"/>
            <p:cNvSpPr/>
            <p:nvPr/>
          </p:nvSpPr>
          <p:spPr>
            <a:xfrm>
              <a:off x="880412" y="924452"/>
              <a:ext cx="294368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2" name="Rectangle: Rounded Corners 19"/>
            <p:cNvSpPr/>
            <p:nvPr/>
          </p:nvSpPr>
          <p:spPr>
            <a:xfrm>
              <a:off x="1216447" y="924452"/>
              <a:ext cx="294369" cy="106917"/>
            </a:xfrm>
            <a:prstGeom prst="roundRect">
              <a:avLst>
                <a:gd name="adj" fmla="val 50000"/>
              </a:avLst>
            </a:prstGeom>
            <a:solidFill>
              <a:srgbClr val="21ABF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Rectangle: Rounded Corners 20"/>
            <p:cNvSpPr/>
            <p:nvPr/>
          </p:nvSpPr>
          <p:spPr>
            <a:xfrm>
              <a:off x="81281" y="154420"/>
              <a:ext cx="138322" cy="106917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Rectangle: Rounded Corners 21"/>
            <p:cNvSpPr/>
            <p:nvPr/>
          </p:nvSpPr>
          <p:spPr>
            <a:xfrm>
              <a:off x="1152773" y="154420"/>
              <a:ext cx="355315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Rectangle: Rounded Corners 22"/>
            <p:cNvSpPr/>
            <p:nvPr/>
          </p:nvSpPr>
          <p:spPr>
            <a:xfrm>
              <a:off x="252786" y="154420"/>
              <a:ext cx="138322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Rectangle: Rounded Corners 23"/>
            <p:cNvSpPr/>
            <p:nvPr/>
          </p:nvSpPr>
          <p:spPr>
            <a:xfrm>
              <a:off x="424291" y="154420"/>
              <a:ext cx="138322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Rectangle: Rounded Corners 24"/>
            <p:cNvSpPr/>
            <p:nvPr/>
          </p:nvSpPr>
          <p:spPr>
            <a:xfrm>
              <a:off x="875629" y="154420"/>
              <a:ext cx="241273" cy="106917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Rectangle: Rounded Corners 25"/>
            <p:cNvSpPr/>
            <p:nvPr/>
          </p:nvSpPr>
          <p:spPr>
            <a:xfrm>
              <a:off x="83336" y="1108951"/>
              <a:ext cx="294369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Rectangle: Rounded Corners 26"/>
            <p:cNvSpPr/>
            <p:nvPr/>
          </p:nvSpPr>
          <p:spPr>
            <a:xfrm>
              <a:off x="438190" y="1108951"/>
              <a:ext cx="513463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0" name="Rectangle: Rounded Corners 27"/>
            <p:cNvSpPr/>
            <p:nvPr/>
          </p:nvSpPr>
          <p:spPr>
            <a:xfrm>
              <a:off x="996679" y="1108951"/>
              <a:ext cx="513463" cy="106917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87" name="Group 28"/>
          <p:cNvGrpSpPr/>
          <p:nvPr/>
        </p:nvGrpSpPr>
        <p:grpSpPr>
          <a:xfrm>
            <a:off x="1043544" y="3113169"/>
            <a:ext cx="1586089" cy="1003301"/>
            <a:chOff x="0" y="0"/>
            <a:chExt cx="1586087" cy="1003300"/>
          </a:xfrm>
        </p:grpSpPr>
        <p:sp>
          <p:nvSpPr>
            <p:cNvPr id="372" name="Rectangle: Rounded Corners 29"/>
            <p:cNvSpPr/>
            <p:nvPr/>
          </p:nvSpPr>
          <p:spPr>
            <a:xfrm>
              <a:off x="-1" y="0"/>
              <a:ext cx="1586089" cy="1003300"/>
            </a:xfrm>
            <a:prstGeom prst="roundRect">
              <a:avLst>
                <a:gd name="adj" fmla="val 717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Rectangle: Rounded Corners 30"/>
            <p:cNvSpPr/>
            <p:nvPr/>
          </p:nvSpPr>
          <p:spPr>
            <a:xfrm>
              <a:off x="83336" y="159097"/>
              <a:ext cx="709708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Rectangle: Rounded Corners 31"/>
            <p:cNvSpPr/>
            <p:nvPr/>
          </p:nvSpPr>
          <p:spPr>
            <a:xfrm>
              <a:off x="834711" y="159097"/>
              <a:ext cx="294368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" name="Rectangle: Rounded Corners 32"/>
            <p:cNvSpPr/>
            <p:nvPr/>
          </p:nvSpPr>
          <p:spPr>
            <a:xfrm>
              <a:off x="1170746" y="159097"/>
              <a:ext cx="294369" cy="10691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Rectangle: Rounded Corners 33"/>
            <p:cNvSpPr/>
            <p:nvPr/>
          </p:nvSpPr>
          <p:spPr>
            <a:xfrm>
              <a:off x="83336" y="343596"/>
              <a:ext cx="294369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7" name="Rectangle: Rounded Corners 34"/>
            <p:cNvSpPr/>
            <p:nvPr/>
          </p:nvSpPr>
          <p:spPr>
            <a:xfrm>
              <a:off x="438190" y="343596"/>
              <a:ext cx="513463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Rectangle: Rounded Corners 35"/>
            <p:cNvSpPr/>
            <p:nvPr/>
          </p:nvSpPr>
          <p:spPr>
            <a:xfrm>
              <a:off x="996679" y="343596"/>
              <a:ext cx="513463" cy="106917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9" name="Rectangle: Rounded Corners 36"/>
            <p:cNvSpPr/>
            <p:nvPr/>
          </p:nvSpPr>
          <p:spPr>
            <a:xfrm>
              <a:off x="83336" y="534444"/>
              <a:ext cx="138322" cy="10691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0" name="Rectangle: Rounded Corners 37"/>
            <p:cNvSpPr/>
            <p:nvPr/>
          </p:nvSpPr>
          <p:spPr>
            <a:xfrm>
              <a:off x="1154828" y="534444"/>
              <a:ext cx="355314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Rectangle: Rounded Corners 38"/>
            <p:cNvSpPr/>
            <p:nvPr/>
          </p:nvSpPr>
          <p:spPr>
            <a:xfrm>
              <a:off x="254841" y="534444"/>
              <a:ext cx="138322" cy="1069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2" name="Rectangle: Rounded Corners 39"/>
            <p:cNvSpPr/>
            <p:nvPr/>
          </p:nvSpPr>
          <p:spPr>
            <a:xfrm>
              <a:off x="426346" y="534444"/>
              <a:ext cx="138322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3" name="Rectangle: Rounded Corners 40"/>
            <p:cNvSpPr/>
            <p:nvPr/>
          </p:nvSpPr>
          <p:spPr>
            <a:xfrm>
              <a:off x="877684" y="534444"/>
              <a:ext cx="241273" cy="106917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" name="Rectangle: Rounded Corners 41"/>
            <p:cNvSpPr/>
            <p:nvPr/>
          </p:nvSpPr>
          <p:spPr>
            <a:xfrm>
              <a:off x="83336" y="733952"/>
              <a:ext cx="752721" cy="106917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" name="Rectangle: Rounded Corners 42"/>
            <p:cNvSpPr/>
            <p:nvPr/>
          </p:nvSpPr>
          <p:spPr>
            <a:xfrm>
              <a:off x="877724" y="733952"/>
              <a:ext cx="294368" cy="10691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6" name="Rectangle: Rounded Corners 43"/>
            <p:cNvSpPr/>
            <p:nvPr/>
          </p:nvSpPr>
          <p:spPr>
            <a:xfrm>
              <a:off x="1213759" y="733952"/>
              <a:ext cx="294368" cy="10691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90" name="Group 58"/>
          <p:cNvGrpSpPr/>
          <p:nvPr/>
        </p:nvGrpSpPr>
        <p:grpSpPr>
          <a:xfrm>
            <a:off x="2985634" y="1447962"/>
            <a:ext cx="3022427" cy="2729889"/>
            <a:chOff x="0" y="0"/>
            <a:chExt cx="3022426" cy="2729888"/>
          </a:xfrm>
        </p:grpSpPr>
        <p:pic>
          <p:nvPicPr>
            <p:cNvPr id="388" name="Picture 57" descr="Picture 5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022427" cy="2729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9" name="Picture 3" descr="Picture 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6045" y="756458"/>
              <a:ext cx="730337" cy="7857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1" name="Picture 63" descr="Picture 6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15993" y="1141044"/>
            <a:ext cx="3243177" cy="3243177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Connector: Elbow 64"/>
          <p:cNvSpPr/>
          <p:nvPr/>
        </p:nvSpPr>
        <p:spPr>
          <a:xfrm>
            <a:off x="2677916" y="2316674"/>
            <a:ext cx="1086010" cy="255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3" name="Connector: Elbow 66"/>
          <p:cNvSpPr/>
          <p:nvPr/>
        </p:nvSpPr>
        <p:spPr>
          <a:xfrm flipV="1">
            <a:off x="2677916" y="2880995"/>
            <a:ext cx="1001893" cy="74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4" name="Straight Arrow Connector 68"/>
          <p:cNvSpPr/>
          <p:nvPr/>
        </p:nvSpPr>
        <p:spPr>
          <a:xfrm flipH="1">
            <a:off x="5301206" y="2781512"/>
            <a:ext cx="1001224" cy="1"/>
          </a:xfrm>
          <a:prstGeom prst="line">
            <a:avLst/>
          </a:pr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0" grpId="1"/>
      <p:bldP build="whole" bldLvl="1" animBg="1" rev="0" advAuto="0" spid="371" grpId="3"/>
      <p:bldP build="whole" bldLvl="1" animBg="1" rev="0" advAuto="0" spid="394" grpId="7"/>
      <p:bldP build="whole" bldLvl="1" animBg="1" rev="0" advAuto="0" spid="393" grpId="6"/>
      <p:bldP build="whole" bldLvl="1" animBg="1" rev="0" advAuto="0" spid="392" grpId="5"/>
      <p:bldP build="whole" bldLvl="1" animBg="1" rev="0" advAuto="0" spid="387" grpId="4"/>
      <p:bldP build="whole" bldLvl="1" animBg="1" rev="0" advAuto="0" spid="391" grpId="2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Role Directory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Role Directory Structure</a:t>
            </a:r>
          </a:p>
        </p:txBody>
      </p:sp>
      <p:sp>
        <p:nvSpPr>
          <p:cNvPr id="1362" name="Templ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250317" defTabSz="667512">
              <a:spcBef>
                <a:spcPts val="400"/>
              </a:spcBef>
              <a:buSzPts val="1700"/>
              <a:defRPr sz="1752"/>
            </a:pPr>
            <a:r>
              <a:t>Templates</a:t>
            </a:r>
          </a:p>
          <a:p>
            <a:pPr lvl="1" marL="639699" indent="-250317" defTabSz="667512">
              <a:spcBef>
                <a:spcPts val="400"/>
              </a:spcBef>
              <a:buSzPts val="1700"/>
              <a:buChar char="▷"/>
              <a:defRPr sz="1752"/>
            </a:pPr>
            <a:r>
              <a:t>Jinja2 templates that the roles deploys</a:t>
            </a:r>
          </a:p>
          <a:p>
            <a:pPr marL="333756" indent="-250317" defTabSz="667512">
              <a:spcBef>
                <a:spcPts val="400"/>
              </a:spcBef>
              <a:buSzPts val="1700"/>
              <a:defRPr sz="1752"/>
            </a:pPr>
            <a:r>
              <a:t>Vars</a:t>
            </a:r>
          </a:p>
          <a:p>
            <a:pPr lvl="1" marL="639699" indent="-250317" defTabSz="667512">
              <a:spcBef>
                <a:spcPts val="400"/>
              </a:spcBef>
              <a:buSzPts val="1700"/>
              <a:buChar char="▷"/>
              <a:defRPr sz="1752"/>
            </a:pPr>
            <a:r>
              <a:t>variables used specifically within the role components</a:t>
            </a:r>
          </a:p>
          <a:p>
            <a:pPr marL="333756" indent="-250317" defTabSz="667512">
              <a:spcBef>
                <a:spcPts val="400"/>
              </a:spcBef>
              <a:buSzPts val="1700"/>
              <a:defRPr sz="1752"/>
            </a:pPr>
            <a:r>
              <a:t>Defaults</a:t>
            </a:r>
          </a:p>
          <a:p>
            <a:pPr lvl="1" marL="639699" indent="-250317" defTabSz="667512">
              <a:spcBef>
                <a:spcPts val="400"/>
              </a:spcBef>
              <a:buSzPts val="1700"/>
              <a:buChar char="▷"/>
              <a:defRPr sz="1752"/>
            </a:pPr>
            <a:r>
              <a:t>default variables for the role .These variables have the lowest priority of any variables available, and can be easily overridden by any other variable, including inventory variables</a:t>
            </a:r>
          </a:p>
          <a:p>
            <a:pPr marL="333756" indent="-250317" defTabSz="667512">
              <a:spcBef>
                <a:spcPts val="400"/>
              </a:spcBef>
              <a:buSzPts val="1700"/>
              <a:defRPr sz="1752"/>
            </a:pPr>
            <a:r>
              <a:t>Meta</a:t>
            </a:r>
          </a:p>
          <a:p>
            <a:pPr lvl="1" marL="639699" indent="-250317" defTabSz="667512">
              <a:spcBef>
                <a:spcPts val="400"/>
              </a:spcBef>
              <a:buSzPts val="1700"/>
              <a:buChar char="▷"/>
              <a:defRPr sz="1752"/>
            </a:pPr>
            <a:r>
              <a:t>metadata for the role, include role dependencies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Role Directory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Role Directory Structure</a:t>
            </a:r>
          </a:p>
        </p:txBody>
      </p:sp>
      <p:sp>
        <p:nvSpPr>
          <p:cNvPr id="1365" name="Every included directory must have a file called main.yml if there is any code to be includ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 included directory must have a file called main.yml if there is any code to be included</a:t>
            </a:r>
          </a:p>
          <a:p>
            <a:pPr/>
            <a:r>
              <a:t>Other YAML files can be included in some of the directories as well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A7A7A7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 roles/example/tasks/main.yml</a:t>
            </a:r>
          </a:p>
          <a:p>
            <a:pPr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name: Install the correct web server for RHEL</a:t>
            </a:r>
          </a:p>
          <a:p>
            <a:pPr lvl="1" indent="160019"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import_tasks: redhat.yml</a:t>
            </a:r>
          </a:p>
          <a:p>
            <a:pPr lvl="1" indent="160019"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when: ansible_facts['os_family']|lower == 'redhat'</a:t>
            </a:r>
          </a:p>
          <a:p>
            <a:pPr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name: Install the correct web server for Debian</a:t>
            </a:r>
          </a:p>
          <a:p>
            <a:pPr lvl="1" indent="160019"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import_tasks: debian.yml</a:t>
            </a:r>
          </a:p>
          <a:p>
            <a:pPr lvl="1" indent="160019"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when: ansible_facts['os_family']|lower == 'debian'</a:t>
            </a:r>
          </a:p>
          <a:p>
            <a:pPr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A7A7A7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 roles/example/tasks/redhat.yml</a:t>
            </a:r>
          </a:p>
          <a:p>
            <a:pPr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name: Install web server</a:t>
            </a:r>
          </a:p>
          <a:p>
            <a:pPr lvl="1" indent="160019"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ansible.builtin.yum:</a:t>
            </a:r>
          </a:p>
          <a:p>
            <a:pPr lvl="1" indent="160019"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</a:t>
            </a:r>
            <a:r>
              <a:t>name: "httpd"</a:t>
            </a:r>
          </a:p>
          <a:p>
            <a:pPr lvl="1" indent="160019"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</a:t>
            </a:r>
            <a:r>
              <a:t>state: present</a:t>
            </a:r>
          </a:p>
          <a:p>
            <a:pPr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A7A7A7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 roles/example/tasks/debian.yml</a:t>
            </a:r>
          </a:p>
          <a:p>
            <a:pPr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name: Install web server</a:t>
            </a:r>
          </a:p>
          <a:p>
            <a:pPr lvl="1" indent="160019"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ansible.builtin.apt:</a:t>
            </a:r>
          </a:p>
          <a:p>
            <a:pPr lvl="1" indent="160019"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</a:t>
            </a:r>
            <a:r>
              <a:t>name: "apache2"</a:t>
            </a:r>
          </a:p>
          <a:p>
            <a:pPr lvl="1" indent="160019" defTabSz="320039">
              <a:lnSpc>
                <a:spcPct val="100000"/>
              </a:lnSpc>
              <a:spcBef>
                <a:spcPts val="0"/>
              </a:spcBef>
              <a:defRPr sz="839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</a:t>
            </a:r>
            <a:r>
              <a:t>state: present</a:t>
            </a:r>
          </a:p>
        </p:txBody>
      </p:sp>
      <p:sp>
        <p:nvSpPr>
          <p:cNvPr id="1368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Sample yaml files</a:t>
            </a:r>
          </a:p>
        </p:txBody>
      </p:sp>
      <p:sp>
        <p:nvSpPr>
          <p:cNvPr id="1369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7" grpId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Storing and Finding Ro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Storing and Finding Roles</a:t>
            </a:r>
          </a:p>
        </p:txBody>
      </p:sp>
      <p:sp>
        <p:nvSpPr>
          <p:cNvPr id="1372" name="Subdirector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Subdirectories</a:t>
            </a:r>
          </a:p>
          <a:p>
            <a:pPr lvl="1" marL="876300" indent="-342900">
              <a:buChar char="▷"/>
            </a:pPr>
            <a:r>
              <a:t>By default, Ansible looks for a directory called roles in the same directory as your playbook</a:t>
            </a:r>
          </a:p>
          <a:p>
            <a:pPr/>
            <a:r>
              <a:t>/etc/ansible/roles</a:t>
            </a:r>
          </a:p>
          <a:p>
            <a:pPr/>
            <a:r>
              <a:t>ansible.cfg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Using Ro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Roles</a:t>
            </a:r>
          </a:p>
        </p:txBody>
      </p:sp>
      <p:sp>
        <p:nvSpPr>
          <p:cNvPr id="1375" name="Three main types of metho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Three main types of methods</a:t>
            </a:r>
          </a:p>
          <a:p>
            <a:pPr lvl="1" marL="876300" indent="-342900">
              <a:buChar char="▷"/>
            </a:pPr>
            <a:r>
              <a:t>At the play level with the </a:t>
            </a:r>
            <a:r>
              <a:rPr b="1"/>
              <a:t>roles</a:t>
            </a:r>
            <a:r>
              <a:t> option</a:t>
            </a:r>
          </a:p>
          <a:p>
            <a:pPr lvl="1" marL="876300" indent="-342900">
              <a:buChar char="▷"/>
            </a:pPr>
            <a:r>
              <a:t>At the task level with the </a:t>
            </a:r>
            <a:r>
              <a:rPr b="1"/>
              <a:t>include_roles</a:t>
            </a:r>
            <a:r>
              <a:t> option</a:t>
            </a:r>
          </a:p>
          <a:p>
            <a:pPr lvl="1" marL="876300" indent="-342900">
              <a:buChar char="▷"/>
            </a:pPr>
            <a:r>
              <a:t>At the task level with the </a:t>
            </a:r>
            <a:r>
              <a:rPr b="1"/>
              <a:t>import_roles </a:t>
            </a:r>
            <a:r>
              <a:t>option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Using Roles: roles 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Roles: roles option</a:t>
            </a:r>
          </a:p>
        </p:txBody>
      </p:sp>
      <p:sp>
        <p:nvSpPr>
          <p:cNvPr id="1378" name="This is the “classic” way of using ro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the “classic” way of using roles</a:t>
            </a:r>
          </a:p>
          <a:p>
            <a:pPr/>
            <a:r>
              <a:t>The user creates the roles that they want to use, stores them in a directory, and calls the in the playbook where the tasks would normally go</a:t>
            </a:r>
          </a:p>
          <a:p>
            <a:pPr/>
            <a:r>
              <a:t>Ansible will then scrape the roles directory and look for all files called main.yml and apply them to your run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---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hosts: webservers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</a:t>
            </a:r>
            <a:r>
              <a:t>roles:</a:t>
            </a:r>
          </a:p>
          <a:p>
            <a:pPr lvl="1" indent="2286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</a:t>
            </a:r>
            <a:r>
              <a:t>- common</a:t>
            </a:r>
          </a:p>
          <a:p>
            <a:pPr lvl="1" indent="2286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</a:t>
            </a:r>
            <a:r>
              <a:t>- webservers</a:t>
            </a:r>
          </a:p>
        </p:txBody>
      </p:sp>
      <p:sp>
        <p:nvSpPr>
          <p:cNvPr id="1381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Play level roles</a:t>
            </a:r>
          </a:p>
        </p:txBody>
      </p:sp>
      <p:sp>
        <p:nvSpPr>
          <p:cNvPr id="1382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0" grpId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y Level Roles - Order of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3816">
              <a:defRPr sz="2848"/>
            </a:lvl1pPr>
          </a:lstStyle>
          <a:p>
            <a:pPr/>
            <a:r>
              <a:t>Play Level Roles - Order of Operations</a:t>
            </a:r>
          </a:p>
        </p:txBody>
      </p:sp>
      <p:sp>
        <p:nvSpPr>
          <p:cNvPr id="1385" name="Any pre-tasks defined in the pla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267461" defTabSz="713231">
              <a:lnSpc>
                <a:spcPct val="120000"/>
              </a:lnSpc>
              <a:spcBef>
                <a:spcPts val="400"/>
              </a:spcBef>
              <a:buSzPts val="1800"/>
              <a:defRPr sz="1871"/>
            </a:pPr>
            <a:r>
              <a:t>Any pre-tasks defined in the play</a:t>
            </a:r>
          </a:p>
          <a:p>
            <a:pPr marL="356615" indent="-267461" defTabSz="713231">
              <a:lnSpc>
                <a:spcPct val="120000"/>
              </a:lnSpc>
              <a:spcBef>
                <a:spcPts val="400"/>
              </a:spcBef>
              <a:buSzPts val="1800"/>
              <a:defRPr sz="1871"/>
            </a:pPr>
            <a:r>
              <a:t>Any handlers triggered by pre_tasks</a:t>
            </a:r>
          </a:p>
          <a:p>
            <a:pPr marL="356615" indent="-267461" defTabSz="713231">
              <a:lnSpc>
                <a:spcPct val="120000"/>
              </a:lnSpc>
              <a:spcBef>
                <a:spcPts val="400"/>
              </a:spcBef>
              <a:buSzPts val="1800"/>
              <a:defRPr sz="1871"/>
            </a:pPr>
            <a:r>
              <a:t>Each role listed in roles: , in the order listed.  Any role dependencies defined in the role's meta/main.yml run first, subject to tag filtereing and conditionals </a:t>
            </a:r>
          </a:p>
          <a:p>
            <a:pPr marL="356615" indent="-267461" defTabSz="713231">
              <a:lnSpc>
                <a:spcPct val="120000"/>
              </a:lnSpc>
              <a:spcBef>
                <a:spcPts val="400"/>
              </a:spcBef>
              <a:buSzPts val="1800"/>
              <a:defRPr sz="1871"/>
            </a:pPr>
            <a:r>
              <a:t>Any tasks defined in the play</a:t>
            </a:r>
          </a:p>
          <a:p>
            <a:pPr marL="356615" indent="-267461" defTabSz="713231">
              <a:lnSpc>
                <a:spcPct val="120000"/>
              </a:lnSpc>
              <a:spcBef>
                <a:spcPts val="400"/>
              </a:spcBef>
              <a:buSzPts val="1800"/>
              <a:defRPr sz="1871"/>
            </a:pPr>
            <a:r>
              <a:t>Any handlers triggered by the roles or tasks</a:t>
            </a:r>
          </a:p>
          <a:p>
            <a:pPr marL="356615" indent="-267461" defTabSz="713231">
              <a:lnSpc>
                <a:spcPct val="120000"/>
              </a:lnSpc>
              <a:spcBef>
                <a:spcPts val="400"/>
              </a:spcBef>
              <a:buSzPts val="1800"/>
              <a:defRPr sz="1871"/>
            </a:pPr>
            <a:r>
              <a:t>Any post_tasks defined in the play</a:t>
            </a:r>
          </a:p>
          <a:p>
            <a:pPr marL="356615" indent="-267461" defTabSz="713231">
              <a:lnSpc>
                <a:spcPct val="120000"/>
              </a:lnSpc>
              <a:spcBef>
                <a:spcPts val="400"/>
              </a:spcBef>
              <a:buSzPts val="1800"/>
              <a:defRPr sz="1871"/>
            </a:pPr>
            <a:r>
              <a:t>Any handlers triggered by post_tasks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---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hosts: webservers</a:t>
            </a:r>
          </a:p>
          <a:p>
            <a:pPr lvl="1" indent="2286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</a:t>
            </a:r>
            <a:r>
              <a:t>roles:</a:t>
            </a:r>
          </a:p>
          <a:p>
            <a:pPr lvl="1" indent="2286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</a:t>
            </a:r>
            <a:r>
              <a:t>- common</a:t>
            </a:r>
          </a:p>
          <a:p>
            <a:pPr lvl="1" indent="2286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</a:t>
            </a:r>
            <a:r>
              <a:t>- role: foo_app_instance</a:t>
            </a:r>
          </a:p>
          <a:p>
            <a:pPr lvl="1" indent="2286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</a:t>
            </a:r>
            <a:r>
              <a:t>vars:</a:t>
            </a:r>
          </a:p>
          <a:p>
            <a:pPr lvl="1" indent="2286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</a:t>
            </a:r>
            <a:r>
              <a:t>dir: '/opt/a'</a:t>
            </a:r>
          </a:p>
          <a:p>
            <a:pPr lvl="1" indent="2286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</a:t>
            </a:r>
            <a:r>
              <a:t>app_port: 5000</a:t>
            </a:r>
          </a:p>
          <a:p>
            <a:pPr lvl="1" indent="2286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</a:t>
            </a:r>
            <a:r>
              <a:t>tags: typeA</a:t>
            </a:r>
          </a:p>
          <a:p>
            <a:pPr lvl="1" indent="2286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</a:t>
            </a:r>
            <a:r>
              <a:t>- role: foo_app_instance</a:t>
            </a:r>
          </a:p>
          <a:p>
            <a:pPr lvl="1" indent="2286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</a:t>
            </a:r>
            <a:r>
              <a:t>vars:</a:t>
            </a:r>
          </a:p>
          <a:p>
            <a:pPr lvl="2" indent="4572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</a:t>
            </a:r>
            <a:r>
              <a:t>dir: ‘/opt/b’</a:t>
            </a:r>
          </a:p>
          <a:p>
            <a:pPr lvl="2" indent="4572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</a:t>
            </a:r>
            <a:r>
              <a:t>app_port: 5001</a:t>
            </a:r>
          </a:p>
          <a:p>
            <a:pPr lvl="1" indent="2286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</a:t>
            </a:r>
            <a:r>
              <a:t>tags: typeB</a:t>
            </a:r>
          </a:p>
        </p:txBody>
      </p:sp>
      <p:sp>
        <p:nvSpPr>
          <p:cNvPr id="1388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Other Roles Keywords</a:t>
            </a:r>
          </a:p>
        </p:txBody>
      </p:sp>
      <p:sp>
        <p:nvSpPr>
          <p:cNvPr id="1389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7" grpId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Using Roles: include_roles 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Roles: include_roles option</a:t>
            </a:r>
          </a:p>
        </p:txBody>
      </p:sp>
      <p:sp>
        <p:nvSpPr>
          <p:cNvPr id="1392" name="You can reuse roles dynamically anywhere in the tasks section of a play using include_ro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9768" indent="-322325" defTabSz="859536">
              <a:lnSpc>
                <a:spcPct val="120000"/>
              </a:lnSpc>
              <a:spcBef>
                <a:spcPts val="500"/>
              </a:spcBef>
              <a:buSzPts val="2200"/>
              <a:defRPr sz="2256"/>
            </a:pPr>
            <a:r>
              <a:t>You can reuse roles dynamically anywhere in the tasks section of a play using include_role. </a:t>
            </a:r>
          </a:p>
          <a:p>
            <a:pPr marL="429768" indent="-322325" defTabSz="859536">
              <a:lnSpc>
                <a:spcPct val="120000"/>
              </a:lnSpc>
              <a:spcBef>
                <a:spcPts val="500"/>
              </a:spcBef>
              <a:buSzPts val="2200"/>
              <a:defRPr sz="2256"/>
            </a:pPr>
            <a:r>
              <a:t>While roles added in a roles section run before any other tasks in a playbook, included roles run in the order they are defined. </a:t>
            </a:r>
          </a:p>
          <a:p>
            <a:pPr marL="429768" indent="-322325" defTabSz="859536">
              <a:lnSpc>
                <a:spcPct val="120000"/>
              </a:lnSpc>
              <a:spcBef>
                <a:spcPts val="500"/>
              </a:spcBef>
              <a:buSzPts val="2200"/>
              <a:defRPr sz="2256"/>
            </a:pPr>
            <a:r>
              <a:t>If there are other tasks before an include_role task, the other tasks will run first.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itle 1"/>
          <p:cNvSpPr txBox="1"/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pPr/>
            <a:r>
              <a:t>IaC Integration</a:t>
            </a:r>
          </a:p>
        </p:txBody>
      </p:sp>
      <p:grpSp>
        <p:nvGrpSpPr>
          <p:cNvPr id="400" name="Google Shape;1030;p38"/>
          <p:cNvGrpSpPr/>
          <p:nvPr/>
        </p:nvGrpSpPr>
        <p:grpSpPr>
          <a:xfrm>
            <a:off x="3830767" y="2951069"/>
            <a:ext cx="3392666" cy="802274"/>
            <a:chOff x="0" y="0"/>
            <a:chExt cx="3392665" cy="802273"/>
          </a:xfrm>
        </p:grpSpPr>
        <p:sp>
          <p:nvSpPr>
            <p:cNvPr id="397" name="Google Shape;1031;p38"/>
            <p:cNvSpPr/>
            <p:nvPr/>
          </p:nvSpPr>
          <p:spPr>
            <a:xfrm>
              <a:off x="6942" y="0"/>
              <a:ext cx="3385710" cy="68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91" y="5409"/>
                  </a:moveTo>
                  <a:lnTo>
                    <a:pt x="10800" y="0"/>
                  </a:lnTo>
                  <a:lnTo>
                    <a:pt x="5418" y="5409"/>
                  </a:lnTo>
                  <a:lnTo>
                    <a:pt x="0" y="10819"/>
                  </a:lnTo>
                  <a:lnTo>
                    <a:pt x="5418" y="16228"/>
                  </a:lnTo>
                  <a:lnTo>
                    <a:pt x="10800" y="21600"/>
                  </a:lnTo>
                  <a:lnTo>
                    <a:pt x="16191" y="16228"/>
                  </a:lnTo>
                  <a:lnTo>
                    <a:pt x="21600" y="10819"/>
                  </a:lnTo>
                  <a:lnTo>
                    <a:pt x="16191" y="5409"/>
                  </a:lnTo>
                  <a:close/>
                </a:path>
              </a:pathLst>
            </a:custGeom>
            <a:solidFill>
              <a:srgbClr val="B4A7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8" name="Google Shape;1032;p38"/>
            <p:cNvSpPr/>
            <p:nvPr/>
          </p:nvSpPr>
          <p:spPr>
            <a:xfrm>
              <a:off x="0" y="341895"/>
              <a:ext cx="1699798" cy="46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" y="0"/>
                  </a:moveTo>
                  <a:cubicBezTo>
                    <a:pt x="58" y="912"/>
                    <a:pt x="30" y="1821"/>
                    <a:pt x="0" y="2732"/>
                  </a:cubicBezTo>
                  <a:cubicBezTo>
                    <a:pt x="30" y="3637"/>
                    <a:pt x="58" y="4542"/>
                    <a:pt x="88" y="5448"/>
                  </a:cubicBezTo>
                  <a:lnTo>
                    <a:pt x="21600" y="21600"/>
                  </a:lnTo>
                  <a:lnTo>
                    <a:pt x="21600" y="1609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8E7C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9" name="Google Shape;1033;p38"/>
            <p:cNvSpPr/>
            <p:nvPr/>
          </p:nvSpPr>
          <p:spPr>
            <a:xfrm>
              <a:off x="1699810" y="341895"/>
              <a:ext cx="1692856" cy="46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6096"/>
                  </a:lnTo>
                  <a:lnTo>
                    <a:pt x="0" y="21600"/>
                  </a:lnTo>
                  <a:lnTo>
                    <a:pt x="21600" y="544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674E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04" name="Google Shape;1034;p38"/>
          <p:cNvGrpSpPr/>
          <p:nvPr/>
        </p:nvGrpSpPr>
        <p:grpSpPr>
          <a:xfrm>
            <a:off x="3830767" y="2671069"/>
            <a:ext cx="3392666" cy="800506"/>
            <a:chOff x="0" y="0"/>
            <a:chExt cx="3392665" cy="800504"/>
          </a:xfrm>
        </p:grpSpPr>
        <p:sp>
          <p:nvSpPr>
            <p:cNvPr id="401" name="Google Shape;1035;p38"/>
            <p:cNvSpPr/>
            <p:nvPr/>
          </p:nvSpPr>
          <p:spPr>
            <a:xfrm>
              <a:off x="6942" y="0"/>
              <a:ext cx="3385710" cy="68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91" y="5414"/>
                  </a:moveTo>
                  <a:lnTo>
                    <a:pt x="10800" y="0"/>
                  </a:lnTo>
                  <a:lnTo>
                    <a:pt x="5418" y="5414"/>
                  </a:lnTo>
                  <a:lnTo>
                    <a:pt x="0" y="10772"/>
                  </a:lnTo>
                  <a:lnTo>
                    <a:pt x="5418" y="16186"/>
                  </a:lnTo>
                  <a:lnTo>
                    <a:pt x="10800" y="21600"/>
                  </a:lnTo>
                  <a:lnTo>
                    <a:pt x="16191" y="16186"/>
                  </a:lnTo>
                  <a:lnTo>
                    <a:pt x="21600" y="10772"/>
                  </a:lnTo>
                  <a:lnTo>
                    <a:pt x="16191" y="5414"/>
                  </a:lnTo>
                  <a:close/>
                </a:path>
              </a:pathLst>
            </a:custGeom>
            <a:solidFill>
              <a:srgbClr val="A4C2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2" name="Google Shape;1036;p38"/>
            <p:cNvSpPr/>
            <p:nvPr/>
          </p:nvSpPr>
          <p:spPr>
            <a:xfrm>
              <a:off x="0" y="340127"/>
              <a:ext cx="1699798" cy="46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" y="0"/>
                  </a:moveTo>
                  <a:cubicBezTo>
                    <a:pt x="58" y="875"/>
                    <a:pt x="30" y="1752"/>
                    <a:pt x="0" y="2627"/>
                  </a:cubicBezTo>
                  <a:cubicBezTo>
                    <a:pt x="30" y="3586"/>
                    <a:pt x="58" y="4545"/>
                    <a:pt x="88" y="5504"/>
                  </a:cubicBezTo>
                  <a:lnTo>
                    <a:pt x="21600" y="21600"/>
                  </a:lnTo>
                  <a:lnTo>
                    <a:pt x="21600" y="1615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6D9E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3" name="Google Shape;1037;p38"/>
            <p:cNvSpPr/>
            <p:nvPr/>
          </p:nvSpPr>
          <p:spPr>
            <a:xfrm>
              <a:off x="1699810" y="340127"/>
              <a:ext cx="1692856" cy="46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6152"/>
                  </a:lnTo>
                  <a:lnTo>
                    <a:pt x="0" y="21600"/>
                  </a:lnTo>
                  <a:lnTo>
                    <a:pt x="21600" y="5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C7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08" name="Google Shape;1038;p38"/>
          <p:cNvGrpSpPr/>
          <p:nvPr/>
        </p:nvGrpSpPr>
        <p:grpSpPr>
          <a:xfrm>
            <a:off x="3816888" y="2389302"/>
            <a:ext cx="3406545" cy="800506"/>
            <a:chOff x="0" y="0"/>
            <a:chExt cx="3406544" cy="800505"/>
          </a:xfrm>
        </p:grpSpPr>
        <p:sp>
          <p:nvSpPr>
            <p:cNvPr id="405" name="Google Shape;1039;p38"/>
            <p:cNvSpPr/>
            <p:nvPr/>
          </p:nvSpPr>
          <p:spPr>
            <a:xfrm>
              <a:off x="20821" y="0"/>
              <a:ext cx="3385710" cy="68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91" y="5414"/>
                  </a:moveTo>
                  <a:lnTo>
                    <a:pt x="10800" y="0"/>
                  </a:lnTo>
                  <a:lnTo>
                    <a:pt x="5418" y="5414"/>
                  </a:lnTo>
                  <a:lnTo>
                    <a:pt x="0" y="10828"/>
                  </a:lnTo>
                  <a:lnTo>
                    <a:pt x="5418" y="16186"/>
                  </a:lnTo>
                  <a:lnTo>
                    <a:pt x="10800" y="21600"/>
                  </a:lnTo>
                  <a:lnTo>
                    <a:pt x="16191" y="16186"/>
                  </a:lnTo>
                  <a:lnTo>
                    <a:pt x="21600" y="10828"/>
                  </a:lnTo>
                  <a:lnTo>
                    <a:pt x="16191" y="5414"/>
                  </a:lnTo>
                  <a:close/>
                </a:path>
              </a:pathLst>
            </a:custGeom>
            <a:solidFill>
              <a:srgbClr val="B6D7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6" name="Google Shape;1040;p38"/>
            <p:cNvSpPr/>
            <p:nvPr/>
          </p:nvSpPr>
          <p:spPr>
            <a:xfrm>
              <a:off x="0" y="341895"/>
              <a:ext cx="1713677" cy="458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2" y="0"/>
                  </a:moveTo>
                  <a:lnTo>
                    <a:pt x="0" y="3100"/>
                  </a:lnTo>
                  <a:lnTo>
                    <a:pt x="262" y="5441"/>
                  </a:lnTo>
                  <a:lnTo>
                    <a:pt x="21600" y="21600"/>
                  </a:lnTo>
                  <a:lnTo>
                    <a:pt x="21600" y="16131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93C4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7" name="Google Shape;1041;p38"/>
            <p:cNvSpPr/>
            <p:nvPr/>
          </p:nvSpPr>
          <p:spPr>
            <a:xfrm>
              <a:off x="1713689" y="341895"/>
              <a:ext cx="1692856" cy="458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6131"/>
                  </a:lnTo>
                  <a:lnTo>
                    <a:pt x="0" y="21600"/>
                  </a:lnTo>
                  <a:lnTo>
                    <a:pt x="21600" y="544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6AA84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12" name="Google Shape;1042;p38"/>
          <p:cNvGrpSpPr/>
          <p:nvPr/>
        </p:nvGrpSpPr>
        <p:grpSpPr>
          <a:xfrm>
            <a:off x="3837709" y="2108713"/>
            <a:ext cx="3385724" cy="802862"/>
            <a:chOff x="0" y="0"/>
            <a:chExt cx="3385722" cy="802860"/>
          </a:xfrm>
        </p:grpSpPr>
        <p:sp>
          <p:nvSpPr>
            <p:cNvPr id="409" name="Google Shape;1043;p38"/>
            <p:cNvSpPr/>
            <p:nvPr/>
          </p:nvSpPr>
          <p:spPr>
            <a:xfrm>
              <a:off x="-1" y="-1"/>
              <a:ext cx="3385710" cy="687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91" y="5372"/>
                  </a:moveTo>
                  <a:lnTo>
                    <a:pt x="10800" y="0"/>
                  </a:lnTo>
                  <a:lnTo>
                    <a:pt x="5418" y="5372"/>
                  </a:lnTo>
                  <a:lnTo>
                    <a:pt x="0" y="10781"/>
                  </a:lnTo>
                  <a:lnTo>
                    <a:pt x="5418" y="16191"/>
                  </a:lnTo>
                  <a:lnTo>
                    <a:pt x="10800" y="21600"/>
                  </a:lnTo>
                  <a:lnTo>
                    <a:pt x="16191" y="16191"/>
                  </a:lnTo>
                  <a:lnTo>
                    <a:pt x="21600" y="10781"/>
                  </a:lnTo>
                  <a:lnTo>
                    <a:pt x="16191" y="5372"/>
                  </a:lnTo>
                  <a:close/>
                </a:path>
              </a:pathLst>
            </a:custGeom>
            <a:solidFill>
              <a:srgbClr val="FFE5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0" name="Google Shape;1044;p38"/>
            <p:cNvSpPr/>
            <p:nvPr/>
          </p:nvSpPr>
          <p:spPr>
            <a:xfrm>
              <a:off x="-1" y="343071"/>
              <a:ext cx="1692856" cy="459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5428"/>
                  </a:lnTo>
                  <a:lnTo>
                    <a:pt x="21600" y="21600"/>
                  </a:lnTo>
                  <a:lnTo>
                    <a:pt x="21600" y="1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1" name="Google Shape;1045;p38"/>
            <p:cNvSpPr/>
            <p:nvPr/>
          </p:nvSpPr>
          <p:spPr>
            <a:xfrm>
              <a:off x="1692867" y="343071"/>
              <a:ext cx="1692856" cy="459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6172"/>
                  </a:lnTo>
                  <a:lnTo>
                    <a:pt x="0" y="21600"/>
                  </a:lnTo>
                  <a:lnTo>
                    <a:pt x="21600" y="542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1C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22" name="Group 68"/>
          <p:cNvGrpSpPr/>
          <p:nvPr/>
        </p:nvGrpSpPr>
        <p:grpSpPr>
          <a:xfrm>
            <a:off x="959093" y="2759603"/>
            <a:ext cx="1098751" cy="820590"/>
            <a:chOff x="0" y="0"/>
            <a:chExt cx="1098749" cy="820589"/>
          </a:xfrm>
        </p:grpSpPr>
        <p:sp>
          <p:nvSpPr>
            <p:cNvPr id="413" name="TextBox 42"/>
            <p:cNvSpPr txBox="1"/>
            <p:nvPr/>
          </p:nvSpPr>
          <p:spPr>
            <a:xfrm>
              <a:off x="242160" y="576749"/>
              <a:ext cx="562842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 defTabSz="685800">
                <a:defRPr b="1" sz="1000">
                  <a:solidFill>
                    <a:srgbClr val="00B0F0"/>
                  </a:solidFill>
                  <a:latin typeface="+mj-lt"/>
                  <a:ea typeface="+mj-ea"/>
                  <a:cs typeface="+mj-cs"/>
                  <a:sym typeface="Lato"/>
                </a:defRPr>
              </a:lvl1pPr>
            </a:lstStyle>
            <a:p>
              <a:pPr/>
              <a:r>
                <a:t>Ansible</a:t>
              </a:r>
            </a:p>
          </p:txBody>
        </p:sp>
        <p:grpSp>
          <p:nvGrpSpPr>
            <p:cNvPr id="420" name="Group 44"/>
            <p:cNvGrpSpPr/>
            <p:nvPr/>
          </p:nvGrpSpPr>
          <p:grpSpPr>
            <a:xfrm>
              <a:off x="-1" y="-1"/>
              <a:ext cx="1098751" cy="628652"/>
              <a:chOff x="0" y="0"/>
              <a:chExt cx="1098749" cy="628650"/>
            </a:xfrm>
          </p:grpSpPr>
          <p:sp>
            <p:nvSpPr>
              <p:cNvPr id="414" name="Rectangle: Rounded Corners 45"/>
              <p:cNvSpPr/>
              <p:nvPr/>
            </p:nvSpPr>
            <p:spPr>
              <a:xfrm rot="10800000">
                <a:off x="0" y="-1"/>
                <a:ext cx="1098750" cy="628651"/>
              </a:xfrm>
              <a:prstGeom prst="roundRect">
                <a:avLst>
                  <a:gd name="adj" fmla="val 11616"/>
                </a:avLst>
              </a:pr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5" name="Rectangle: Rounded Corners 46"/>
              <p:cNvSpPr/>
              <p:nvPr/>
            </p:nvSpPr>
            <p:spPr>
              <a:xfrm rot="10800000">
                <a:off x="837007" y="349359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6" name="Rectangle: Rounded Corners 47"/>
              <p:cNvSpPr/>
              <p:nvPr/>
            </p:nvSpPr>
            <p:spPr>
              <a:xfrm rot="10800000">
                <a:off x="634451" y="349359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7" name="Rectangle: Rounded Corners 48"/>
              <p:cNvSpPr/>
              <p:nvPr/>
            </p:nvSpPr>
            <p:spPr>
              <a:xfrm rot="10800000">
                <a:off x="431895" y="349359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8" name="Rectangle: Rounded Corners 49"/>
              <p:cNvSpPr/>
              <p:nvPr/>
            </p:nvSpPr>
            <p:spPr>
              <a:xfrm rot="10800000">
                <a:off x="111371" y="149853"/>
                <a:ext cx="530231" cy="106917"/>
              </a:xfrm>
              <a:prstGeom prst="roundRect">
                <a:avLst>
                  <a:gd name="adj" fmla="val 50000"/>
                </a:avLst>
              </a:prstGeom>
              <a:solidFill>
                <a:srgbClr val="1964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9" name="Rectangle: Rounded Corners 50"/>
              <p:cNvSpPr/>
              <p:nvPr/>
            </p:nvSpPr>
            <p:spPr>
              <a:xfrm rot="10800000">
                <a:off x="679891" y="152071"/>
                <a:ext cx="320481" cy="104698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pic>
          <p:nvPicPr>
            <p:cNvPr id="421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7778" t="7334" r="22472" b="26651"/>
            <a:stretch>
              <a:fillRect/>
            </a:stretch>
          </p:blipFill>
          <p:spPr>
            <a:xfrm>
              <a:off x="92151" y="290703"/>
              <a:ext cx="288677" cy="304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31" name="Group 67"/>
          <p:cNvGrpSpPr/>
          <p:nvPr/>
        </p:nvGrpSpPr>
        <p:grpSpPr>
          <a:xfrm>
            <a:off x="959093" y="3960071"/>
            <a:ext cx="1098750" cy="822660"/>
            <a:chOff x="0" y="0"/>
            <a:chExt cx="1098749" cy="822659"/>
          </a:xfrm>
        </p:grpSpPr>
        <p:sp>
          <p:nvSpPr>
            <p:cNvPr id="423" name="TextBox 41"/>
            <p:cNvSpPr txBox="1"/>
            <p:nvPr/>
          </p:nvSpPr>
          <p:spPr>
            <a:xfrm>
              <a:off x="192076" y="578819"/>
              <a:ext cx="6946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 defTabSz="685800">
                <a:defRPr b="1" sz="1000">
                  <a:solidFill>
                    <a:srgbClr val="7030A0"/>
                  </a:solidFill>
                  <a:latin typeface="+mj-lt"/>
                  <a:ea typeface="+mj-ea"/>
                  <a:cs typeface="+mj-cs"/>
                  <a:sym typeface="Lato"/>
                </a:defRPr>
              </a:lvl1pPr>
            </a:lstStyle>
            <a:p>
              <a:pPr/>
              <a:r>
                <a:t>Terraform</a:t>
              </a:r>
            </a:p>
          </p:txBody>
        </p:sp>
        <p:grpSp>
          <p:nvGrpSpPr>
            <p:cNvPr id="430" name="Group 52"/>
            <p:cNvGrpSpPr/>
            <p:nvPr/>
          </p:nvGrpSpPr>
          <p:grpSpPr>
            <a:xfrm>
              <a:off x="0" y="0"/>
              <a:ext cx="1098750" cy="628650"/>
              <a:chOff x="0" y="0"/>
              <a:chExt cx="1098749" cy="628650"/>
            </a:xfrm>
          </p:grpSpPr>
          <p:sp>
            <p:nvSpPr>
              <p:cNvPr id="424" name="Rectangle: Rounded Corners 53"/>
              <p:cNvSpPr/>
              <p:nvPr/>
            </p:nvSpPr>
            <p:spPr>
              <a:xfrm>
                <a:off x="0" y="0"/>
                <a:ext cx="1098750" cy="628650"/>
              </a:xfrm>
              <a:prstGeom prst="roundRect">
                <a:avLst>
                  <a:gd name="adj" fmla="val 11616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5" name="Rectangle: Rounded Corners 54"/>
              <p:cNvSpPr/>
              <p:nvPr/>
            </p:nvSpPr>
            <p:spPr>
              <a:xfrm>
                <a:off x="98378" y="172373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6" name="Rectangle: Rounded Corners 55"/>
              <p:cNvSpPr/>
              <p:nvPr/>
            </p:nvSpPr>
            <p:spPr>
              <a:xfrm>
                <a:off x="300934" y="172373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rgbClr val="21AB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7" name="Rectangle: Rounded Corners 56"/>
              <p:cNvSpPr/>
              <p:nvPr/>
            </p:nvSpPr>
            <p:spPr>
              <a:xfrm>
                <a:off x="503490" y="172373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8" name="Rectangle: Rounded Corners 57"/>
              <p:cNvSpPr/>
              <p:nvPr/>
            </p:nvSpPr>
            <p:spPr>
              <a:xfrm>
                <a:off x="98378" y="371881"/>
                <a:ext cx="889001" cy="106917"/>
              </a:xfrm>
              <a:prstGeom prst="roundRect">
                <a:avLst>
                  <a:gd name="adj" fmla="val 50000"/>
                </a:avLst>
              </a:prstGeom>
              <a:solidFill>
                <a:srgbClr val="CF73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429" name="Picture 58" descr="Picture 5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28184" t="14458" r="28183" b="36382"/>
              <a:stretch>
                <a:fillRect/>
              </a:stretch>
            </p:blipFill>
            <p:spPr>
              <a:xfrm>
                <a:off x="759294" y="71209"/>
                <a:ext cx="228085" cy="2565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41" name="Group 69"/>
          <p:cNvGrpSpPr/>
          <p:nvPr/>
        </p:nvGrpSpPr>
        <p:grpSpPr>
          <a:xfrm>
            <a:off x="959093" y="1550372"/>
            <a:ext cx="1098751" cy="829352"/>
            <a:chOff x="0" y="0"/>
            <a:chExt cx="1098749" cy="829350"/>
          </a:xfrm>
        </p:grpSpPr>
        <p:sp>
          <p:nvSpPr>
            <p:cNvPr id="432" name="TextBox 43"/>
            <p:cNvSpPr txBox="1"/>
            <p:nvPr/>
          </p:nvSpPr>
          <p:spPr>
            <a:xfrm>
              <a:off x="131343" y="585509"/>
              <a:ext cx="79557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 defTabSz="685800">
                <a:defRPr b="1" sz="1000">
                  <a:solidFill>
                    <a:srgbClr val="00B050"/>
                  </a:solidFill>
                  <a:latin typeface="+mj-lt"/>
                  <a:ea typeface="+mj-ea"/>
                  <a:cs typeface="+mj-cs"/>
                  <a:sym typeface="Lato"/>
                </a:defRPr>
              </a:lvl1pPr>
            </a:lstStyle>
            <a:p>
              <a:pPr/>
              <a:r>
                <a:t>Application</a:t>
              </a:r>
            </a:p>
          </p:txBody>
        </p:sp>
        <p:grpSp>
          <p:nvGrpSpPr>
            <p:cNvPr id="440" name="Group 59"/>
            <p:cNvGrpSpPr/>
            <p:nvPr/>
          </p:nvGrpSpPr>
          <p:grpSpPr>
            <a:xfrm>
              <a:off x="-1" y="-1"/>
              <a:ext cx="1098751" cy="628652"/>
              <a:chOff x="0" y="0"/>
              <a:chExt cx="1098749" cy="628650"/>
            </a:xfrm>
          </p:grpSpPr>
          <p:sp>
            <p:nvSpPr>
              <p:cNvPr id="433" name="Rectangle: Rounded Corners 60"/>
              <p:cNvSpPr/>
              <p:nvPr/>
            </p:nvSpPr>
            <p:spPr>
              <a:xfrm rot="10800000">
                <a:off x="0" y="-1"/>
                <a:ext cx="1098750" cy="628651"/>
              </a:xfrm>
              <a:prstGeom prst="roundRect">
                <a:avLst>
                  <a:gd name="adj" fmla="val 11616"/>
                </a:avLst>
              </a:prstGeom>
              <a:solidFill>
                <a:srgbClr val="00B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4" name="Rectangle: Rounded Corners 61"/>
              <p:cNvSpPr/>
              <p:nvPr/>
            </p:nvSpPr>
            <p:spPr>
              <a:xfrm rot="10800000">
                <a:off x="837007" y="349359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rgbClr val="0020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5" name="Rectangle: Rounded Corners 62"/>
              <p:cNvSpPr/>
              <p:nvPr/>
            </p:nvSpPr>
            <p:spPr>
              <a:xfrm rot="10800000">
                <a:off x="634451" y="349359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6" name="Rectangle: Rounded Corners 63"/>
              <p:cNvSpPr/>
              <p:nvPr/>
            </p:nvSpPr>
            <p:spPr>
              <a:xfrm rot="10800000">
                <a:off x="431895" y="349359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7" name="Rectangle: Rounded Corners 64"/>
              <p:cNvSpPr/>
              <p:nvPr/>
            </p:nvSpPr>
            <p:spPr>
              <a:xfrm rot="10800000">
                <a:off x="111371" y="149853"/>
                <a:ext cx="530231" cy="106917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8" name="Rectangle: Rounded Corners 65"/>
              <p:cNvSpPr/>
              <p:nvPr/>
            </p:nvSpPr>
            <p:spPr>
              <a:xfrm rot="10800000">
                <a:off x="679891" y="152071"/>
                <a:ext cx="320481" cy="104698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439" name="Graphic 66" descr="Graphic 66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89635" y="284497"/>
                <a:ext cx="298110" cy="29811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445" name="Connector: Elbow 73"/>
          <p:cNvSpPr/>
          <p:nvPr/>
        </p:nvSpPr>
        <p:spPr>
          <a:xfrm>
            <a:off x="2057400" y="1964690"/>
            <a:ext cx="1761490" cy="824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70" y="0"/>
                </a:lnTo>
                <a:lnTo>
                  <a:pt x="10870" y="21600"/>
                </a:lnTo>
                <a:lnTo>
                  <a:pt x="21600" y="21600"/>
                </a:lnTo>
              </a:path>
            </a:pathLst>
          </a:custGeom>
          <a:ln w="38100" cap="rnd">
            <a:solidFill>
              <a:srgbClr val="64819B"/>
            </a:solidFill>
            <a:prstDash val="sysDot"/>
          </a:ln>
        </p:spPr>
        <p:txBody>
          <a:bodyPr/>
          <a:lstStyle/>
          <a:p>
            <a:pPr/>
          </a:p>
        </p:txBody>
      </p:sp>
      <p:sp>
        <p:nvSpPr>
          <p:cNvPr id="446" name="Connector: Elbow 79"/>
          <p:cNvSpPr/>
          <p:nvPr/>
        </p:nvSpPr>
        <p:spPr>
          <a:xfrm>
            <a:off x="2057400" y="3351530"/>
            <a:ext cx="1772920" cy="1019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93" y="21600"/>
                </a:lnTo>
                <a:lnTo>
                  <a:pt x="10893" y="0"/>
                </a:lnTo>
                <a:lnTo>
                  <a:pt x="21600" y="0"/>
                </a:lnTo>
              </a:path>
            </a:pathLst>
          </a:custGeom>
          <a:ln w="38100" cap="rnd">
            <a:solidFill>
              <a:srgbClr val="64819B"/>
            </a:solidFill>
            <a:prstDash val="sysDot"/>
          </a:ln>
        </p:spPr>
        <p:txBody>
          <a:bodyPr/>
          <a:lstStyle/>
          <a:p>
            <a:pPr/>
          </a:p>
        </p:txBody>
      </p:sp>
      <p:sp>
        <p:nvSpPr>
          <p:cNvPr id="447" name="Straight Connector 86"/>
          <p:cNvSpPr/>
          <p:nvPr/>
        </p:nvSpPr>
        <p:spPr>
          <a:xfrm>
            <a:off x="2058040" y="3112809"/>
            <a:ext cx="1777735" cy="43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 cap="rnd">
            <a:solidFill>
              <a:srgbClr val="64819B"/>
            </a:solidFill>
            <a:prstDash val="sysDot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1" grpId="9"/>
      <p:bldP build="whole" bldLvl="1" animBg="1" rev="0" advAuto="0" spid="445" grpId="10"/>
      <p:bldP build="whole" bldLvl="1" animBg="1" rev="0" advAuto="0" spid="447" grpId="8"/>
      <p:bldP build="whole" bldLvl="1" animBg="1" rev="0" advAuto="0" spid="431" grpId="5"/>
      <p:bldP build="whole" bldLvl="1" animBg="1" rev="0" advAuto="0" spid="408" grpId="3"/>
      <p:bldP build="whole" bldLvl="1" animBg="1" rev="0" advAuto="0" spid="422" grpId="7"/>
      <p:bldP build="whole" bldLvl="1" animBg="1" rev="0" advAuto="0" spid="400" grpId="1"/>
      <p:bldP build="whole" bldLvl="1" animBg="1" rev="0" advAuto="0" spid="404" grpId="2"/>
      <p:bldP build="whole" bldLvl="1" animBg="1" rev="0" advAuto="0" spid="412" grpId="4"/>
      <p:bldP build="whole" bldLvl="1" animBg="1" rev="0" advAuto="0" spid="446" grpId="6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---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hosts: webservers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</a:t>
            </a:r>
            <a:r>
              <a:t>tasks: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</a:t>
            </a:r>
            <a:r>
              <a:t>- name: Print a message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</a:t>
            </a:r>
            <a:r>
              <a:t>ansible.builtin.debug: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</a:t>
            </a:r>
            <a:r>
              <a:t>msg: "this task runs before the example role"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</a:t>
            </a:r>
            <a:r>
              <a:t>- name: Include the example role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</a:t>
            </a:r>
            <a:r>
              <a:t>include_role: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</a:t>
            </a:r>
            <a:r>
              <a:t>name: example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</a:t>
            </a:r>
            <a:r>
              <a:t>- name: Print a message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</a:t>
            </a:r>
            <a:r>
              <a:t>ansible.builtin.debug: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</a:t>
            </a:r>
            <a:r>
              <a:t>msg: "this task runs after the example role"</a:t>
            </a:r>
          </a:p>
        </p:txBody>
      </p:sp>
      <p:sp>
        <p:nvSpPr>
          <p:cNvPr id="1395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include_roles</a:t>
            </a:r>
          </a:p>
        </p:txBody>
      </p:sp>
      <p:sp>
        <p:nvSpPr>
          <p:cNvPr id="1396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4" grpId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Using Roles: include_roles 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Roles: include_roles option</a:t>
            </a:r>
          </a:p>
        </p:txBody>
      </p:sp>
      <p:sp>
        <p:nvSpPr>
          <p:cNvPr id="1399" name="When you add a tag to an include_role task, Ansible applies the tag only to the include itself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When you add a </a:t>
            </a:r>
            <a:r>
              <a:rPr u="sng">
                <a:hlinkClick r:id="rId2" invalidUrl="" action="" tgtFrame="" tooltip="" history="1" highlightClick="0" endSnd="0"/>
              </a:rPr>
              <a:t>tag</a:t>
            </a:r>
            <a:r>
              <a:t> to an include_role task, Ansible applies the tag </a:t>
            </a:r>
            <a:r>
              <a:rPr i="1"/>
              <a:t>only</a:t>
            </a:r>
            <a:r>
              <a:t> to the include itself. </a:t>
            </a:r>
          </a:p>
          <a:p>
            <a:pPr>
              <a:lnSpc>
                <a:spcPct val="120000"/>
              </a:lnSpc>
            </a:pPr>
            <a:r>
              <a:t>This means you can pass --tags to run only selected tasks from the role, if those tasks themselves have the same tag as the include statement.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---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hosts: webservers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</a:t>
            </a:r>
            <a:r>
              <a:t>tasks: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</a:t>
            </a:r>
            <a:r>
              <a:t>- name: Include the some_role role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</a:t>
            </a:r>
            <a:r>
              <a:t>include_role: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</a:t>
            </a:r>
            <a:r>
              <a:t>name: some_role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</a:t>
            </a:r>
            <a:r>
              <a:t>when: "ansible_facts['os_family'] == 'RedHat'"</a:t>
            </a:r>
          </a:p>
        </p:txBody>
      </p:sp>
      <p:sp>
        <p:nvSpPr>
          <p:cNvPr id="1402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Conditional include_roles</a:t>
            </a:r>
          </a:p>
        </p:txBody>
      </p:sp>
      <p:sp>
        <p:nvSpPr>
          <p:cNvPr id="1403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1" grpId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Using Roles: import_roles 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Using Roles: import_roles option</a:t>
            </a:r>
          </a:p>
        </p:txBody>
      </p:sp>
      <p:sp>
        <p:nvSpPr>
          <p:cNvPr id="1406" name="You can reuse roles statically anywhere in the tasks section of a play using import_ro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You can reuse roles statically anywhere in the tasks section of a play using import_role. </a:t>
            </a:r>
          </a:p>
          <a:p>
            <a:pPr>
              <a:lnSpc>
                <a:spcPct val="120000"/>
              </a:lnSpc>
            </a:pPr>
            <a:r>
              <a:t>The behavior is the same as using a module.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---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hosts: webservers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</a:t>
            </a:r>
            <a:r>
              <a:t>tasks: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</a:t>
            </a:r>
            <a:r>
              <a:t>- name: Print a message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</a:t>
            </a:r>
            <a:r>
              <a:t>ansible.builtin.debug: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</a:t>
            </a:r>
            <a:r>
              <a:t>msg: "before we run our role"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</a:t>
            </a:r>
            <a:r>
              <a:t>- name: Import the example role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</a:t>
            </a:r>
            <a:r>
              <a:t>import_role: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</a:t>
            </a:r>
            <a:r>
              <a:t>name: example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</a:t>
            </a:r>
            <a:r>
              <a:t>- name: Print a message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</a:t>
            </a:r>
            <a:r>
              <a:t>ansible.builtin.debug: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</a:t>
            </a:r>
            <a:r>
              <a:t>msg: "after we ran our role"</a:t>
            </a:r>
          </a:p>
        </p:txBody>
      </p:sp>
      <p:sp>
        <p:nvSpPr>
          <p:cNvPr id="1409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import_roles</a:t>
            </a:r>
          </a:p>
        </p:txBody>
      </p:sp>
      <p:sp>
        <p:nvSpPr>
          <p:cNvPr id="1410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8" grpId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Running a Role Multiple Ti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Running a Role Multiple Times</a:t>
            </a:r>
          </a:p>
        </p:txBody>
      </p:sp>
      <p:sp>
        <p:nvSpPr>
          <p:cNvPr id="1413" name="By default, Ansible will only run a role once in a playbook, even if it is defined tw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default, Ansible will only run a role once in a playbook, even if it is defined twice</a:t>
            </a:r>
          </a:p>
          <a:p>
            <a:pPr/>
            <a:r>
              <a:t>You can get around this by using the allow_duplicates command in the roles/meta/ directory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 playbook.yml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---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hosts: webservers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</a:t>
            </a:r>
            <a:r>
              <a:t>roles: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</a:t>
            </a:r>
            <a:r>
              <a:t>- foo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</a:t>
            </a:r>
            <a:r>
              <a:t>- foo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 roles/foo/meta/main.yml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---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allow_duplicates: true</a:t>
            </a:r>
          </a:p>
        </p:txBody>
      </p:sp>
      <p:sp>
        <p:nvSpPr>
          <p:cNvPr id="1416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Duplicate roles</a:t>
            </a:r>
          </a:p>
        </p:txBody>
      </p:sp>
      <p:sp>
        <p:nvSpPr>
          <p:cNvPr id="1417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5" grpId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Role Depend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Role Dependencies</a:t>
            </a:r>
          </a:p>
        </p:txBody>
      </p:sp>
      <p:sp>
        <p:nvSpPr>
          <p:cNvPr id="1420" name="Role dependencies let you automatically pull in other roles when using a ro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Role dependencies let you automatically pull in other roles when using a role</a:t>
            </a:r>
          </a:p>
          <a:p>
            <a:pPr/>
            <a:r>
              <a:t>Ansible does not execute role dependencies when you include or import a role</a:t>
            </a:r>
          </a:p>
          <a:p>
            <a:pPr/>
            <a:r>
              <a:t>You must use the roles keyword if you want Ansible to execute role dependencies.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Role Depend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Role Dependencies</a:t>
            </a:r>
          </a:p>
        </p:txBody>
      </p:sp>
      <p:sp>
        <p:nvSpPr>
          <p:cNvPr id="1423" name="Role dependencies are stored in the meta/main.yml file within the role director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Role dependencies are stored in the meta/main.yml file within the role directory. </a:t>
            </a:r>
          </a:p>
          <a:p>
            <a:pPr>
              <a:lnSpc>
                <a:spcPct val="120000"/>
              </a:lnSpc>
            </a:pPr>
            <a:r>
              <a:t>This file should contain a list of roles and parameters to insert before the specified role.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 roles/myapp/meta/main.yml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---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dependencies: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</a:t>
            </a:r>
            <a:r>
              <a:t>- role: common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</a:t>
            </a:r>
            <a:r>
              <a:t>vars: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</a:t>
            </a:r>
            <a:r>
              <a:t>some_parameter: 3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</a:t>
            </a:r>
            <a:r>
              <a:t>- role: apache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</a:t>
            </a:r>
            <a:r>
              <a:t>vars: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</a:t>
            </a:r>
            <a:r>
              <a:t>apache_port: 80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</a:t>
            </a:r>
            <a:r>
              <a:t>- role: postgres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</a:t>
            </a:r>
            <a:r>
              <a:t>vars: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</a:t>
            </a:r>
            <a:r>
              <a:t>dbname: blarg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</a:t>
            </a:r>
            <a:r>
              <a:t>other_parameter: 12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</p:txBody>
      </p:sp>
      <p:sp>
        <p:nvSpPr>
          <p:cNvPr id="1426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Role Dependencies</a:t>
            </a:r>
          </a:p>
        </p:txBody>
      </p:sp>
      <p:sp>
        <p:nvSpPr>
          <p:cNvPr id="1427" name="Slide Number"/>
          <p:cNvSpPr txBox="1"/>
          <p:nvPr>
            <p:ph type="sldNum" sz="quarter" idx="4294967295"/>
          </p:nvPr>
        </p:nvSpPr>
        <p:spPr>
          <a:xfrm>
            <a:off x="4448866" y="4905375"/>
            <a:ext cx="241506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103;p14"/>
          <p:cNvSpPr txBox="1"/>
          <p:nvPr/>
        </p:nvSpPr>
        <p:spPr>
          <a:xfrm>
            <a:off x="174033" y="96233"/>
            <a:ext cx="5388567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spcBef>
                <a:spcPts val="600"/>
              </a:spcBef>
              <a:defRPr b="1" sz="4000">
                <a:solidFill>
                  <a:schemeClr val="accent1"/>
                </a:solidFill>
                <a:latin typeface="+mj-lt"/>
                <a:ea typeface="+mj-ea"/>
                <a:cs typeface="+mj-cs"/>
                <a:sym typeface="Lato"/>
              </a:defRPr>
            </a:lvl1pPr>
          </a:lstStyle>
          <a:p>
            <a:pPr/>
            <a:r>
              <a:t>CI/CD Integration</a:t>
            </a:r>
          </a:p>
        </p:txBody>
      </p:sp>
      <p:sp>
        <p:nvSpPr>
          <p:cNvPr id="450" name="Arrow: Chevron 4"/>
          <p:cNvSpPr/>
          <p:nvPr/>
        </p:nvSpPr>
        <p:spPr>
          <a:xfrm>
            <a:off x="2543933" y="1898649"/>
            <a:ext cx="1666117" cy="2236554"/>
          </a:xfrm>
          <a:prstGeom prst="chevron">
            <a:avLst>
              <a:gd name="adj" fmla="val 14535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51" name="Arrow: Chevron 5"/>
          <p:cNvSpPr/>
          <p:nvPr/>
        </p:nvSpPr>
        <p:spPr>
          <a:xfrm>
            <a:off x="4029833" y="1898649"/>
            <a:ext cx="1666117" cy="2236554"/>
          </a:xfrm>
          <a:prstGeom prst="chevron">
            <a:avLst>
              <a:gd name="adj" fmla="val 1453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52" name="Arrow: Chevron 6"/>
          <p:cNvSpPr/>
          <p:nvPr/>
        </p:nvSpPr>
        <p:spPr>
          <a:xfrm>
            <a:off x="5515733" y="1898649"/>
            <a:ext cx="1666117" cy="2236554"/>
          </a:xfrm>
          <a:prstGeom prst="chevron">
            <a:avLst>
              <a:gd name="adj" fmla="val 14535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53" name="Arrow: Chevron 7"/>
          <p:cNvSpPr/>
          <p:nvPr/>
        </p:nvSpPr>
        <p:spPr>
          <a:xfrm>
            <a:off x="7001633" y="1898649"/>
            <a:ext cx="1666117" cy="2236554"/>
          </a:xfrm>
          <a:prstGeom prst="chevron">
            <a:avLst>
              <a:gd name="adj" fmla="val 14535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54" name="TextBox 60"/>
          <p:cNvSpPr txBox="1"/>
          <p:nvPr/>
        </p:nvSpPr>
        <p:spPr>
          <a:xfrm>
            <a:off x="3049805" y="2649499"/>
            <a:ext cx="777439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BUILD</a:t>
            </a:r>
            <a:endParaRPr>
              <a:solidFill>
                <a:srgbClr val="000000"/>
              </a:solidFill>
            </a:endParaRPr>
          </a:p>
          <a:p>
            <a: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PROD</a:t>
            </a:r>
          </a:p>
        </p:txBody>
      </p:sp>
      <p:sp>
        <p:nvSpPr>
          <p:cNvPr id="455" name="TextBox 61"/>
          <p:cNvSpPr txBox="1"/>
          <p:nvPr/>
        </p:nvSpPr>
        <p:spPr>
          <a:xfrm>
            <a:off x="4542123" y="2649498"/>
            <a:ext cx="76460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TEST</a:t>
            </a:r>
            <a:endParaRPr>
              <a:solidFill>
                <a:srgbClr val="000000"/>
              </a:solidFill>
            </a:endParaRPr>
          </a:p>
          <a:p>
            <a: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PROD</a:t>
            </a:r>
          </a:p>
        </p:txBody>
      </p:sp>
      <p:sp>
        <p:nvSpPr>
          <p:cNvPr id="456" name="TextBox 62"/>
          <p:cNvSpPr txBox="1"/>
          <p:nvPr/>
        </p:nvSpPr>
        <p:spPr>
          <a:xfrm>
            <a:off x="6028023" y="2649497"/>
            <a:ext cx="76460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QA</a:t>
            </a:r>
            <a:endParaRPr>
              <a:solidFill>
                <a:srgbClr val="000000"/>
              </a:solidFill>
            </a:endParaRPr>
          </a:p>
          <a:p>
            <a: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PROD</a:t>
            </a:r>
          </a:p>
        </p:txBody>
      </p:sp>
      <p:sp>
        <p:nvSpPr>
          <p:cNvPr id="457" name="TextBox 63"/>
          <p:cNvSpPr txBox="1"/>
          <p:nvPr/>
        </p:nvSpPr>
        <p:spPr>
          <a:xfrm>
            <a:off x="7418601" y="2649496"/>
            <a:ext cx="95525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PROD</a:t>
            </a:r>
            <a:endParaRPr>
              <a:solidFill>
                <a:srgbClr val="000000"/>
              </a:solidFill>
            </a:endParaRPr>
          </a:p>
          <a:p>
            <a: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READY!</a:t>
            </a:r>
          </a:p>
        </p:txBody>
      </p:sp>
      <p:sp>
        <p:nvSpPr>
          <p:cNvPr id="458" name="Straight Arrow Connector 160"/>
          <p:cNvSpPr/>
          <p:nvPr/>
        </p:nvSpPr>
        <p:spPr>
          <a:xfrm>
            <a:off x="1292772" y="3009473"/>
            <a:ext cx="1339727" cy="2752"/>
          </a:xfrm>
          <a:prstGeom prst="line">
            <a:avLst/>
          </a:prstGeom>
          <a:ln w="38100" cap="rnd">
            <a:solidFill>
              <a:srgbClr val="677480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9" name="Connector: Elbow 162"/>
          <p:cNvSpPr/>
          <p:nvPr/>
        </p:nvSpPr>
        <p:spPr>
          <a:xfrm>
            <a:off x="1285628" y="2004522"/>
            <a:ext cx="464591" cy="924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 cap="rnd">
            <a:solidFill>
              <a:srgbClr val="677480"/>
            </a:solidFill>
            <a:prstDash val="sysDot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0" name="Connector: Elbow 165"/>
          <p:cNvSpPr/>
          <p:nvPr/>
        </p:nvSpPr>
        <p:spPr>
          <a:xfrm flipV="1">
            <a:off x="1279132" y="3060987"/>
            <a:ext cx="471087" cy="994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 cap="rnd">
            <a:solidFill>
              <a:srgbClr val="677480"/>
            </a:solidFill>
            <a:prstDash val="sysDot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70" name="Group 8"/>
          <p:cNvGrpSpPr/>
          <p:nvPr/>
        </p:nvGrpSpPr>
        <p:grpSpPr>
          <a:xfrm>
            <a:off x="186879" y="2711628"/>
            <a:ext cx="1098751" cy="820590"/>
            <a:chOff x="0" y="0"/>
            <a:chExt cx="1098749" cy="820589"/>
          </a:xfrm>
        </p:grpSpPr>
        <p:sp>
          <p:nvSpPr>
            <p:cNvPr id="461" name="TextBox 172"/>
            <p:cNvSpPr txBox="1"/>
            <p:nvPr/>
          </p:nvSpPr>
          <p:spPr>
            <a:xfrm>
              <a:off x="242160" y="576749"/>
              <a:ext cx="562842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 defTabSz="685800">
                <a:defRPr b="1" sz="1000">
                  <a:solidFill>
                    <a:srgbClr val="00B0F0"/>
                  </a:solidFill>
                  <a:latin typeface="+mj-lt"/>
                  <a:ea typeface="+mj-ea"/>
                  <a:cs typeface="+mj-cs"/>
                  <a:sym typeface="Lato"/>
                </a:defRPr>
              </a:lvl1pPr>
            </a:lstStyle>
            <a:p>
              <a:pPr/>
              <a:r>
                <a:t>Ansible</a:t>
              </a:r>
            </a:p>
          </p:txBody>
        </p:sp>
        <p:grpSp>
          <p:nvGrpSpPr>
            <p:cNvPr id="468" name="Group 145"/>
            <p:cNvGrpSpPr/>
            <p:nvPr/>
          </p:nvGrpSpPr>
          <p:grpSpPr>
            <a:xfrm>
              <a:off x="-1" y="-1"/>
              <a:ext cx="1098751" cy="628652"/>
              <a:chOff x="0" y="0"/>
              <a:chExt cx="1098749" cy="628650"/>
            </a:xfrm>
          </p:grpSpPr>
          <p:sp>
            <p:nvSpPr>
              <p:cNvPr id="462" name="Rectangle: Rounded Corners 140"/>
              <p:cNvSpPr/>
              <p:nvPr/>
            </p:nvSpPr>
            <p:spPr>
              <a:xfrm rot="10800000">
                <a:off x="0" y="-1"/>
                <a:ext cx="1098750" cy="628651"/>
              </a:xfrm>
              <a:prstGeom prst="roundRect">
                <a:avLst>
                  <a:gd name="adj" fmla="val 11616"/>
                </a:avLst>
              </a:pr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3" name="Rectangle: Rounded Corners 141"/>
              <p:cNvSpPr/>
              <p:nvPr/>
            </p:nvSpPr>
            <p:spPr>
              <a:xfrm rot="10800000">
                <a:off x="837007" y="349359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4" name="Rectangle: Rounded Corners 142"/>
              <p:cNvSpPr/>
              <p:nvPr/>
            </p:nvSpPr>
            <p:spPr>
              <a:xfrm rot="10800000">
                <a:off x="634451" y="349359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5" name="Rectangle: Rounded Corners 143"/>
              <p:cNvSpPr/>
              <p:nvPr/>
            </p:nvSpPr>
            <p:spPr>
              <a:xfrm rot="10800000">
                <a:off x="431895" y="349359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6" name="Rectangle: Rounded Corners 144"/>
              <p:cNvSpPr/>
              <p:nvPr/>
            </p:nvSpPr>
            <p:spPr>
              <a:xfrm rot="10800000">
                <a:off x="111371" y="149853"/>
                <a:ext cx="530231" cy="106917"/>
              </a:xfrm>
              <a:prstGeom prst="roundRect">
                <a:avLst>
                  <a:gd name="adj" fmla="val 50000"/>
                </a:avLst>
              </a:prstGeom>
              <a:solidFill>
                <a:srgbClr val="1964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7" name="Rectangle: Rounded Corners 146"/>
              <p:cNvSpPr/>
              <p:nvPr/>
            </p:nvSpPr>
            <p:spPr>
              <a:xfrm rot="10800000">
                <a:off x="679891" y="152071"/>
                <a:ext cx="320481" cy="104698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pic>
          <p:nvPicPr>
            <p:cNvPr id="469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7778" t="7334" r="22472" b="26651"/>
            <a:stretch>
              <a:fillRect/>
            </a:stretch>
          </p:blipFill>
          <p:spPr>
            <a:xfrm>
              <a:off x="92151" y="290703"/>
              <a:ext cx="288677" cy="304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79" name="Group 9"/>
          <p:cNvGrpSpPr/>
          <p:nvPr/>
        </p:nvGrpSpPr>
        <p:grpSpPr>
          <a:xfrm>
            <a:off x="186880" y="1690197"/>
            <a:ext cx="1098750" cy="822660"/>
            <a:chOff x="0" y="0"/>
            <a:chExt cx="1098749" cy="822659"/>
          </a:xfrm>
        </p:grpSpPr>
        <p:sp>
          <p:nvSpPr>
            <p:cNvPr id="471" name="TextBox 171"/>
            <p:cNvSpPr txBox="1"/>
            <p:nvPr/>
          </p:nvSpPr>
          <p:spPr>
            <a:xfrm>
              <a:off x="192076" y="578819"/>
              <a:ext cx="6946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 defTabSz="685800">
                <a:defRPr b="1" sz="1000">
                  <a:solidFill>
                    <a:srgbClr val="7030A0"/>
                  </a:solidFill>
                  <a:latin typeface="+mj-lt"/>
                  <a:ea typeface="+mj-ea"/>
                  <a:cs typeface="+mj-cs"/>
                  <a:sym typeface="Lato"/>
                </a:defRPr>
              </a:lvl1pPr>
            </a:lstStyle>
            <a:p>
              <a:pPr/>
              <a:r>
                <a:t>Terraform</a:t>
              </a:r>
            </a:p>
          </p:txBody>
        </p:sp>
        <p:grpSp>
          <p:nvGrpSpPr>
            <p:cNvPr id="478" name="Group 149"/>
            <p:cNvGrpSpPr/>
            <p:nvPr/>
          </p:nvGrpSpPr>
          <p:grpSpPr>
            <a:xfrm>
              <a:off x="0" y="0"/>
              <a:ext cx="1098750" cy="628650"/>
              <a:chOff x="0" y="0"/>
              <a:chExt cx="1098749" cy="628650"/>
            </a:xfrm>
          </p:grpSpPr>
          <p:sp>
            <p:nvSpPr>
              <p:cNvPr id="472" name="Rectangle: Rounded Corners 131"/>
              <p:cNvSpPr/>
              <p:nvPr/>
            </p:nvSpPr>
            <p:spPr>
              <a:xfrm>
                <a:off x="0" y="0"/>
                <a:ext cx="1098750" cy="628650"/>
              </a:xfrm>
              <a:prstGeom prst="roundRect">
                <a:avLst>
                  <a:gd name="adj" fmla="val 11616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3" name="Rectangle: Rounded Corners 132"/>
              <p:cNvSpPr/>
              <p:nvPr/>
            </p:nvSpPr>
            <p:spPr>
              <a:xfrm>
                <a:off x="98378" y="172373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4" name="Rectangle: Rounded Corners 134"/>
              <p:cNvSpPr/>
              <p:nvPr/>
            </p:nvSpPr>
            <p:spPr>
              <a:xfrm>
                <a:off x="300934" y="172373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rgbClr val="21AB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5" name="Rectangle: Rounded Corners 135"/>
              <p:cNvSpPr/>
              <p:nvPr/>
            </p:nvSpPr>
            <p:spPr>
              <a:xfrm>
                <a:off x="503490" y="172373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6" name="Rectangle: Rounded Corners 137"/>
              <p:cNvSpPr/>
              <p:nvPr/>
            </p:nvSpPr>
            <p:spPr>
              <a:xfrm>
                <a:off x="98378" y="371881"/>
                <a:ext cx="889001" cy="106917"/>
              </a:xfrm>
              <a:prstGeom prst="roundRect">
                <a:avLst>
                  <a:gd name="adj" fmla="val 50000"/>
                </a:avLst>
              </a:prstGeom>
              <a:solidFill>
                <a:srgbClr val="CF73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477" name="Picture 148" descr="Picture 14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28184" t="14458" r="28183" b="36382"/>
              <a:stretch>
                <a:fillRect/>
              </a:stretch>
            </p:blipFill>
            <p:spPr>
              <a:xfrm>
                <a:off x="759294" y="71209"/>
                <a:ext cx="228085" cy="2565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89" name="Group 3"/>
          <p:cNvGrpSpPr/>
          <p:nvPr/>
        </p:nvGrpSpPr>
        <p:grpSpPr>
          <a:xfrm>
            <a:off x="180382" y="3741430"/>
            <a:ext cx="1098751" cy="829351"/>
            <a:chOff x="0" y="0"/>
            <a:chExt cx="1098749" cy="829350"/>
          </a:xfrm>
        </p:grpSpPr>
        <p:sp>
          <p:nvSpPr>
            <p:cNvPr id="480" name="TextBox 173"/>
            <p:cNvSpPr txBox="1"/>
            <p:nvPr/>
          </p:nvSpPr>
          <p:spPr>
            <a:xfrm>
              <a:off x="131343" y="585509"/>
              <a:ext cx="79557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 defTabSz="685800">
                <a:defRPr b="1" sz="1000">
                  <a:solidFill>
                    <a:srgbClr val="00B050"/>
                  </a:solidFill>
                  <a:latin typeface="+mj-lt"/>
                  <a:ea typeface="+mj-ea"/>
                  <a:cs typeface="+mj-cs"/>
                  <a:sym typeface="Lato"/>
                </a:defRPr>
              </a:lvl1pPr>
            </a:lstStyle>
            <a:p>
              <a:pPr/>
              <a:r>
                <a:t>Application</a:t>
              </a:r>
            </a:p>
          </p:txBody>
        </p:sp>
        <p:grpSp>
          <p:nvGrpSpPr>
            <p:cNvPr id="488" name="Group 170"/>
            <p:cNvGrpSpPr/>
            <p:nvPr/>
          </p:nvGrpSpPr>
          <p:grpSpPr>
            <a:xfrm>
              <a:off x="-1" y="-1"/>
              <a:ext cx="1098751" cy="628652"/>
              <a:chOff x="0" y="0"/>
              <a:chExt cx="1098749" cy="628650"/>
            </a:xfrm>
          </p:grpSpPr>
          <p:sp>
            <p:nvSpPr>
              <p:cNvPr id="481" name="Rectangle: Rounded Corners 152"/>
              <p:cNvSpPr/>
              <p:nvPr/>
            </p:nvSpPr>
            <p:spPr>
              <a:xfrm rot="10800000">
                <a:off x="0" y="-1"/>
                <a:ext cx="1098750" cy="628651"/>
              </a:xfrm>
              <a:prstGeom prst="roundRect">
                <a:avLst>
                  <a:gd name="adj" fmla="val 11616"/>
                </a:avLst>
              </a:prstGeom>
              <a:solidFill>
                <a:srgbClr val="00B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2" name="Rectangle: Rounded Corners 153"/>
              <p:cNvSpPr/>
              <p:nvPr/>
            </p:nvSpPr>
            <p:spPr>
              <a:xfrm rot="10800000">
                <a:off x="837007" y="349359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rgbClr val="0020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3" name="Rectangle: Rounded Corners 154"/>
              <p:cNvSpPr/>
              <p:nvPr/>
            </p:nvSpPr>
            <p:spPr>
              <a:xfrm rot="10800000">
                <a:off x="634451" y="349359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4" name="Rectangle: Rounded Corners 155"/>
              <p:cNvSpPr/>
              <p:nvPr/>
            </p:nvSpPr>
            <p:spPr>
              <a:xfrm rot="10800000">
                <a:off x="431895" y="349359"/>
                <a:ext cx="163365" cy="106918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5" name="Rectangle: Rounded Corners 156"/>
              <p:cNvSpPr/>
              <p:nvPr/>
            </p:nvSpPr>
            <p:spPr>
              <a:xfrm rot="10800000">
                <a:off x="111371" y="149853"/>
                <a:ext cx="530231" cy="106917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6" name="Rectangle: Rounded Corners 157"/>
              <p:cNvSpPr/>
              <p:nvPr/>
            </p:nvSpPr>
            <p:spPr>
              <a:xfrm rot="10800000">
                <a:off x="679891" y="152071"/>
                <a:ext cx="320481" cy="104698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487" name="Graphic 158" descr="Graphic 15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89635" y="284497"/>
                <a:ext cx="298110" cy="29811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0" grpId="6"/>
      <p:bldP build="whole" bldLvl="1" animBg="1" rev="0" advAuto="0" spid="453" grpId="10"/>
      <p:bldP build="whole" bldLvl="1" animBg="1" rev="0" advAuto="0" spid="470" grpId="2"/>
      <p:bldP build="whole" bldLvl="1" animBg="1" rev="0" advAuto="0" spid="458" grpId="5"/>
      <p:bldP build="whole" bldLvl="1" animBg="1" rev="0" advAuto="0" spid="479" grpId="1"/>
      <p:bldP build="whole" bldLvl="1" animBg="1" rev="0" advAuto="0" spid="450" grpId="7"/>
      <p:bldP build="whole" bldLvl="1" animBg="1" rev="0" advAuto="0" spid="452" grpId="9"/>
      <p:bldP build="whole" bldLvl="1" animBg="1" rev="0" advAuto="0" spid="459" grpId="4"/>
      <p:bldP build="whole" bldLvl="1" animBg="1" rev="0" advAuto="0" spid="451" grpId="8"/>
      <p:bldP build="whole" bldLvl="1" animBg="1" rev="0" advAuto="0" spid="489" grpId="3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Role Depend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Role Dependencies</a:t>
            </a:r>
          </a:p>
        </p:txBody>
      </p:sp>
      <p:sp>
        <p:nvSpPr>
          <p:cNvPr id="1430" name="Ansible always executes role dependencies before the role that includes th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9768" indent="-322325" defTabSz="859536">
              <a:lnSpc>
                <a:spcPct val="120000"/>
              </a:lnSpc>
              <a:spcBef>
                <a:spcPts val="500"/>
              </a:spcBef>
              <a:buSzPts val="2200"/>
              <a:defRPr sz="2256"/>
            </a:pPr>
            <a:r>
              <a:t>Ansible always executes role dependencies before the role that includes them</a:t>
            </a:r>
          </a:p>
          <a:p>
            <a:pPr marL="429768" indent="-322325" defTabSz="859536">
              <a:lnSpc>
                <a:spcPct val="120000"/>
              </a:lnSpc>
              <a:spcBef>
                <a:spcPts val="500"/>
              </a:spcBef>
              <a:buSzPts val="2200"/>
              <a:defRPr sz="2256"/>
            </a:pPr>
            <a:r>
              <a:t>Ansible executes recursive role dependencies as well</a:t>
            </a:r>
          </a:p>
          <a:p>
            <a:pPr marL="429768" indent="-322325" defTabSz="859536">
              <a:lnSpc>
                <a:spcPct val="120000"/>
              </a:lnSpc>
              <a:spcBef>
                <a:spcPts val="500"/>
              </a:spcBef>
              <a:buSzPts val="2200"/>
              <a:defRPr sz="2256"/>
            </a:pPr>
            <a:r>
              <a:t>If one role depends on a second role, and the second role depends on a third role, Ansible executes the third role, then the second role, then the first role.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Ansible Galax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Ansible Galaxy</a:t>
            </a:r>
          </a:p>
        </p:txBody>
      </p:sp>
      <p:sp>
        <p:nvSpPr>
          <p:cNvPr id="1433" name="Ansible Galaxy is a free site for finding, downloading, rating, and reviewing all kinds of community-developed Ansible roles and can be a great way to get a jumpstart on your automation projects.…"/>
          <p:cNvSpPr txBox="1"/>
          <p:nvPr>
            <p:ph type="body" idx="1"/>
          </p:nvPr>
        </p:nvSpPr>
        <p:spPr>
          <a:xfrm>
            <a:off x="893709" y="1364906"/>
            <a:ext cx="6462601" cy="3552301"/>
          </a:xfrm>
          <a:prstGeom prst="rect">
            <a:avLst/>
          </a:prstGeom>
        </p:spPr>
        <p:txBody>
          <a:bodyPr/>
          <a:lstStyle/>
          <a:p>
            <a:pPr marL="429768" indent="-322325" defTabSz="859536">
              <a:spcBef>
                <a:spcPts val="500"/>
              </a:spcBef>
              <a:buSzPts val="2200"/>
              <a:defRPr sz="2256"/>
            </a:pPr>
            <a:r>
              <a:rPr>
                <a:hlinkClick r:id="rId2" invalidUrl="" action="" tgtFrame="" tooltip="" history="1" highlightClick="0" endSnd="0"/>
              </a:rPr>
              <a:t>Ansible Galaxy</a:t>
            </a:r>
            <a:r>
              <a:t> is a free site for finding, downloading, rating, and reviewing all kinds of community-developed Ansible roles and can be a great way to get a jumpstart on your automation projects.</a:t>
            </a:r>
          </a:p>
          <a:p>
            <a:pPr marL="429768" indent="-322325" defTabSz="859536">
              <a:spcBef>
                <a:spcPts val="500"/>
              </a:spcBef>
              <a:buSzPts val="2200"/>
              <a:defRPr sz="2256"/>
            </a:pPr>
            <a:r>
              <a:t>The client ansible-galaxy is included in Ansible. The Galaxy client allows you to download roles from Ansible Galaxy, and also provides an excellent default framework for creating your own roles.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Lab 07: Ro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Lab 07: Roles</a:t>
            </a:r>
          </a:p>
        </p:txBody>
      </p:sp>
      <p:sp>
        <p:nvSpPr>
          <p:cNvPr id="1436" name="This final lab will build upon the previous as we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final lab will build upon the previous as well</a:t>
            </a:r>
          </a:p>
          <a:p>
            <a:pPr/>
            <a:r>
              <a:t>Here, we will take our existing playbooks and break each section out into its own roles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102;p14"/>
          <p:cNvSpPr txBox="1"/>
          <p:nvPr>
            <p:ph type="title" idx="4294967295"/>
          </p:nvPr>
        </p:nvSpPr>
        <p:spPr>
          <a:xfrm>
            <a:off x="550264" y="420450"/>
            <a:ext cx="5561102" cy="81727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4104">
                <a:solidFill>
                  <a:schemeClr val="accent2"/>
                </a:solidFill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492" name="Google Shape;104;p14"/>
          <p:cNvSpPr txBox="1"/>
          <p:nvPr>
            <p:ph type="body" sz="half" idx="4294967295"/>
          </p:nvPr>
        </p:nvSpPr>
        <p:spPr>
          <a:xfrm>
            <a:off x="839986" y="1468858"/>
            <a:ext cx="5865615" cy="1995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2613" indent="-332613" defTabSz="886968">
              <a:spcBef>
                <a:spcPts val="1100"/>
              </a:spcBef>
              <a:buSzPts val="1900"/>
              <a:defRPr sz="1940"/>
            </a:pPr>
            <a:r>
              <a:t>Consistent configuration with auto-correction</a:t>
            </a:r>
          </a:p>
          <a:p>
            <a:pPr marL="332613" indent="-332613" defTabSz="886968">
              <a:spcBef>
                <a:spcPts val="1100"/>
              </a:spcBef>
              <a:buSzPts val="1900"/>
              <a:defRPr sz="1940"/>
            </a:pPr>
            <a:r>
              <a:t>Verifiable change management with reporting and auditing</a:t>
            </a:r>
          </a:p>
          <a:p>
            <a:pPr marL="332613" indent="-332613" defTabSz="886968">
              <a:spcBef>
                <a:spcPts val="1100"/>
              </a:spcBef>
              <a:buSzPts val="1900"/>
              <a:defRPr sz="1940"/>
            </a:pPr>
            <a:r>
              <a:t>Integration with IaC and CI/CD for application deployment across multiple environments</a:t>
            </a:r>
          </a:p>
        </p:txBody>
      </p:sp>
      <p:pic>
        <p:nvPicPr>
          <p:cNvPr id="493" name="Google Shape;105;p14" descr="Google Shape;105;p14"/>
          <p:cNvPicPr>
            <a:picLocks noChangeAspect="1"/>
          </p:cNvPicPr>
          <p:nvPr/>
        </p:nvPicPr>
        <p:blipFill>
          <a:blip r:embed="rId2">
            <a:extLst/>
          </a:blip>
          <a:srcRect l="23496" t="0" r="23500" b="0"/>
          <a:stretch>
            <a:fillRect/>
          </a:stretch>
        </p:blipFill>
        <p:spPr>
          <a:xfrm>
            <a:off x="7354175" y="1"/>
            <a:ext cx="1789827" cy="5070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651;p38"/>
          <p:cNvGrpSpPr/>
          <p:nvPr/>
        </p:nvGrpSpPr>
        <p:grpSpPr>
          <a:xfrm>
            <a:off x="3060599" y="1551713"/>
            <a:ext cx="442014" cy="442582"/>
            <a:chOff x="0" y="0"/>
            <a:chExt cx="442013" cy="442581"/>
          </a:xfrm>
        </p:grpSpPr>
        <p:sp>
          <p:nvSpPr>
            <p:cNvPr id="495" name="Google Shape;652;p38"/>
            <p:cNvSpPr/>
            <p:nvPr/>
          </p:nvSpPr>
          <p:spPr>
            <a:xfrm>
              <a:off x="203504" y="279521"/>
              <a:ext cx="211419" cy="16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366"/>
                  </a:moveTo>
                  <a:cubicBezTo>
                    <a:pt x="15375" y="6964"/>
                    <a:pt x="15375" y="6964"/>
                    <a:pt x="15375" y="6964"/>
                  </a:cubicBezTo>
                  <a:cubicBezTo>
                    <a:pt x="11865" y="0"/>
                    <a:pt x="11865" y="0"/>
                    <a:pt x="11865" y="0"/>
                  </a:cubicBezTo>
                  <a:cubicBezTo>
                    <a:pt x="9985" y="4189"/>
                    <a:pt x="6601" y="7019"/>
                    <a:pt x="2841" y="7454"/>
                  </a:cubicBezTo>
                  <a:cubicBezTo>
                    <a:pt x="0" y="14853"/>
                    <a:pt x="0" y="14853"/>
                    <a:pt x="0" y="14853"/>
                  </a:cubicBezTo>
                  <a:cubicBezTo>
                    <a:pt x="3468" y="21600"/>
                    <a:pt x="3468" y="21600"/>
                    <a:pt x="3468" y="21600"/>
                  </a:cubicBezTo>
                  <a:cubicBezTo>
                    <a:pt x="11072" y="20838"/>
                    <a:pt x="17923" y="15071"/>
                    <a:pt x="21600" y="636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6" name="Google Shape;653;p38"/>
            <p:cNvSpPr/>
            <p:nvPr/>
          </p:nvSpPr>
          <p:spPr>
            <a:xfrm>
              <a:off x="38298" y="287650"/>
              <a:ext cx="187796" cy="15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21600" y="21374"/>
                  </a:moveTo>
                  <a:cubicBezTo>
                    <a:pt x="17694" y="14362"/>
                    <a:pt x="17694" y="14362"/>
                    <a:pt x="17694" y="14362"/>
                  </a:cubicBezTo>
                  <a:cubicBezTo>
                    <a:pt x="20941" y="6672"/>
                    <a:pt x="20941" y="6672"/>
                    <a:pt x="20941" y="6672"/>
                  </a:cubicBezTo>
                  <a:cubicBezTo>
                    <a:pt x="16706" y="6616"/>
                    <a:pt x="12706" y="4128"/>
                    <a:pt x="10259" y="0"/>
                  </a:cubicBezTo>
                  <a:cubicBezTo>
                    <a:pt x="3106" y="452"/>
                    <a:pt x="3106" y="452"/>
                    <a:pt x="3106" y="452"/>
                  </a:cubicBezTo>
                  <a:cubicBezTo>
                    <a:pt x="0" y="8086"/>
                    <a:pt x="0" y="8086"/>
                    <a:pt x="0" y="8086"/>
                  </a:cubicBezTo>
                  <a:cubicBezTo>
                    <a:pt x="4894" y="16624"/>
                    <a:pt x="13035" y="21600"/>
                    <a:pt x="21600" y="21374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7" name="Google Shape;654;p38"/>
            <p:cNvSpPr/>
            <p:nvPr/>
          </p:nvSpPr>
          <p:spPr>
            <a:xfrm>
              <a:off x="26930" y="482"/>
              <a:ext cx="211713" cy="162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16" y="21600"/>
                  </a:moveTo>
                  <a:cubicBezTo>
                    <a:pt x="11634" y="17411"/>
                    <a:pt x="14970" y="14581"/>
                    <a:pt x="18723" y="14146"/>
                  </a:cubicBezTo>
                  <a:cubicBezTo>
                    <a:pt x="21600" y="6801"/>
                    <a:pt x="21600" y="6801"/>
                    <a:pt x="21600" y="6801"/>
                  </a:cubicBezTo>
                  <a:cubicBezTo>
                    <a:pt x="18097" y="0"/>
                    <a:pt x="18097" y="0"/>
                    <a:pt x="18097" y="0"/>
                  </a:cubicBezTo>
                  <a:cubicBezTo>
                    <a:pt x="10508" y="762"/>
                    <a:pt x="3669" y="6529"/>
                    <a:pt x="0" y="15234"/>
                  </a:cubicBezTo>
                  <a:cubicBezTo>
                    <a:pt x="6213" y="14690"/>
                    <a:pt x="6213" y="14690"/>
                    <a:pt x="6213" y="14690"/>
                  </a:cubicBezTo>
                  <a:lnTo>
                    <a:pt x="9716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8" name="Google Shape;655;p38"/>
            <p:cNvSpPr/>
            <p:nvPr/>
          </p:nvSpPr>
          <p:spPr>
            <a:xfrm>
              <a:off x="-1" y="121380"/>
              <a:ext cx="121420" cy="215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fill="norm" stroke="1" extrusionOk="0">
                  <a:moveTo>
                    <a:pt x="3862" y="411"/>
                  </a:moveTo>
                  <a:cubicBezTo>
                    <a:pt x="992" y="3826"/>
                    <a:pt x="-300" y="7653"/>
                    <a:pt x="59" y="11438"/>
                  </a:cubicBezTo>
                  <a:cubicBezTo>
                    <a:pt x="489" y="15058"/>
                    <a:pt x="2427" y="18555"/>
                    <a:pt x="5656" y="21600"/>
                  </a:cubicBezTo>
                  <a:cubicBezTo>
                    <a:pt x="10392" y="16087"/>
                    <a:pt x="10392" y="16087"/>
                    <a:pt x="10392" y="16087"/>
                  </a:cubicBezTo>
                  <a:cubicBezTo>
                    <a:pt x="21300" y="15717"/>
                    <a:pt x="21300" y="15717"/>
                    <a:pt x="21300" y="15717"/>
                  </a:cubicBezTo>
                  <a:cubicBezTo>
                    <a:pt x="19793" y="14235"/>
                    <a:pt x="18932" y="12507"/>
                    <a:pt x="18717" y="10779"/>
                  </a:cubicBezTo>
                  <a:cubicBezTo>
                    <a:pt x="18501" y="8846"/>
                    <a:pt x="19147" y="6953"/>
                    <a:pt x="20511" y="5225"/>
                  </a:cubicBezTo>
                  <a:cubicBezTo>
                    <a:pt x="14554" y="0"/>
                    <a:pt x="14554" y="0"/>
                    <a:pt x="14554" y="0"/>
                  </a:cubicBezTo>
                  <a:lnTo>
                    <a:pt x="3862" y="411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9" name="Google Shape;656;p38"/>
            <p:cNvSpPr/>
            <p:nvPr/>
          </p:nvSpPr>
          <p:spPr>
            <a:xfrm>
              <a:off x="320434" y="106157"/>
              <a:ext cx="121580" cy="215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17452" y="21148"/>
                  </a:moveTo>
                  <a:cubicBezTo>
                    <a:pt x="20313" y="17740"/>
                    <a:pt x="21600" y="13962"/>
                    <a:pt x="21171" y="10143"/>
                  </a:cubicBezTo>
                  <a:cubicBezTo>
                    <a:pt x="20742" y="6529"/>
                    <a:pt x="18811" y="3039"/>
                    <a:pt x="15592" y="0"/>
                  </a:cubicBezTo>
                  <a:cubicBezTo>
                    <a:pt x="10943" y="5503"/>
                    <a:pt x="10943" y="5503"/>
                    <a:pt x="10943" y="5503"/>
                  </a:cubicBezTo>
                  <a:cubicBezTo>
                    <a:pt x="0" y="5872"/>
                    <a:pt x="0" y="5872"/>
                    <a:pt x="0" y="5872"/>
                  </a:cubicBezTo>
                  <a:cubicBezTo>
                    <a:pt x="1502" y="7392"/>
                    <a:pt x="2360" y="9075"/>
                    <a:pt x="2575" y="10841"/>
                  </a:cubicBezTo>
                  <a:cubicBezTo>
                    <a:pt x="2789" y="12730"/>
                    <a:pt x="2146" y="14660"/>
                    <a:pt x="787" y="16385"/>
                  </a:cubicBezTo>
                  <a:cubicBezTo>
                    <a:pt x="6723" y="21600"/>
                    <a:pt x="6723" y="21600"/>
                    <a:pt x="6723" y="21600"/>
                  </a:cubicBezTo>
                  <a:lnTo>
                    <a:pt x="17452" y="21148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0" name="Google Shape;657;p38"/>
            <p:cNvSpPr/>
            <p:nvPr/>
          </p:nvSpPr>
          <p:spPr>
            <a:xfrm>
              <a:off x="215758" y="0"/>
              <a:ext cx="187797" cy="15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0" y="8"/>
                  </a:moveTo>
                  <a:cubicBezTo>
                    <a:pt x="3906" y="7001"/>
                    <a:pt x="3906" y="7001"/>
                    <a:pt x="3906" y="7001"/>
                  </a:cubicBezTo>
                  <a:cubicBezTo>
                    <a:pt x="706" y="14671"/>
                    <a:pt x="706" y="14671"/>
                    <a:pt x="706" y="14671"/>
                  </a:cubicBezTo>
                  <a:cubicBezTo>
                    <a:pt x="4894" y="14727"/>
                    <a:pt x="8894" y="17209"/>
                    <a:pt x="11341" y="21382"/>
                  </a:cubicBezTo>
                  <a:cubicBezTo>
                    <a:pt x="18494" y="20874"/>
                    <a:pt x="18494" y="20874"/>
                    <a:pt x="18494" y="20874"/>
                  </a:cubicBezTo>
                  <a:cubicBezTo>
                    <a:pt x="21600" y="13261"/>
                    <a:pt x="21600" y="13261"/>
                    <a:pt x="21600" y="13261"/>
                  </a:cubicBezTo>
                  <a:cubicBezTo>
                    <a:pt x="16753" y="4801"/>
                    <a:pt x="8565" y="-218"/>
                    <a:pt x="0" y="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06" name="Google Shape;658;p38"/>
          <p:cNvGrpSpPr/>
          <p:nvPr/>
        </p:nvGrpSpPr>
        <p:grpSpPr>
          <a:xfrm>
            <a:off x="1779392" y="1550157"/>
            <a:ext cx="443332" cy="445438"/>
            <a:chOff x="0" y="0"/>
            <a:chExt cx="443330" cy="445437"/>
          </a:xfrm>
        </p:grpSpPr>
        <p:sp>
          <p:nvSpPr>
            <p:cNvPr id="502" name="Google Shape;659;p38"/>
            <p:cNvSpPr/>
            <p:nvPr/>
          </p:nvSpPr>
          <p:spPr>
            <a:xfrm>
              <a:off x="0" y="190495"/>
              <a:ext cx="211283" cy="25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5" y="21600"/>
                  </a:moveTo>
                  <a:cubicBezTo>
                    <a:pt x="17849" y="16369"/>
                    <a:pt x="17849" y="16369"/>
                    <a:pt x="17849" y="16369"/>
                  </a:cubicBezTo>
                  <a:cubicBezTo>
                    <a:pt x="21600" y="11063"/>
                    <a:pt x="21600" y="11063"/>
                    <a:pt x="21600" y="11063"/>
                  </a:cubicBezTo>
                  <a:cubicBezTo>
                    <a:pt x="16720" y="10612"/>
                    <a:pt x="12833" y="7263"/>
                    <a:pt x="12608" y="3086"/>
                  </a:cubicBezTo>
                  <a:cubicBezTo>
                    <a:pt x="6281" y="0"/>
                    <a:pt x="6281" y="0"/>
                    <a:pt x="6281" y="0"/>
                  </a:cubicBezTo>
                  <a:cubicBezTo>
                    <a:pt x="0" y="3086"/>
                    <a:pt x="0" y="3086"/>
                    <a:pt x="0" y="3086"/>
                  </a:cubicBezTo>
                  <a:cubicBezTo>
                    <a:pt x="226" y="13020"/>
                    <a:pt x="9715" y="21111"/>
                    <a:pt x="21555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3" name="Google Shape;660;p38"/>
            <p:cNvSpPr/>
            <p:nvPr/>
          </p:nvSpPr>
          <p:spPr>
            <a:xfrm>
              <a:off x="189729" y="233143"/>
              <a:ext cx="253602" cy="21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319"/>
                  </a:moveTo>
                  <a:cubicBezTo>
                    <a:pt x="3086" y="21600"/>
                    <a:pt x="3086" y="21600"/>
                    <a:pt x="3086" y="21600"/>
                  </a:cubicBezTo>
                  <a:cubicBezTo>
                    <a:pt x="13020" y="21419"/>
                    <a:pt x="21111" y="11885"/>
                    <a:pt x="21600" y="45"/>
                  </a:cubicBezTo>
                  <a:cubicBezTo>
                    <a:pt x="16369" y="3751"/>
                    <a:pt x="16369" y="3751"/>
                    <a:pt x="16369" y="3751"/>
                  </a:cubicBezTo>
                  <a:cubicBezTo>
                    <a:pt x="11063" y="0"/>
                    <a:pt x="11063" y="0"/>
                    <a:pt x="11063" y="0"/>
                  </a:cubicBezTo>
                  <a:cubicBezTo>
                    <a:pt x="10612" y="4926"/>
                    <a:pt x="7225" y="8767"/>
                    <a:pt x="3086" y="8992"/>
                  </a:cubicBezTo>
                  <a:lnTo>
                    <a:pt x="0" y="15319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4" name="Google Shape;661;p38"/>
            <p:cNvSpPr/>
            <p:nvPr/>
          </p:nvSpPr>
          <p:spPr>
            <a:xfrm>
              <a:off x="232048" y="315"/>
              <a:ext cx="211283" cy="254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509"/>
                  </a:moveTo>
                  <a:cubicBezTo>
                    <a:pt x="21374" y="8557"/>
                    <a:pt x="11885" y="452"/>
                    <a:pt x="45" y="0"/>
                  </a:cubicBezTo>
                  <a:cubicBezTo>
                    <a:pt x="3751" y="5202"/>
                    <a:pt x="3751" y="5202"/>
                    <a:pt x="3751" y="5202"/>
                  </a:cubicBezTo>
                  <a:cubicBezTo>
                    <a:pt x="0" y="10517"/>
                    <a:pt x="0" y="10517"/>
                    <a:pt x="0" y="10517"/>
                  </a:cubicBezTo>
                  <a:cubicBezTo>
                    <a:pt x="4880" y="10970"/>
                    <a:pt x="8767" y="14362"/>
                    <a:pt x="8992" y="18509"/>
                  </a:cubicBezTo>
                  <a:cubicBezTo>
                    <a:pt x="15319" y="21600"/>
                    <a:pt x="15319" y="21600"/>
                    <a:pt x="15319" y="21600"/>
                  </a:cubicBezTo>
                  <a:lnTo>
                    <a:pt x="21600" y="18509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5" name="Google Shape;662;p38"/>
            <p:cNvSpPr/>
            <p:nvPr/>
          </p:nvSpPr>
          <p:spPr>
            <a:xfrm>
              <a:off x="0" y="0"/>
              <a:ext cx="253759" cy="2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281"/>
                  </a:moveTo>
                  <a:cubicBezTo>
                    <a:pt x="18514" y="0"/>
                    <a:pt x="18514" y="0"/>
                    <a:pt x="18514" y="0"/>
                  </a:cubicBezTo>
                  <a:cubicBezTo>
                    <a:pt x="8580" y="226"/>
                    <a:pt x="489" y="9715"/>
                    <a:pt x="0" y="21555"/>
                  </a:cubicBezTo>
                  <a:cubicBezTo>
                    <a:pt x="5231" y="17849"/>
                    <a:pt x="5231" y="17849"/>
                    <a:pt x="5231" y="17849"/>
                  </a:cubicBezTo>
                  <a:cubicBezTo>
                    <a:pt x="10537" y="21600"/>
                    <a:pt x="10537" y="21600"/>
                    <a:pt x="10537" y="21600"/>
                  </a:cubicBezTo>
                  <a:cubicBezTo>
                    <a:pt x="10988" y="16720"/>
                    <a:pt x="14375" y="12833"/>
                    <a:pt x="18514" y="12608"/>
                  </a:cubicBezTo>
                  <a:lnTo>
                    <a:pt x="21600" y="628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10" name="Google Shape;663;p38"/>
          <p:cNvGrpSpPr/>
          <p:nvPr/>
        </p:nvGrpSpPr>
        <p:grpSpPr>
          <a:xfrm>
            <a:off x="1138046" y="1550170"/>
            <a:ext cx="446046" cy="445466"/>
            <a:chOff x="0" y="0"/>
            <a:chExt cx="446045" cy="445465"/>
          </a:xfrm>
        </p:grpSpPr>
        <p:sp>
          <p:nvSpPr>
            <p:cNvPr id="507" name="Google Shape;664;p38"/>
            <p:cNvSpPr/>
            <p:nvPr/>
          </p:nvSpPr>
          <p:spPr>
            <a:xfrm>
              <a:off x="31931" y="275173"/>
              <a:ext cx="378510" cy="170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59" y="720"/>
                  </a:moveTo>
                  <a:cubicBezTo>
                    <a:pt x="14422" y="3936"/>
                    <a:pt x="12714" y="5904"/>
                    <a:pt x="10919" y="5904"/>
                  </a:cubicBezTo>
                  <a:cubicBezTo>
                    <a:pt x="8995" y="5904"/>
                    <a:pt x="7178" y="3648"/>
                    <a:pt x="6141" y="96"/>
                  </a:cubicBezTo>
                  <a:cubicBezTo>
                    <a:pt x="2032" y="0"/>
                    <a:pt x="2032" y="0"/>
                    <a:pt x="2032" y="0"/>
                  </a:cubicBezTo>
                  <a:cubicBezTo>
                    <a:pt x="0" y="7920"/>
                    <a:pt x="0" y="7920"/>
                    <a:pt x="0" y="7920"/>
                  </a:cubicBezTo>
                  <a:cubicBezTo>
                    <a:pt x="2314" y="16368"/>
                    <a:pt x="6465" y="21600"/>
                    <a:pt x="10919" y="21600"/>
                  </a:cubicBezTo>
                  <a:cubicBezTo>
                    <a:pt x="15222" y="21600"/>
                    <a:pt x="19265" y="16656"/>
                    <a:pt x="21600" y="8688"/>
                  </a:cubicBezTo>
                  <a:cubicBezTo>
                    <a:pt x="17514" y="8736"/>
                    <a:pt x="17514" y="8736"/>
                    <a:pt x="17514" y="8736"/>
                  </a:cubicBezTo>
                  <a:lnTo>
                    <a:pt x="15459" y="72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8" name="Google Shape;665;p38"/>
            <p:cNvSpPr/>
            <p:nvPr/>
          </p:nvSpPr>
          <p:spPr>
            <a:xfrm>
              <a:off x="233407" y="422"/>
              <a:ext cx="212639" cy="330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89" y="21551"/>
                  </a:moveTo>
                  <a:cubicBezTo>
                    <a:pt x="20637" y="19425"/>
                    <a:pt x="21600" y="16978"/>
                    <a:pt x="21600" y="14532"/>
                  </a:cubicBezTo>
                  <a:cubicBezTo>
                    <a:pt x="21600" y="6747"/>
                    <a:pt x="12051" y="371"/>
                    <a:pt x="39" y="0"/>
                  </a:cubicBezTo>
                  <a:cubicBezTo>
                    <a:pt x="3735" y="4028"/>
                    <a:pt x="3735" y="4028"/>
                    <a:pt x="3735" y="4028"/>
                  </a:cubicBezTo>
                  <a:cubicBezTo>
                    <a:pt x="0" y="8106"/>
                    <a:pt x="0" y="8106"/>
                    <a:pt x="0" y="8106"/>
                  </a:cubicBezTo>
                  <a:cubicBezTo>
                    <a:pt x="5044" y="8452"/>
                    <a:pt x="8971" y="11195"/>
                    <a:pt x="8971" y="14532"/>
                  </a:cubicBezTo>
                  <a:cubicBezTo>
                    <a:pt x="8971" y="15570"/>
                    <a:pt x="8586" y="16583"/>
                    <a:pt x="7855" y="17497"/>
                  </a:cubicBezTo>
                  <a:cubicBezTo>
                    <a:pt x="11474" y="21600"/>
                    <a:pt x="11474" y="21600"/>
                    <a:pt x="11474" y="21600"/>
                  </a:cubicBezTo>
                  <a:lnTo>
                    <a:pt x="18789" y="2155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9" name="Google Shape;666;p38"/>
            <p:cNvSpPr/>
            <p:nvPr/>
          </p:nvSpPr>
          <p:spPr>
            <a:xfrm>
              <a:off x="0" y="0"/>
              <a:ext cx="255449" cy="324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133"/>
                  </a:moveTo>
                  <a:cubicBezTo>
                    <a:pt x="18523" y="0"/>
                    <a:pt x="18523" y="0"/>
                    <a:pt x="18523" y="0"/>
                  </a:cubicBezTo>
                  <a:cubicBezTo>
                    <a:pt x="8268" y="151"/>
                    <a:pt x="0" y="6755"/>
                    <a:pt x="0" y="14845"/>
                  </a:cubicBezTo>
                  <a:cubicBezTo>
                    <a:pt x="0" y="17189"/>
                    <a:pt x="705" y="19533"/>
                    <a:pt x="2083" y="21600"/>
                  </a:cubicBezTo>
                  <a:cubicBezTo>
                    <a:pt x="5064" y="17467"/>
                    <a:pt x="5064" y="17467"/>
                    <a:pt x="5064" y="17467"/>
                  </a:cubicBezTo>
                  <a:cubicBezTo>
                    <a:pt x="11217" y="17517"/>
                    <a:pt x="11217" y="17517"/>
                    <a:pt x="11217" y="17517"/>
                  </a:cubicBezTo>
                  <a:cubicBezTo>
                    <a:pt x="10736" y="16660"/>
                    <a:pt x="10512" y="15753"/>
                    <a:pt x="10512" y="14845"/>
                  </a:cubicBezTo>
                  <a:cubicBezTo>
                    <a:pt x="10512" y="11317"/>
                    <a:pt x="14069" y="8418"/>
                    <a:pt x="18491" y="8267"/>
                  </a:cubicBezTo>
                  <a:lnTo>
                    <a:pt x="21600" y="413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16" name="Google Shape;667;p38"/>
          <p:cNvGrpSpPr/>
          <p:nvPr/>
        </p:nvGrpSpPr>
        <p:grpSpPr>
          <a:xfrm>
            <a:off x="2418396" y="1550423"/>
            <a:ext cx="444871" cy="445287"/>
            <a:chOff x="0" y="0"/>
            <a:chExt cx="444869" cy="445286"/>
          </a:xfrm>
        </p:grpSpPr>
        <p:sp>
          <p:nvSpPr>
            <p:cNvPr id="511" name="Google Shape;668;p38"/>
            <p:cNvSpPr/>
            <p:nvPr/>
          </p:nvSpPr>
          <p:spPr>
            <a:xfrm>
              <a:off x="-1" y="141914"/>
              <a:ext cx="157300" cy="254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20" y="6826"/>
                  </a:moveTo>
                  <a:cubicBezTo>
                    <a:pt x="17120" y="6068"/>
                    <a:pt x="17280" y="5309"/>
                    <a:pt x="17600" y="4584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333" y="1319"/>
                    <a:pt x="1333" y="1319"/>
                    <a:pt x="1333" y="1319"/>
                  </a:cubicBezTo>
                  <a:cubicBezTo>
                    <a:pt x="480" y="3100"/>
                    <a:pt x="0" y="4947"/>
                    <a:pt x="0" y="6826"/>
                  </a:cubicBezTo>
                  <a:cubicBezTo>
                    <a:pt x="0" y="12564"/>
                    <a:pt x="4267" y="18005"/>
                    <a:pt x="11520" y="21600"/>
                  </a:cubicBezTo>
                  <a:cubicBezTo>
                    <a:pt x="12480" y="15532"/>
                    <a:pt x="12480" y="15532"/>
                    <a:pt x="12480" y="15532"/>
                  </a:cubicBezTo>
                  <a:cubicBezTo>
                    <a:pt x="21600" y="13059"/>
                    <a:pt x="21600" y="13059"/>
                    <a:pt x="21600" y="13059"/>
                  </a:cubicBezTo>
                  <a:cubicBezTo>
                    <a:pt x="18773" y="11476"/>
                    <a:pt x="17120" y="9201"/>
                    <a:pt x="17120" y="682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2" name="Google Shape;669;p38"/>
            <p:cNvSpPr/>
            <p:nvPr/>
          </p:nvSpPr>
          <p:spPr>
            <a:xfrm>
              <a:off x="94794" y="304063"/>
              <a:ext cx="250154" cy="141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947"/>
                  </a:moveTo>
                  <a:cubicBezTo>
                    <a:pt x="15932" y="11544"/>
                    <a:pt x="15932" y="11544"/>
                    <a:pt x="15932" y="11544"/>
                  </a:cubicBezTo>
                  <a:cubicBezTo>
                    <a:pt x="15294" y="476"/>
                    <a:pt x="15294" y="476"/>
                    <a:pt x="15294" y="476"/>
                  </a:cubicBezTo>
                  <a:cubicBezTo>
                    <a:pt x="14020" y="1845"/>
                    <a:pt x="12544" y="2499"/>
                    <a:pt x="11035" y="2499"/>
                  </a:cubicBezTo>
                  <a:cubicBezTo>
                    <a:pt x="9358" y="2499"/>
                    <a:pt x="7748" y="1666"/>
                    <a:pt x="6339" y="0"/>
                  </a:cubicBezTo>
                  <a:cubicBezTo>
                    <a:pt x="604" y="4463"/>
                    <a:pt x="604" y="4463"/>
                    <a:pt x="604" y="4463"/>
                  </a:cubicBezTo>
                  <a:cubicBezTo>
                    <a:pt x="0" y="15412"/>
                    <a:pt x="0" y="15412"/>
                    <a:pt x="0" y="15412"/>
                  </a:cubicBezTo>
                  <a:cubicBezTo>
                    <a:pt x="3253" y="19458"/>
                    <a:pt x="7043" y="21600"/>
                    <a:pt x="11035" y="21600"/>
                  </a:cubicBezTo>
                  <a:cubicBezTo>
                    <a:pt x="14825" y="21600"/>
                    <a:pt x="18447" y="19636"/>
                    <a:pt x="21600" y="1594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3" name="Google Shape;670;p38"/>
            <p:cNvSpPr/>
            <p:nvPr/>
          </p:nvSpPr>
          <p:spPr>
            <a:xfrm>
              <a:off x="283275" y="163257"/>
              <a:ext cx="161595" cy="237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382"/>
                  </a:moveTo>
                  <a:cubicBezTo>
                    <a:pt x="21600" y="3576"/>
                    <a:pt x="21237" y="1770"/>
                    <a:pt x="20562" y="0"/>
                  </a:cubicBezTo>
                  <a:cubicBezTo>
                    <a:pt x="14175" y="4922"/>
                    <a:pt x="14175" y="4922"/>
                    <a:pt x="14175" y="4922"/>
                  </a:cubicBezTo>
                  <a:cubicBezTo>
                    <a:pt x="4673" y="3470"/>
                    <a:pt x="4673" y="3470"/>
                    <a:pt x="4673" y="3470"/>
                  </a:cubicBezTo>
                  <a:cubicBezTo>
                    <a:pt x="4881" y="4108"/>
                    <a:pt x="4985" y="4745"/>
                    <a:pt x="4985" y="5382"/>
                  </a:cubicBezTo>
                  <a:cubicBezTo>
                    <a:pt x="4985" y="8109"/>
                    <a:pt x="3115" y="10694"/>
                    <a:pt x="0" y="12393"/>
                  </a:cubicBezTo>
                  <a:cubicBezTo>
                    <a:pt x="935" y="18944"/>
                    <a:pt x="935" y="18944"/>
                    <a:pt x="935" y="18944"/>
                  </a:cubicBezTo>
                  <a:cubicBezTo>
                    <a:pt x="9762" y="21600"/>
                    <a:pt x="9762" y="21600"/>
                    <a:pt x="9762" y="21600"/>
                  </a:cubicBezTo>
                  <a:cubicBezTo>
                    <a:pt x="17187" y="17776"/>
                    <a:pt x="21600" y="11721"/>
                    <a:pt x="21600" y="53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4" name="Google Shape;671;p38"/>
            <p:cNvSpPr/>
            <p:nvPr/>
          </p:nvSpPr>
          <p:spPr>
            <a:xfrm>
              <a:off x="232274" y="415"/>
              <a:ext cx="200539" cy="203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" y="0"/>
                  </a:moveTo>
                  <a:cubicBezTo>
                    <a:pt x="3935" y="6554"/>
                    <a:pt x="3935" y="6554"/>
                    <a:pt x="3935" y="6554"/>
                  </a:cubicBezTo>
                  <a:cubicBezTo>
                    <a:pt x="0" y="13191"/>
                    <a:pt x="0" y="13191"/>
                    <a:pt x="0" y="13191"/>
                  </a:cubicBezTo>
                  <a:cubicBezTo>
                    <a:pt x="3977" y="13603"/>
                    <a:pt x="7451" y="16200"/>
                    <a:pt x="8833" y="19951"/>
                  </a:cubicBezTo>
                  <a:cubicBezTo>
                    <a:pt x="16451" y="21600"/>
                    <a:pt x="16451" y="21600"/>
                    <a:pt x="16451" y="21600"/>
                  </a:cubicBezTo>
                  <a:cubicBezTo>
                    <a:pt x="21600" y="15870"/>
                    <a:pt x="21600" y="15870"/>
                    <a:pt x="21600" y="15870"/>
                  </a:cubicBezTo>
                  <a:cubicBezTo>
                    <a:pt x="18377" y="6678"/>
                    <a:pt x="9837" y="412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5" name="Google Shape;672;p38"/>
            <p:cNvSpPr/>
            <p:nvPr/>
          </p:nvSpPr>
          <p:spPr>
            <a:xfrm>
              <a:off x="14413" y="0"/>
              <a:ext cx="240868" cy="183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325" y="14675"/>
                  </a:moveTo>
                  <a:cubicBezTo>
                    <a:pt x="21600" y="7338"/>
                    <a:pt x="21600" y="7338"/>
                    <a:pt x="21600" y="7338"/>
                  </a:cubicBezTo>
                  <a:cubicBezTo>
                    <a:pt x="18325" y="0"/>
                    <a:pt x="18325" y="0"/>
                    <a:pt x="18325" y="0"/>
                  </a:cubicBezTo>
                  <a:cubicBezTo>
                    <a:pt x="10103" y="183"/>
                    <a:pt x="2857" y="6925"/>
                    <a:pt x="0" y="17014"/>
                  </a:cubicBezTo>
                  <a:cubicBezTo>
                    <a:pt x="6271" y="15180"/>
                    <a:pt x="6271" y="15180"/>
                    <a:pt x="6271" y="15180"/>
                  </a:cubicBezTo>
                  <a:cubicBezTo>
                    <a:pt x="10626" y="21600"/>
                    <a:pt x="10626" y="21600"/>
                    <a:pt x="10626" y="21600"/>
                  </a:cubicBezTo>
                  <a:cubicBezTo>
                    <a:pt x="11950" y="17564"/>
                    <a:pt x="14911" y="14859"/>
                    <a:pt x="18325" y="1467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20" name="Google Shape;673;p38"/>
          <p:cNvGrpSpPr/>
          <p:nvPr/>
        </p:nvGrpSpPr>
        <p:grpSpPr>
          <a:xfrm>
            <a:off x="4341569" y="1550332"/>
            <a:ext cx="445623" cy="445593"/>
            <a:chOff x="0" y="0"/>
            <a:chExt cx="445621" cy="445591"/>
          </a:xfrm>
        </p:grpSpPr>
        <p:sp>
          <p:nvSpPr>
            <p:cNvPr id="517" name="Google Shape;674;p38"/>
            <p:cNvSpPr/>
            <p:nvPr/>
          </p:nvSpPr>
          <p:spPr>
            <a:xfrm>
              <a:off x="-1" y="-1"/>
              <a:ext cx="247458" cy="33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fill="norm" stroke="1" extrusionOk="0">
                  <a:moveTo>
                    <a:pt x="4675" y="19732"/>
                  </a:moveTo>
                  <a:cubicBezTo>
                    <a:pt x="4449" y="19469"/>
                    <a:pt x="4417" y="19133"/>
                    <a:pt x="4578" y="18822"/>
                  </a:cubicBezTo>
                  <a:cubicBezTo>
                    <a:pt x="4804" y="18367"/>
                    <a:pt x="5287" y="17984"/>
                    <a:pt x="5964" y="17697"/>
                  </a:cubicBezTo>
                  <a:cubicBezTo>
                    <a:pt x="6609" y="17409"/>
                    <a:pt x="7318" y="17290"/>
                    <a:pt x="7963" y="17361"/>
                  </a:cubicBezTo>
                  <a:cubicBezTo>
                    <a:pt x="8382" y="17409"/>
                    <a:pt x="8769" y="17601"/>
                    <a:pt x="8962" y="17888"/>
                  </a:cubicBezTo>
                  <a:cubicBezTo>
                    <a:pt x="9188" y="18152"/>
                    <a:pt x="9220" y="18511"/>
                    <a:pt x="9059" y="18822"/>
                  </a:cubicBezTo>
                  <a:cubicBezTo>
                    <a:pt x="11767" y="17649"/>
                    <a:pt x="11767" y="17649"/>
                    <a:pt x="11767" y="17649"/>
                  </a:cubicBezTo>
                  <a:cubicBezTo>
                    <a:pt x="11026" y="16691"/>
                    <a:pt x="10607" y="15589"/>
                    <a:pt x="10607" y="14416"/>
                  </a:cubicBezTo>
                  <a:cubicBezTo>
                    <a:pt x="10607" y="10992"/>
                    <a:pt x="14185" y="8190"/>
                    <a:pt x="18699" y="7902"/>
                  </a:cubicBezTo>
                  <a:cubicBezTo>
                    <a:pt x="18699" y="4837"/>
                    <a:pt x="18699" y="4837"/>
                    <a:pt x="18699" y="4837"/>
                  </a:cubicBezTo>
                  <a:cubicBezTo>
                    <a:pt x="18731" y="4765"/>
                    <a:pt x="18827" y="4670"/>
                    <a:pt x="18989" y="4670"/>
                  </a:cubicBezTo>
                  <a:cubicBezTo>
                    <a:pt x="19279" y="4646"/>
                    <a:pt x="19537" y="4670"/>
                    <a:pt x="19698" y="4837"/>
                  </a:cubicBezTo>
                  <a:cubicBezTo>
                    <a:pt x="19795" y="4957"/>
                    <a:pt x="19859" y="5077"/>
                    <a:pt x="19956" y="5173"/>
                  </a:cubicBezTo>
                  <a:cubicBezTo>
                    <a:pt x="20246" y="5508"/>
                    <a:pt x="20794" y="5556"/>
                    <a:pt x="21149" y="5244"/>
                  </a:cubicBezTo>
                  <a:cubicBezTo>
                    <a:pt x="21471" y="4957"/>
                    <a:pt x="21600" y="4526"/>
                    <a:pt x="21568" y="4119"/>
                  </a:cubicBezTo>
                  <a:cubicBezTo>
                    <a:pt x="21600" y="3736"/>
                    <a:pt x="21471" y="3305"/>
                    <a:pt x="21149" y="3017"/>
                  </a:cubicBezTo>
                  <a:cubicBezTo>
                    <a:pt x="20794" y="2706"/>
                    <a:pt x="20246" y="2754"/>
                    <a:pt x="19956" y="3089"/>
                  </a:cubicBezTo>
                  <a:cubicBezTo>
                    <a:pt x="19859" y="3185"/>
                    <a:pt x="19795" y="3305"/>
                    <a:pt x="19698" y="3424"/>
                  </a:cubicBezTo>
                  <a:cubicBezTo>
                    <a:pt x="19537" y="3592"/>
                    <a:pt x="19279" y="3616"/>
                    <a:pt x="18989" y="3592"/>
                  </a:cubicBezTo>
                  <a:cubicBezTo>
                    <a:pt x="18827" y="3592"/>
                    <a:pt x="18731" y="3496"/>
                    <a:pt x="18699" y="3400"/>
                  </a:cubicBezTo>
                  <a:cubicBezTo>
                    <a:pt x="18699" y="0"/>
                    <a:pt x="18699" y="0"/>
                    <a:pt x="18699" y="0"/>
                  </a:cubicBezTo>
                  <a:cubicBezTo>
                    <a:pt x="8318" y="287"/>
                    <a:pt x="0" y="6633"/>
                    <a:pt x="0" y="14416"/>
                  </a:cubicBezTo>
                  <a:cubicBezTo>
                    <a:pt x="0" y="17026"/>
                    <a:pt x="935" y="19493"/>
                    <a:pt x="2547" y="21600"/>
                  </a:cubicBezTo>
                  <a:cubicBezTo>
                    <a:pt x="5706" y="20235"/>
                    <a:pt x="5706" y="20235"/>
                    <a:pt x="5706" y="20235"/>
                  </a:cubicBezTo>
                  <a:cubicBezTo>
                    <a:pt x="5255" y="20187"/>
                    <a:pt x="4868" y="20020"/>
                    <a:pt x="4675" y="1973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8" name="Google Shape;675;p38"/>
            <p:cNvSpPr/>
            <p:nvPr/>
          </p:nvSpPr>
          <p:spPr>
            <a:xfrm>
              <a:off x="223725" y="0"/>
              <a:ext cx="221897" cy="328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2" fill="norm" stroke="1" extrusionOk="0">
                  <a:moveTo>
                    <a:pt x="1260" y="2308"/>
                  </a:moveTo>
                  <a:cubicBezTo>
                    <a:pt x="1728" y="2308"/>
                    <a:pt x="2160" y="2454"/>
                    <a:pt x="2484" y="2721"/>
                  </a:cubicBezTo>
                  <a:cubicBezTo>
                    <a:pt x="2952" y="3086"/>
                    <a:pt x="3168" y="3620"/>
                    <a:pt x="3168" y="4179"/>
                  </a:cubicBezTo>
                  <a:cubicBezTo>
                    <a:pt x="3168" y="4762"/>
                    <a:pt x="2952" y="5297"/>
                    <a:pt x="2484" y="5661"/>
                  </a:cubicBezTo>
                  <a:cubicBezTo>
                    <a:pt x="2160" y="5928"/>
                    <a:pt x="1728" y="6074"/>
                    <a:pt x="1260" y="6074"/>
                  </a:cubicBezTo>
                  <a:cubicBezTo>
                    <a:pt x="756" y="6074"/>
                    <a:pt x="288" y="5904"/>
                    <a:pt x="0" y="5637"/>
                  </a:cubicBezTo>
                  <a:cubicBezTo>
                    <a:pt x="0" y="7994"/>
                    <a:pt x="0" y="7994"/>
                    <a:pt x="0" y="7994"/>
                  </a:cubicBezTo>
                  <a:cubicBezTo>
                    <a:pt x="5400" y="8042"/>
                    <a:pt x="9756" y="10982"/>
                    <a:pt x="9756" y="14627"/>
                  </a:cubicBezTo>
                  <a:cubicBezTo>
                    <a:pt x="9756" y="15647"/>
                    <a:pt x="9396" y="16619"/>
                    <a:pt x="8820" y="17470"/>
                  </a:cubicBezTo>
                  <a:cubicBezTo>
                    <a:pt x="12780" y="19025"/>
                    <a:pt x="12780" y="19025"/>
                    <a:pt x="12780" y="19025"/>
                  </a:cubicBezTo>
                  <a:cubicBezTo>
                    <a:pt x="12888" y="19097"/>
                    <a:pt x="12924" y="19219"/>
                    <a:pt x="12852" y="19316"/>
                  </a:cubicBezTo>
                  <a:cubicBezTo>
                    <a:pt x="12708" y="19486"/>
                    <a:pt x="12564" y="19656"/>
                    <a:pt x="12240" y="19681"/>
                  </a:cubicBezTo>
                  <a:cubicBezTo>
                    <a:pt x="12024" y="19681"/>
                    <a:pt x="11844" y="19681"/>
                    <a:pt x="11664" y="19681"/>
                  </a:cubicBezTo>
                  <a:cubicBezTo>
                    <a:pt x="11052" y="19681"/>
                    <a:pt x="10692" y="20045"/>
                    <a:pt x="10908" y="20409"/>
                  </a:cubicBezTo>
                  <a:cubicBezTo>
                    <a:pt x="11124" y="20774"/>
                    <a:pt x="11592" y="21090"/>
                    <a:pt x="12096" y="21260"/>
                  </a:cubicBezTo>
                  <a:cubicBezTo>
                    <a:pt x="12600" y="21479"/>
                    <a:pt x="13248" y="21600"/>
                    <a:pt x="13824" y="21551"/>
                  </a:cubicBezTo>
                  <a:cubicBezTo>
                    <a:pt x="14400" y="21479"/>
                    <a:pt x="14652" y="21090"/>
                    <a:pt x="14364" y="20750"/>
                  </a:cubicBezTo>
                  <a:cubicBezTo>
                    <a:pt x="14292" y="20628"/>
                    <a:pt x="14184" y="20531"/>
                    <a:pt x="14076" y="20409"/>
                  </a:cubicBezTo>
                  <a:cubicBezTo>
                    <a:pt x="13932" y="20191"/>
                    <a:pt x="14076" y="20021"/>
                    <a:pt x="14256" y="19851"/>
                  </a:cubicBezTo>
                  <a:cubicBezTo>
                    <a:pt x="14328" y="19753"/>
                    <a:pt x="14508" y="19729"/>
                    <a:pt x="14652" y="19753"/>
                  </a:cubicBezTo>
                  <a:cubicBezTo>
                    <a:pt x="19080" y="21479"/>
                    <a:pt x="19080" y="21479"/>
                    <a:pt x="19080" y="21479"/>
                  </a:cubicBezTo>
                  <a:cubicBezTo>
                    <a:pt x="20700" y="19438"/>
                    <a:pt x="21600" y="17105"/>
                    <a:pt x="21600" y="14627"/>
                  </a:cubicBezTo>
                  <a:cubicBezTo>
                    <a:pt x="21600" y="6584"/>
                    <a:pt x="11916" y="24"/>
                    <a:pt x="0" y="0"/>
                  </a:cubicBezTo>
                  <a:cubicBezTo>
                    <a:pt x="0" y="2746"/>
                    <a:pt x="0" y="2746"/>
                    <a:pt x="0" y="2746"/>
                  </a:cubicBezTo>
                  <a:cubicBezTo>
                    <a:pt x="288" y="2478"/>
                    <a:pt x="756" y="2308"/>
                    <a:pt x="1260" y="230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9" name="Google Shape;676;p38"/>
            <p:cNvSpPr/>
            <p:nvPr/>
          </p:nvSpPr>
          <p:spPr>
            <a:xfrm>
              <a:off x="34030" y="274015"/>
              <a:ext cx="381360" cy="171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5" y="6843"/>
                  </a:moveTo>
                  <a:cubicBezTo>
                    <a:pt x="19379" y="7402"/>
                    <a:pt x="19128" y="7728"/>
                    <a:pt x="18855" y="7867"/>
                  </a:cubicBezTo>
                  <a:cubicBezTo>
                    <a:pt x="18436" y="8007"/>
                    <a:pt x="17976" y="7774"/>
                    <a:pt x="17557" y="7216"/>
                  </a:cubicBezTo>
                  <a:cubicBezTo>
                    <a:pt x="17117" y="6657"/>
                    <a:pt x="16781" y="5912"/>
                    <a:pt x="16656" y="5028"/>
                  </a:cubicBezTo>
                  <a:cubicBezTo>
                    <a:pt x="16551" y="4422"/>
                    <a:pt x="16572" y="3771"/>
                    <a:pt x="16698" y="3259"/>
                  </a:cubicBezTo>
                  <a:cubicBezTo>
                    <a:pt x="16844" y="2700"/>
                    <a:pt x="17096" y="2328"/>
                    <a:pt x="17389" y="2234"/>
                  </a:cubicBezTo>
                  <a:cubicBezTo>
                    <a:pt x="15629" y="0"/>
                    <a:pt x="15629" y="0"/>
                    <a:pt x="15629" y="0"/>
                  </a:cubicBezTo>
                  <a:cubicBezTo>
                    <a:pt x="14623" y="3771"/>
                    <a:pt x="12801" y="6284"/>
                    <a:pt x="10685" y="6284"/>
                  </a:cubicBezTo>
                  <a:cubicBezTo>
                    <a:pt x="8736" y="6284"/>
                    <a:pt x="7018" y="4097"/>
                    <a:pt x="5992" y="791"/>
                  </a:cubicBezTo>
                  <a:cubicBezTo>
                    <a:pt x="3666" y="3771"/>
                    <a:pt x="3666" y="3771"/>
                    <a:pt x="3666" y="3771"/>
                  </a:cubicBezTo>
                  <a:cubicBezTo>
                    <a:pt x="3583" y="3817"/>
                    <a:pt x="3499" y="3771"/>
                    <a:pt x="3436" y="3584"/>
                  </a:cubicBezTo>
                  <a:cubicBezTo>
                    <a:pt x="3331" y="3259"/>
                    <a:pt x="3268" y="2933"/>
                    <a:pt x="3352" y="2514"/>
                  </a:cubicBezTo>
                  <a:cubicBezTo>
                    <a:pt x="3394" y="2281"/>
                    <a:pt x="3457" y="2095"/>
                    <a:pt x="3520" y="1862"/>
                  </a:cubicBezTo>
                  <a:cubicBezTo>
                    <a:pt x="3666" y="1210"/>
                    <a:pt x="3520" y="466"/>
                    <a:pt x="3184" y="326"/>
                  </a:cubicBezTo>
                  <a:cubicBezTo>
                    <a:pt x="2849" y="233"/>
                    <a:pt x="2493" y="466"/>
                    <a:pt x="2200" y="838"/>
                  </a:cubicBezTo>
                  <a:cubicBezTo>
                    <a:pt x="1886" y="1210"/>
                    <a:pt x="1613" y="1816"/>
                    <a:pt x="1487" y="2514"/>
                  </a:cubicBezTo>
                  <a:cubicBezTo>
                    <a:pt x="1383" y="3212"/>
                    <a:pt x="1592" y="3864"/>
                    <a:pt x="1927" y="3910"/>
                  </a:cubicBezTo>
                  <a:cubicBezTo>
                    <a:pt x="2032" y="3910"/>
                    <a:pt x="2158" y="3864"/>
                    <a:pt x="2263" y="3910"/>
                  </a:cubicBezTo>
                  <a:cubicBezTo>
                    <a:pt x="2451" y="3957"/>
                    <a:pt x="2535" y="4283"/>
                    <a:pt x="2640" y="4609"/>
                  </a:cubicBezTo>
                  <a:cubicBezTo>
                    <a:pt x="2682" y="4795"/>
                    <a:pt x="2640" y="5028"/>
                    <a:pt x="2577" y="5167"/>
                  </a:cubicBezTo>
                  <a:cubicBezTo>
                    <a:pt x="0" y="8472"/>
                    <a:pt x="0" y="8472"/>
                    <a:pt x="0" y="8472"/>
                  </a:cubicBezTo>
                  <a:cubicBezTo>
                    <a:pt x="2242" y="16340"/>
                    <a:pt x="6201" y="21600"/>
                    <a:pt x="10685" y="21600"/>
                  </a:cubicBezTo>
                  <a:cubicBezTo>
                    <a:pt x="15357" y="21600"/>
                    <a:pt x="19421" y="16014"/>
                    <a:pt x="21600" y="7681"/>
                  </a:cubicBezTo>
                  <a:cubicBezTo>
                    <a:pt x="19568" y="5028"/>
                    <a:pt x="19568" y="5028"/>
                    <a:pt x="19568" y="5028"/>
                  </a:cubicBezTo>
                  <a:cubicBezTo>
                    <a:pt x="19673" y="5633"/>
                    <a:pt x="19652" y="6331"/>
                    <a:pt x="19505" y="684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25" name="Google Shape;677;p38"/>
          <p:cNvGrpSpPr/>
          <p:nvPr/>
        </p:nvGrpSpPr>
        <p:grpSpPr>
          <a:xfrm>
            <a:off x="4982886" y="1550326"/>
            <a:ext cx="445628" cy="445606"/>
            <a:chOff x="0" y="0"/>
            <a:chExt cx="445627" cy="445604"/>
          </a:xfrm>
        </p:grpSpPr>
        <p:sp>
          <p:nvSpPr>
            <p:cNvPr id="521" name="Google Shape;678;p38"/>
            <p:cNvSpPr/>
            <p:nvPr/>
          </p:nvSpPr>
          <p:spPr>
            <a:xfrm>
              <a:off x="-1" y="426"/>
              <a:ext cx="247698" cy="221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1" y="20352"/>
                  </a:moveTo>
                  <a:cubicBezTo>
                    <a:pt x="3081" y="19860"/>
                    <a:pt x="3284" y="19406"/>
                    <a:pt x="3623" y="19103"/>
                  </a:cubicBezTo>
                  <a:cubicBezTo>
                    <a:pt x="4097" y="18649"/>
                    <a:pt x="4808" y="18385"/>
                    <a:pt x="5552" y="18422"/>
                  </a:cubicBezTo>
                  <a:cubicBezTo>
                    <a:pt x="6331" y="18385"/>
                    <a:pt x="7042" y="18649"/>
                    <a:pt x="7516" y="19103"/>
                  </a:cubicBezTo>
                  <a:cubicBezTo>
                    <a:pt x="7855" y="19406"/>
                    <a:pt x="8058" y="19860"/>
                    <a:pt x="8058" y="20352"/>
                  </a:cubicBezTo>
                  <a:cubicBezTo>
                    <a:pt x="8058" y="20843"/>
                    <a:pt x="7855" y="21297"/>
                    <a:pt x="7482" y="21600"/>
                  </a:cubicBezTo>
                  <a:cubicBezTo>
                    <a:pt x="10631" y="21600"/>
                    <a:pt x="10631" y="21600"/>
                    <a:pt x="10631" y="21600"/>
                  </a:cubicBezTo>
                  <a:cubicBezTo>
                    <a:pt x="10665" y="16455"/>
                    <a:pt x="14219" y="12294"/>
                    <a:pt x="18688" y="11878"/>
                  </a:cubicBezTo>
                  <a:cubicBezTo>
                    <a:pt x="18688" y="7263"/>
                    <a:pt x="18688" y="7263"/>
                    <a:pt x="18688" y="7263"/>
                  </a:cubicBezTo>
                  <a:cubicBezTo>
                    <a:pt x="18756" y="7150"/>
                    <a:pt x="18858" y="6998"/>
                    <a:pt x="18993" y="6998"/>
                  </a:cubicBezTo>
                  <a:cubicBezTo>
                    <a:pt x="19264" y="6960"/>
                    <a:pt x="19535" y="6960"/>
                    <a:pt x="19704" y="7263"/>
                  </a:cubicBezTo>
                  <a:cubicBezTo>
                    <a:pt x="19806" y="7414"/>
                    <a:pt x="19873" y="7604"/>
                    <a:pt x="19975" y="7755"/>
                  </a:cubicBezTo>
                  <a:cubicBezTo>
                    <a:pt x="20246" y="8247"/>
                    <a:pt x="20821" y="8322"/>
                    <a:pt x="21160" y="7868"/>
                  </a:cubicBezTo>
                  <a:cubicBezTo>
                    <a:pt x="21465" y="7414"/>
                    <a:pt x="21600" y="6771"/>
                    <a:pt x="21600" y="6166"/>
                  </a:cubicBezTo>
                  <a:cubicBezTo>
                    <a:pt x="21600" y="5599"/>
                    <a:pt x="21465" y="4956"/>
                    <a:pt x="21160" y="4502"/>
                  </a:cubicBezTo>
                  <a:cubicBezTo>
                    <a:pt x="20821" y="4048"/>
                    <a:pt x="20246" y="4123"/>
                    <a:pt x="19975" y="4615"/>
                  </a:cubicBezTo>
                  <a:cubicBezTo>
                    <a:pt x="19873" y="4766"/>
                    <a:pt x="19806" y="4956"/>
                    <a:pt x="19704" y="5107"/>
                  </a:cubicBezTo>
                  <a:cubicBezTo>
                    <a:pt x="19535" y="5372"/>
                    <a:pt x="19264" y="5409"/>
                    <a:pt x="18993" y="5372"/>
                  </a:cubicBezTo>
                  <a:cubicBezTo>
                    <a:pt x="18858" y="5372"/>
                    <a:pt x="18756" y="5220"/>
                    <a:pt x="18688" y="5107"/>
                  </a:cubicBezTo>
                  <a:cubicBezTo>
                    <a:pt x="18688" y="0"/>
                    <a:pt x="18688" y="0"/>
                    <a:pt x="18688" y="0"/>
                  </a:cubicBezTo>
                  <a:cubicBezTo>
                    <a:pt x="8329" y="416"/>
                    <a:pt x="34" y="9911"/>
                    <a:pt x="0" y="21600"/>
                  </a:cubicBezTo>
                  <a:cubicBezTo>
                    <a:pt x="3623" y="21600"/>
                    <a:pt x="3623" y="21600"/>
                    <a:pt x="3623" y="21600"/>
                  </a:cubicBezTo>
                  <a:cubicBezTo>
                    <a:pt x="3284" y="21297"/>
                    <a:pt x="3081" y="20843"/>
                    <a:pt x="3081" y="2035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2" name="Google Shape;679;p38"/>
            <p:cNvSpPr/>
            <p:nvPr/>
          </p:nvSpPr>
          <p:spPr>
            <a:xfrm>
              <a:off x="0" y="197935"/>
              <a:ext cx="222102" cy="247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54" y="18519"/>
                  </a:moveTo>
                  <a:cubicBezTo>
                    <a:pt x="19863" y="18519"/>
                    <a:pt x="19410" y="18350"/>
                    <a:pt x="19108" y="18011"/>
                  </a:cubicBezTo>
                  <a:cubicBezTo>
                    <a:pt x="18655" y="17503"/>
                    <a:pt x="18390" y="16826"/>
                    <a:pt x="18428" y="16048"/>
                  </a:cubicBezTo>
                  <a:cubicBezTo>
                    <a:pt x="18390" y="15269"/>
                    <a:pt x="18655" y="14592"/>
                    <a:pt x="19108" y="14084"/>
                  </a:cubicBezTo>
                  <a:cubicBezTo>
                    <a:pt x="19410" y="13745"/>
                    <a:pt x="19863" y="13542"/>
                    <a:pt x="20354" y="13542"/>
                  </a:cubicBezTo>
                  <a:cubicBezTo>
                    <a:pt x="20807" y="13542"/>
                    <a:pt x="21298" y="13745"/>
                    <a:pt x="21600" y="14118"/>
                  </a:cubicBezTo>
                  <a:cubicBezTo>
                    <a:pt x="21600" y="10969"/>
                    <a:pt x="21600" y="10969"/>
                    <a:pt x="21600" y="10969"/>
                  </a:cubicBezTo>
                  <a:cubicBezTo>
                    <a:pt x="16464" y="10935"/>
                    <a:pt x="12273" y="7414"/>
                    <a:pt x="11895" y="2912"/>
                  </a:cubicBezTo>
                  <a:cubicBezTo>
                    <a:pt x="7288" y="2912"/>
                    <a:pt x="7288" y="2912"/>
                    <a:pt x="7288" y="2912"/>
                  </a:cubicBezTo>
                  <a:cubicBezTo>
                    <a:pt x="7137" y="2844"/>
                    <a:pt x="7024" y="2742"/>
                    <a:pt x="7024" y="2607"/>
                  </a:cubicBezTo>
                  <a:cubicBezTo>
                    <a:pt x="6986" y="2336"/>
                    <a:pt x="6986" y="2065"/>
                    <a:pt x="7288" y="1896"/>
                  </a:cubicBezTo>
                  <a:cubicBezTo>
                    <a:pt x="7439" y="1794"/>
                    <a:pt x="7628" y="1727"/>
                    <a:pt x="7779" y="1625"/>
                  </a:cubicBezTo>
                  <a:cubicBezTo>
                    <a:pt x="8270" y="1354"/>
                    <a:pt x="8345" y="779"/>
                    <a:pt x="7892" y="440"/>
                  </a:cubicBezTo>
                  <a:cubicBezTo>
                    <a:pt x="7439" y="135"/>
                    <a:pt x="6797" y="0"/>
                    <a:pt x="6193" y="0"/>
                  </a:cubicBezTo>
                  <a:cubicBezTo>
                    <a:pt x="5627" y="0"/>
                    <a:pt x="4985" y="135"/>
                    <a:pt x="4531" y="440"/>
                  </a:cubicBezTo>
                  <a:cubicBezTo>
                    <a:pt x="4078" y="779"/>
                    <a:pt x="4116" y="1354"/>
                    <a:pt x="4645" y="1625"/>
                  </a:cubicBezTo>
                  <a:cubicBezTo>
                    <a:pt x="4796" y="1727"/>
                    <a:pt x="4985" y="1794"/>
                    <a:pt x="5136" y="1896"/>
                  </a:cubicBezTo>
                  <a:cubicBezTo>
                    <a:pt x="5400" y="2065"/>
                    <a:pt x="5400" y="2336"/>
                    <a:pt x="5400" y="2607"/>
                  </a:cubicBezTo>
                  <a:cubicBezTo>
                    <a:pt x="5400" y="2742"/>
                    <a:pt x="5249" y="2844"/>
                    <a:pt x="5136" y="2912"/>
                  </a:cubicBezTo>
                  <a:cubicBezTo>
                    <a:pt x="0" y="2912"/>
                    <a:pt x="0" y="2912"/>
                    <a:pt x="0" y="2912"/>
                  </a:cubicBezTo>
                  <a:cubicBezTo>
                    <a:pt x="453" y="13271"/>
                    <a:pt x="9931" y="21566"/>
                    <a:pt x="21600" y="21600"/>
                  </a:cubicBezTo>
                  <a:cubicBezTo>
                    <a:pt x="21600" y="17977"/>
                    <a:pt x="21600" y="17977"/>
                    <a:pt x="21600" y="17977"/>
                  </a:cubicBezTo>
                  <a:cubicBezTo>
                    <a:pt x="21298" y="18316"/>
                    <a:pt x="20807" y="18519"/>
                    <a:pt x="20354" y="1851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3" name="Google Shape;680;p38"/>
            <p:cNvSpPr/>
            <p:nvPr/>
          </p:nvSpPr>
          <p:spPr>
            <a:xfrm>
              <a:off x="223524" y="-1"/>
              <a:ext cx="222103" cy="247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46" y="3081"/>
                  </a:moveTo>
                  <a:cubicBezTo>
                    <a:pt x="1737" y="3081"/>
                    <a:pt x="2190" y="3284"/>
                    <a:pt x="2492" y="3623"/>
                  </a:cubicBezTo>
                  <a:cubicBezTo>
                    <a:pt x="2945" y="4097"/>
                    <a:pt x="3210" y="4808"/>
                    <a:pt x="3172" y="5552"/>
                  </a:cubicBezTo>
                  <a:cubicBezTo>
                    <a:pt x="3210" y="6331"/>
                    <a:pt x="2945" y="7042"/>
                    <a:pt x="2492" y="7516"/>
                  </a:cubicBezTo>
                  <a:cubicBezTo>
                    <a:pt x="2190" y="7855"/>
                    <a:pt x="1737" y="8058"/>
                    <a:pt x="1246" y="8058"/>
                  </a:cubicBezTo>
                  <a:cubicBezTo>
                    <a:pt x="793" y="8058"/>
                    <a:pt x="302" y="7855"/>
                    <a:pt x="0" y="7516"/>
                  </a:cubicBezTo>
                  <a:cubicBezTo>
                    <a:pt x="0" y="10631"/>
                    <a:pt x="0" y="10631"/>
                    <a:pt x="0" y="10631"/>
                  </a:cubicBezTo>
                  <a:cubicBezTo>
                    <a:pt x="5136" y="10665"/>
                    <a:pt x="9327" y="14219"/>
                    <a:pt x="9705" y="18722"/>
                  </a:cubicBezTo>
                  <a:cubicBezTo>
                    <a:pt x="14312" y="18722"/>
                    <a:pt x="14312" y="18722"/>
                    <a:pt x="14312" y="18722"/>
                  </a:cubicBezTo>
                  <a:cubicBezTo>
                    <a:pt x="14463" y="18756"/>
                    <a:pt x="14576" y="18858"/>
                    <a:pt x="14576" y="18993"/>
                  </a:cubicBezTo>
                  <a:cubicBezTo>
                    <a:pt x="14614" y="19298"/>
                    <a:pt x="14614" y="19535"/>
                    <a:pt x="14312" y="19704"/>
                  </a:cubicBezTo>
                  <a:cubicBezTo>
                    <a:pt x="14161" y="19806"/>
                    <a:pt x="13972" y="19873"/>
                    <a:pt x="13821" y="19975"/>
                  </a:cubicBezTo>
                  <a:cubicBezTo>
                    <a:pt x="13330" y="20246"/>
                    <a:pt x="13255" y="20821"/>
                    <a:pt x="13708" y="21160"/>
                  </a:cubicBezTo>
                  <a:cubicBezTo>
                    <a:pt x="14161" y="21498"/>
                    <a:pt x="14803" y="21600"/>
                    <a:pt x="15407" y="21600"/>
                  </a:cubicBezTo>
                  <a:cubicBezTo>
                    <a:pt x="15973" y="21600"/>
                    <a:pt x="16615" y="21498"/>
                    <a:pt x="17069" y="21160"/>
                  </a:cubicBezTo>
                  <a:cubicBezTo>
                    <a:pt x="17522" y="20821"/>
                    <a:pt x="17484" y="20246"/>
                    <a:pt x="16955" y="19975"/>
                  </a:cubicBezTo>
                  <a:cubicBezTo>
                    <a:pt x="16804" y="19873"/>
                    <a:pt x="16615" y="19806"/>
                    <a:pt x="16464" y="19704"/>
                  </a:cubicBezTo>
                  <a:cubicBezTo>
                    <a:pt x="16200" y="19535"/>
                    <a:pt x="16200" y="19298"/>
                    <a:pt x="16200" y="18993"/>
                  </a:cubicBezTo>
                  <a:cubicBezTo>
                    <a:pt x="16200" y="18858"/>
                    <a:pt x="16351" y="18756"/>
                    <a:pt x="16464" y="18722"/>
                  </a:cubicBezTo>
                  <a:cubicBezTo>
                    <a:pt x="21600" y="18722"/>
                    <a:pt x="21600" y="18722"/>
                    <a:pt x="21600" y="18722"/>
                  </a:cubicBezTo>
                  <a:cubicBezTo>
                    <a:pt x="21147" y="8329"/>
                    <a:pt x="11669" y="34"/>
                    <a:pt x="0" y="0"/>
                  </a:cubicBezTo>
                  <a:cubicBezTo>
                    <a:pt x="0" y="3623"/>
                    <a:pt x="0" y="3623"/>
                    <a:pt x="0" y="3623"/>
                  </a:cubicBezTo>
                  <a:cubicBezTo>
                    <a:pt x="302" y="3284"/>
                    <a:pt x="793" y="3081"/>
                    <a:pt x="1246" y="308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4" name="Google Shape;681;p38"/>
            <p:cNvSpPr/>
            <p:nvPr/>
          </p:nvSpPr>
          <p:spPr>
            <a:xfrm>
              <a:off x="197930" y="223654"/>
              <a:ext cx="247698" cy="22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9" y="1284"/>
                  </a:moveTo>
                  <a:cubicBezTo>
                    <a:pt x="18519" y="1737"/>
                    <a:pt x="18316" y="2190"/>
                    <a:pt x="17977" y="2492"/>
                  </a:cubicBezTo>
                  <a:cubicBezTo>
                    <a:pt x="17503" y="2945"/>
                    <a:pt x="16792" y="3210"/>
                    <a:pt x="16048" y="3172"/>
                  </a:cubicBezTo>
                  <a:cubicBezTo>
                    <a:pt x="15269" y="3210"/>
                    <a:pt x="14558" y="2945"/>
                    <a:pt x="14084" y="2492"/>
                  </a:cubicBezTo>
                  <a:cubicBezTo>
                    <a:pt x="13745" y="2190"/>
                    <a:pt x="13542" y="1737"/>
                    <a:pt x="13542" y="1284"/>
                  </a:cubicBezTo>
                  <a:cubicBezTo>
                    <a:pt x="13542" y="793"/>
                    <a:pt x="13745" y="340"/>
                    <a:pt x="14118" y="0"/>
                  </a:cubicBezTo>
                  <a:cubicBezTo>
                    <a:pt x="10969" y="0"/>
                    <a:pt x="10969" y="0"/>
                    <a:pt x="10969" y="0"/>
                  </a:cubicBezTo>
                  <a:cubicBezTo>
                    <a:pt x="10935" y="5136"/>
                    <a:pt x="7381" y="9327"/>
                    <a:pt x="2912" y="9743"/>
                  </a:cubicBezTo>
                  <a:cubicBezTo>
                    <a:pt x="2912" y="14312"/>
                    <a:pt x="2912" y="14312"/>
                    <a:pt x="2912" y="14312"/>
                  </a:cubicBezTo>
                  <a:cubicBezTo>
                    <a:pt x="2844" y="14463"/>
                    <a:pt x="2742" y="14576"/>
                    <a:pt x="2607" y="14614"/>
                  </a:cubicBezTo>
                  <a:cubicBezTo>
                    <a:pt x="2336" y="14614"/>
                    <a:pt x="2065" y="14614"/>
                    <a:pt x="1896" y="14312"/>
                  </a:cubicBezTo>
                  <a:cubicBezTo>
                    <a:pt x="1794" y="14161"/>
                    <a:pt x="1727" y="13972"/>
                    <a:pt x="1625" y="13821"/>
                  </a:cubicBezTo>
                  <a:cubicBezTo>
                    <a:pt x="1354" y="13330"/>
                    <a:pt x="779" y="13292"/>
                    <a:pt x="440" y="13708"/>
                  </a:cubicBezTo>
                  <a:cubicBezTo>
                    <a:pt x="135" y="14161"/>
                    <a:pt x="0" y="14803"/>
                    <a:pt x="0" y="15407"/>
                  </a:cubicBezTo>
                  <a:cubicBezTo>
                    <a:pt x="0" y="15973"/>
                    <a:pt x="135" y="16615"/>
                    <a:pt x="440" y="17069"/>
                  </a:cubicBezTo>
                  <a:cubicBezTo>
                    <a:pt x="779" y="17522"/>
                    <a:pt x="1354" y="17484"/>
                    <a:pt x="1625" y="16993"/>
                  </a:cubicBezTo>
                  <a:cubicBezTo>
                    <a:pt x="1727" y="16804"/>
                    <a:pt x="1794" y="16615"/>
                    <a:pt x="1896" y="16464"/>
                  </a:cubicBezTo>
                  <a:cubicBezTo>
                    <a:pt x="2065" y="16200"/>
                    <a:pt x="2336" y="16200"/>
                    <a:pt x="2607" y="16200"/>
                  </a:cubicBezTo>
                  <a:cubicBezTo>
                    <a:pt x="2742" y="16200"/>
                    <a:pt x="2844" y="16351"/>
                    <a:pt x="2912" y="16464"/>
                  </a:cubicBezTo>
                  <a:cubicBezTo>
                    <a:pt x="2912" y="21600"/>
                    <a:pt x="2912" y="21600"/>
                    <a:pt x="2912" y="21600"/>
                  </a:cubicBezTo>
                  <a:cubicBezTo>
                    <a:pt x="13271" y="21147"/>
                    <a:pt x="21566" y="11669"/>
                    <a:pt x="21600" y="0"/>
                  </a:cubicBezTo>
                  <a:cubicBezTo>
                    <a:pt x="17977" y="0"/>
                    <a:pt x="17977" y="0"/>
                    <a:pt x="17977" y="0"/>
                  </a:cubicBezTo>
                  <a:cubicBezTo>
                    <a:pt x="18316" y="340"/>
                    <a:pt x="18519" y="793"/>
                    <a:pt x="18519" y="1284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31" name="Google Shape;682;p38"/>
          <p:cNvGrpSpPr/>
          <p:nvPr/>
        </p:nvGrpSpPr>
        <p:grpSpPr>
          <a:xfrm>
            <a:off x="5624209" y="1550356"/>
            <a:ext cx="445754" cy="445545"/>
            <a:chOff x="0" y="0"/>
            <a:chExt cx="445753" cy="445544"/>
          </a:xfrm>
        </p:grpSpPr>
        <p:sp>
          <p:nvSpPr>
            <p:cNvPr id="526" name="Google Shape;683;p38"/>
            <p:cNvSpPr/>
            <p:nvPr/>
          </p:nvSpPr>
          <p:spPr>
            <a:xfrm>
              <a:off x="0" y="149568"/>
              <a:ext cx="158092" cy="250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484" fill="norm" stroke="1" extrusionOk="0">
                  <a:moveTo>
                    <a:pt x="13902" y="18688"/>
                  </a:moveTo>
                  <a:cubicBezTo>
                    <a:pt x="13443" y="18472"/>
                    <a:pt x="13155" y="18111"/>
                    <a:pt x="13098" y="17749"/>
                  </a:cubicBezTo>
                  <a:cubicBezTo>
                    <a:pt x="13040" y="17171"/>
                    <a:pt x="13385" y="16557"/>
                    <a:pt x="14017" y="16016"/>
                  </a:cubicBezTo>
                  <a:cubicBezTo>
                    <a:pt x="14649" y="15474"/>
                    <a:pt x="15453" y="15113"/>
                    <a:pt x="16315" y="14968"/>
                  </a:cubicBezTo>
                  <a:cubicBezTo>
                    <a:pt x="16889" y="14860"/>
                    <a:pt x="17521" y="14932"/>
                    <a:pt x="17981" y="15149"/>
                  </a:cubicBezTo>
                  <a:cubicBezTo>
                    <a:pt x="18153" y="15257"/>
                    <a:pt x="18326" y="15365"/>
                    <a:pt x="18440" y="15474"/>
                  </a:cubicBezTo>
                  <a:cubicBezTo>
                    <a:pt x="18728" y="15727"/>
                    <a:pt x="19245" y="15727"/>
                    <a:pt x="19532" y="15474"/>
                  </a:cubicBezTo>
                  <a:cubicBezTo>
                    <a:pt x="21370" y="13884"/>
                    <a:pt x="21370" y="13884"/>
                    <a:pt x="21370" y="13884"/>
                  </a:cubicBezTo>
                  <a:cubicBezTo>
                    <a:pt x="21600" y="13704"/>
                    <a:pt x="21543" y="13451"/>
                    <a:pt x="21255" y="13343"/>
                  </a:cubicBezTo>
                  <a:cubicBezTo>
                    <a:pt x="17981" y="11681"/>
                    <a:pt x="15855" y="9117"/>
                    <a:pt x="15855" y="6263"/>
                  </a:cubicBezTo>
                  <a:cubicBezTo>
                    <a:pt x="15855" y="5613"/>
                    <a:pt x="15970" y="4999"/>
                    <a:pt x="16143" y="4421"/>
                  </a:cubicBezTo>
                  <a:cubicBezTo>
                    <a:pt x="16257" y="4204"/>
                    <a:pt x="16028" y="3987"/>
                    <a:pt x="15740" y="3951"/>
                  </a:cubicBezTo>
                  <a:cubicBezTo>
                    <a:pt x="10168" y="2796"/>
                    <a:pt x="10168" y="2796"/>
                    <a:pt x="10168" y="2796"/>
                  </a:cubicBezTo>
                  <a:cubicBezTo>
                    <a:pt x="10053" y="2723"/>
                    <a:pt x="9938" y="2615"/>
                    <a:pt x="9996" y="2507"/>
                  </a:cubicBezTo>
                  <a:cubicBezTo>
                    <a:pt x="10111" y="2254"/>
                    <a:pt x="10226" y="2037"/>
                    <a:pt x="10628" y="1965"/>
                  </a:cubicBezTo>
                  <a:cubicBezTo>
                    <a:pt x="10857" y="1929"/>
                    <a:pt x="11087" y="1929"/>
                    <a:pt x="11317" y="1893"/>
                  </a:cubicBezTo>
                  <a:cubicBezTo>
                    <a:pt x="12006" y="1748"/>
                    <a:pt x="12351" y="1315"/>
                    <a:pt x="11949" y="917"/>
                  </a:cubicBezTo>
                  <a:cubicBezTo>
                    <a:pt x="11547" y="520"/>
                    <a:pt x="10857" y="267"/>
                    <a:pt x="10168" y="123"/>
                  </a:cubicBezTo>
                  <a:cubicBezTo>
                    <a:pt x="9479" y="-22"/>
                    <a:pt x="8674" y="-58"/>
                    <a:pt x="7985" y="123"/>
                  </a:cubicBezTo>
                  <a:cubicBezTo>
                    <a:pt x="7296" y="267"/>
                    <a:pt x="7123" y="773"/>
                    <a:pt x="7583" y="1098"/>
                  </a:cubicBezTo>
                  <a:cubicBezTo>
                    <a:pt x="7755" y="1242"/>
                    <a:pt x="7928" y="1315"/>
                    <a:pt x="8043" y="1459"/>
                  </a:cubicBezTo>
                  <a:cubicBezTo>
                    <a:pt x="8330" y="1676"/>
                    <a:pt x="8215" y="1893"/>
                    <a:pt x="8100" y="2109"/>
                  </a:cubicBezTo>
                  <a:cubicBezTo>
                    <a:pt x="8043" y="2218"/>
                    <a:pt x="7813" y="2290"/>
                    <a:pt x="7640" y="2290"/>
                  </a:cubicBezTo>
                  <a:cubicBezTo>
                    <a:pt x="1838" y="1098"/>
                    <a:pt x="1838" y="1098"/>
                    <a:pt x="1838" y="1098"/>
                  </a:cubicBezTo>
                  <a:cubicBezTo>
                    <a:pt x="1494" y="1026"/>
                    <a:pt x="1091" y="1170"/>
                    <a:pt x="977" y="1387"/>
                  </a:cubicBezTo>
                  <a:cubicBezTo>
                    <a:pt x="345" y="2940"/>
                    <a:pt x="0" y="4565"/>
                    <a:pt x="0" y="6263"/>
                  </a:cubicBezTo>
                  <a:cubicBezTo>
                    <a:pt x="0" y="12404"/>
                    <a:pt x="4653" y="17894"/>
                    <a:pt x="11891" y="21398"/>
                  </a:cubicBezTo>
                  <a:cubicBezTo>
                    <a:pt x="12179" y="21542"/>
                    <a:pt x="12581" y="21506"/>
                    <a:pt x="12811" y="21289"/>
                  </a:cubicBezTo>
                  <a:cubicBezTo>
                    <a:pt x="14879" y="19519"/>
                    <a:pt x="14879" y="19519"/>
                    <a:pt x="14879" y="19519"/>
                  </a:cubicBezTo>
                  <a:cubicBezTo>
                    <a:pt x="15166" y="19266"/>
                    <a:pt x="14936" y="18941"/>
                    <a:pt x="14534" y="18869"/>
                  </a:cubicBezTo>
                  <a:cubicBezTo>
                    <a:pt x="14304" y="18833"/>
                    <a:pt x="14074" y="18761"/>
                    <a:pt x="13902" y="18688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7" name="Google Shape;684;p38"/>
            <p:cNvSpPr/>
            <p:nvPr/>
          </p:nvSpPr>
          <p:spPr>
            <a:xfrm>
              <a:off x="12322" y="-1"/>
              <a:ext cx="232554" cy="18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33" fill="norm" stroke="1" extrusionOk="0">
                  <a:moveTo>
                    <a:pt x="3227" y="17493"/>
                  </a:moveTo>
                  <a:cubicBezTo>
                    <a:pt x="3344" y="17009"/>
                    <a:pt x="3657" y="16623"/>
                    <a:pt x="4047" y="16430"/>
                  </a:cubicBezTo>
                  <a:cubicBezTo>
                    <a:pt x="4594" y="16188"/>
                    <a:pt x="5297" y="16188"/>
                    <a:pt x="5961" y="16478"/>
                  </a:cubicBezTo>
                  <a:cubicBezTo>
                    <a:pt x="6664" y="16719"/>
                    <a:pt x="7250" y="17251"/>
                    <a:pt x="7563" y="17879"/>
                  </a:cubicBezTo>
                  <a:cubicBezTo>
                    <a:pt x="7797" y="18314"/>
                    <a:pt x="7836" y="18846"/>
                    <a:pt x="7719" y="19281"/>
                  </a:cubicBezTo>
                  <a:cubicBezTo>
                    <a:pt x="7680" y="19474"/>
                    <a:pt x="7602" y="19667"/>
                    <a:pt x="7485" y="19812"/>
                  </a:cubicBezTo>
                  <a:cubicBezTo>
                    <a:pt x="7289" y="20102"/>
                    <a:pt x="7406" y="20537"/>
                    <a:pt x="7719" y="20682"/>
                  </a:cubicBezTo>
                  <a:cubicBezTo>
                    <a:pt x="9711" y="21503"/>
                    <a:pt x="9711" y="21503"/>
                    <a:pt x="9711" y="21503"/>
                  </a:cubicBezTo>
                  <a:cubicBezTo>
                    <a:pt x="9945" y="21600"/>
                    <a:pt x="10219" y="21455"/>
                    <a:pt x="10297" y="21165"/>
                  </a:cubicBezTo>
                  <a:cubicBezTo>
                    <a:pt x="11586" y="17009"/>
                    <a:pt x="14671" y="13917"/>
                    <a:pt x="18382" y="13385"/>
                  </a:cubicBezTo>
                  <a:cubicBezTo>
                    <a:pt x="18617" y="13385"/>
                    <a:pt x="18773" y="13144"/>
                    <a:pt x="18773" y="12854"/>
                  </a:cubicBezTo>
                  <a:cubicBezTo>
                    <a:pt x="18773" y="7973"/>
                    <a:pt x="18773" y="7973"/>
                    <a:pt x="18773" y="7973"/>
                  </a:cubicBezTo>
                  <a:cubicBezTo>
                    <a:pt x="18812" y="7828"/>
                    <a:pt x="18929" y="7683"/>
                    <a:pt x="19046" y="7683"/>
                  </a:cubicBezTo>
                  <a:cubicBezTo>
                    <a:pt x="19320" y="7635"/>
                    <a:pt x="19554" y="7683"/>
                    <a:pt x="19749" y="7973"/>
                  </a:cubicBezTo>
                  <a:cubicBezTo>
                    <a:pt x="19827" y="8118"/>
                    <a:pt x="19905" y="8311"/>
                    <a:pt x="19984" y="8505"/>
                  </a:cubicBezTo>
                  <a:cubicBezTo>
                    <a:pt x="20257" y="8988"/>
                    <a:pt x="20765" y="9036"/>
                    <a:pt x="21077" y="8601"/>
                  </a:cubicBezTo>
                  <a:cubicBezTo>
                    <a:pt x="21390" y="8118"/>
                    <a:pt x="21546" y="7442"/>
                    <a:pt x="21507" y="6813"/>
                  </a:cubicBezTo>
                  <a:cubicBezTo>
                    <a:pt x="21546" y="6185"/>
                    <a:pt x="21390" y="5557"/>
                    <a:pt x="21077" y="5074"/>
                  </a:cubicBezTo>
                  <a:cubicBezTo>
                    <a:pt x="20765" y="4591"/>
                    <a:pt x="20257" y="4639"/>
                    <a:pt x="19984" y="5170"/>
                  </a:cubicBezTo>
                  <a:cubicBezTo>
                    <a:pt x="19905" y="5364"/>
                    <a:pt x="19827" y="5509"/>
                    <a:pt x="19749" y="5702"/>
                  </a:cubicBezTo>
                  <a:cubicBezTo>
                    <a:pt x="19554" y="5992"/>
                    <a:pt x="19320" y="5992"/>
                    <a:pt x="19046" y="5992"/>
                  </a:cubicBezTo>
                  <a:cubicBezTo>
                    <a:pt x="18929" y="5992"/>
                    <a:pt x="18812" y="5847"/>
                    <a:pt x="18773" y="5702"/>
                  </a:cubicBezTo>
                  <a:cubicBezTo>
                    <a:pt x="18773" y="580"/>
                    <a:pt x="18773" y="580"/>
                    <a:pt x="18773" y="580"/>
                  </a:cubicBezTo>
                  <a:cubicBezTo>
                    <a:pt x="18773" y="242"/>
                    <a:pt x="18577" y="0"/>
                    <a:pt x="18304" y="0"/>
                  </a:cubicBezTo>
                  <a:cubicBezTo>
                    <a:pt x="9828" y="580"/>
                    <a:pt x="2719" y="7490"/>
                    <a:pt x="24" y="17009"/>
                  </a:cubicBezTo>
                  <a:cubicBezTo>
                    <a:pt x="-54" y="17299"/>
                    <a:pt x="63" y="17589"/>
                    <a:pt x="298" y="17686"/>
                  </a:cubicBezTo>
                  <a:cubicBezTo>
                    <a:pt x="2602" y="18604"/>
                    <a:pt x="2602" y="18604"/>
                    <a:pt x="2602" y="18604"/>
                  </a:cubicBezTo>
                  <a:cubicBezTo>
                    <a:pt x="2875" y="18749"/>
                    <a:pt x="3188" y="18459"/>
                    <a:pt x="3149" y="18072"/>
                  </a:cubicBezTo>
                  <a:cubicBezTo>
                    <a:pt x="3149" y="17879"/>
                    <a:pt x="3188" y="17686"/>
                    <a:pt x="3227" y="174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8" name="Google Shape;685;p38"/>
            <p:cNvSpPr/>
            <p:nvPr/>
          </p:nvSpPr>
          <p:spPr>
            <a:xfrm>
              <a:off x="293006" y="155507"/>
              <a:ext cx="152748" cy="24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09" fill="norm" stroke="1" extrusionOk="0">
                  <a:moveTo>
                    <a:pt x="15890" y="723"/>
                  </a:moveTo>
                  <a:cubicBezTo>
                    <a:pt x="15474" y="836"/>
                    <a:pt x="15295" y="1175"/>
                    <a:pt x="15593" y="1401"/>
                  </a:cubicBezTo>
                  <a:cubicBezTo>
                    <a:pt x="15771" y="1552"/>
                    <a:pt x="15890" y="1665"/>
                    <a:pt x="15950" y="1816"/>
                  </a:cubicBezTo>
                  <a:cubicBezTo>
                    <a:pt x="16128" y="2193"/>
                    <a:pt x="16009" y="2608"/>
                    <a:pt x="15712" y="2947"/>
                  </a:cubicBezTo>
                  <a:cubicBezTo>
                    <a:pt x="15176" y="3437"/>
                    <a:pt x="14343" y="3814"/>
                    <a:pt x="13272" y="4003"/>
                  </a:cubicBezTo>
                  <a:cubicBezTo>
                    <a:pt x="12260" y="4229"/>
                    <a:pt x="11189" y="4266"/>
                    <a:pt x="10297" y="4040"/>
                  </a:cubicBezTo>
                  <a:cubicBezTo>
                    <a:pt x="9761" y="3889"/>
                    <a:pt x="9285" y="3588"/>
                    <a:pt x="9107" y="3211"/>
                  </a:cubicBezTo>
                  <a:cubicBezTo>
                    <a:pt x="9047" y="3098"/>
                    <a:pt x="8988" y="2947"/>
                    <a:pt x="8988" y="2796"/>
                  </a:cubicBezTo>
                  <a:cubicBezTo>
                    <a:pt x="8988" y="2495"/>
                    <a:pt x="8571" y="2231"/>
                    <a:pt x="8095" y="2344"/>
                  </a:cubicBezTo>
                  <a:cubicBezTo>
                    <a:pt x="5001" y="2985"/>
                    <a:pt x="5001" y="2985"/>
                    <a:pt x="5001" y="2985"/>
                  </a:cubicBezTo>
                  <a:cubicBezTo>
                    <a:pt x="4703" y="3060"/>
                    <a:pt x="4465" y="3286"/>
                    <a:pt x="4584" y="3512"/>
                  </a:cubicBezTo>
                  <a:cubicBezTo>
                    <a:pt x="4941" y="4304"/>
                    <a:pt x="5120" y="5133"/>
                    <a:pt x="5120" y="6000"/>
                  </a:cubicBezTo>
                  <a:cubicBezTo>
                    <a:pt x="5120" y="8752"/>
                    <a:pt x="3216" y="11240"/>
                    <a:pt x="241" y="12974"/>
                  </a:cubicBezTo>
                  <a:cubicBezTo>
                    <a:pt x="-57" y="13125"/>
                    <a:pt x="-57" y="13389"/>
                    <a:pt x="122" y="13577"/>
                  </a:cubicBezTo>
                  <a:cubicBezTo>
                    <a:pt x="3692" y="16668"/>
                    <a:pt x="3692" y="16668"/>
                    <a:pt x="3692" y="16668"/>
                  </a:cubicBezTo>
                  <a:cubicBezTo>
                    <a:pt x="3692" y="16782"/>
                    <a:pt x="3692" y="16895"/>
                    <a:pt x="3573" y="17008"/>
                  </a:cubicBezTo>
                  <a:cubicBezTo>
                    <a:pt x="3216" y="17159"/>
                    <a:pt x="2918" y="17272"/>
                    <a:pt x="2502" y="17196"/>
                  </a:cubicBezTo>
                  <a:cubicBezTo>
                    <a:pt x="2264" y="17159"/>
                    <a:pt x="2026" y="17045"/>
                    <a:pt x="1847" y="17008"/>
                  </a:cubicBezTo>
                  <a:cubicBezTo>
                    <a:pt x="1133" y="16819"/>
                    <a:pt x="419" y="17083"/>
                    <a:pt x="360" y="17573"/>
                  </a:cubicBezTo>
                  <a:cubicBezTo>
                    <a:pt x="300" y="18026"/>
                    <a:pt x="657" y="18553"/>
                    <a:pt x="1133" y="18930"/>
                  </a:cubicBezTo>
                  <a:cubicBezTo>
                    <a:pt x="1550" y="19307"/>
                    <a:pt x="2204" y="19684"/>
                    <a:pt x="2918" y="19797"/>
                  </a:cubicBezTo>
                  <a:cubicBezTo>
                    <a:pt x="3632" y="19910"/>
                    <a:pt x="4287" y="19571"/>
                    <a:pt x="4227" y="19081"/>
                  </a:cubicBezTo>
                  <a:cubicBezTo>
                    <a:pt x="4227" y="18930"/>
                    <a:pt x="4168" y="18779"/>
                    <a:pt x="4108" y="18629"/>
                  </a:cubicBezTo>
                  <a:cubicBezTo>
                    <a:pt x="4108" y="18327"/>
                    <a:pt x="4406" y="18214"/>
                    <a:pt x="4763" y="18063"/>
                  </a:cubicBezTo>
                  <a:cubicBezTo>
                    <a:pt x="4941" y="17988"/>
                    <a:pt x="5179" y="18026"/>
                    <a:pt x="5298" y="18101"/>
                  </a:cubicBezTo>
                  <a:cubicBezTo>
                    <a:pt x="9047" y="21305"/>
                    <a:pt x="9047" y="21305"/>
                    <a:pt x="9047" y="21305"/>
                  </a:cubicBezTo>
                  <a:cubicBezTo>
                    <a:pt x="9226" y="21531"/>
                    <a:pt x="9702" y="21569"/>
                    <a:pt x="9999" y="21418"/>
                  </a:cubicBezTo>
                  <a:cubicBezTo>
                    <a:pt x="17021" y="17762"/>
                    <a:pt x="21543" y="12183"/>
                    <a:pt x="21543" y="6000"/>
                  </a:cubicBezTo>
                  <a:cubicBezTo>
                    <a:pt x="21543" y="4003"/>
                    <a:pt x="21067" y="2118"/>
                    <a:pt x="20234" y="308"/>
                  </a:cubicBezTo>
                  <a:cubicBezTo>
                    <a:pt x="20115" y="82"/>
                    <a:pt x="19758" y="-31"/>
                    <a:pt x="19401" y="7"/>
                  </a:cubicBezTo>
                  <a:lnTo>
                    <a:pt x="15890" y="723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9" name="Google Shape;686;p38"/>
            <p:cNvSpPr/>
            <p:nvPr/>
          </p:nvSpPr>
          <p:spPr>
            <a:xfrm>
              <a:off x="223715" y="-1"/>
              <a:ext cx="207370" cy="194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32" fill="norm" stroke="1" extrusionOk="0">
                  <a:moveTo>
                    <a:pt x="1183" y="3779"/>
                  </a:moveTo>
                  <a:cubicBezTo>
                    <a:pt x="1621" y="3779"/>
                    <a:pt x="2059" y="4012"/>
                    <a:pt x="2366" y="4385"/>
                  </a:cubicBezTo>
                  <a:cubicBezTo>
                    <a:pt x="2804" y="4945"/>
                    <a:pt x="3023" y="5738"/>
                    <a:pt x="3023" y="6578"/>
                  </a:cubicBezTo>
                  <a:cubicBezTo>
                    <a:pt x="3023" y="7464"/>
                    <a:pt x="2804" y="8257"/>
                    <a:pt x="2366" y="8817"/>
                  </a:cubicBezTo>
                  <a:cubicBezTo>
                    <a:pt x="2059" y="9190"/>
                    <a:pt x="1621" y="9424"/>
                    <a:pt x="1183" y="9424"/>
                  </a:cubicBezTo>
                  <a:cubicBezTo>
                    <a:pt x="1008" y="9424"/>
                    <a:pt x="832" y="9377"/>
                    <a:pt x="657" y="9330"/>
                  </a:cubicBezTo>
                  <a:cubicBezTo>
                    <a:pt x="351" y="9190"/>
                    <a:pt x="0" y="9424"/>
                    <a:pt x="0" y="9797"/>
                  </a:cubicBezTo>
                  <a:cubicBezTo>
                    <a:pt x="0" y="12363"/>
                    <a:pt x="0" y="12363"/>
                    <a:pt x="0" y="12363"/>
                  </a:cubicBezTo>
                  <a:cubicBezTo>
                    <a:pt x="0" y="12643"/>
                    <a:pt x="219" y="12876"/>
                    <a:pt x="482" y="12876"/>
                  </a:cubicBezTo>
                  <a:cubicBezTo>
                    <a:pt x="4688" y="13109"/>
                    <a:pt x="8281" y="15862"/>
                    <a:pt x="9946" y="19734"/>
                  </a:cubicBezTo>
                  <a:cubicBezTo>
                    <a:pt x="10077" y="20014"/>
                    <a:pt x="10340" y="20154"/>
                    <a:pt x="10559" y="20060"/>
                  </a:cubicBezTo>
                  <a:cubicBezTo>
                    <a:pt x="14809" y="18568"/>
                    <a:pt x="14809" y="18568"/>
                    <a:pt x="14809" y="18568"/>
                  </a:cubicBezTo>
                  <a:cubicBezTo>
                    <a:pt x="14940" y="18614"/>
                    <a:pt x="15072" y="18661"/>
                    <a:pt x="15159" y="18801"/>
                  </a:cubicBezTo>
                  <a:cubicBezTo>
                    <a:pt x="15247" y="19127"/>
                    <a:pt x="15335" y="19407"/>
                    <a:pt x="15116" y="19687"/>
                  </a:cubicBezTo>
                  <a:cubicBezTo>
                    <a:pt x="15028" y="19827"/>
                    <a:pt x="14853" y="19967"/>
                    <a:pt x="14765" y="20107"/>
                  </a:cubicBezTo>
                  <a:cubicBezTo>
                    <a:pt x="14415" y="20574"/>
                    <a:pt x="14546" y="21180"/>
                    <a:pt x="15072" y="21413"/>
                  </a:cubicBezTo>
                  <a:cubicBezTo>
                    <a:pt x="15554" y="21600"/>
                    <a:pt x="16167" y="21553"/>
                    <a:pt x="16737" y="21367"/>
                  </a:cubicBezTo>
                  <a:cubicBezTo>
                    <a:pt x="17262" y="21180"/>
                    <a:pt x="17788" y="20854"/>
                    <a:pt x="18095" y="20340"/>
                  </a:cubicBezTo>
                  <a:cubicBezTo>
                    <a:pt x="18402" y="19874"/>
                    <a:pt x="18139" y="19267"/>
                    <a:pt x="17613" y="19127"/>
                  </a:cubicBezTo>
                  <a:cubicBezTo>
                    <a:pt x="17438" y="19081"/>
                    <a:pt x="17262" y="19034"/>
                    <a:pt x="17087" y="18987"/>
                  </a:cubicBezTo>
                  <a:cubicBezTo>
                    <a:pt x="16781" y="18894"/>
                    <a:pt x="16649" y="18614"/>
                    <a:pt x="16605" y="18334"/>
                  </a:cubicBezTo>
                  <a:cubicBezTo>
                    <a:pt x="16561" y="18148"/>
                    <a:pt x="16649" y="18008"/>
                    <a:pt x="16737" y="17914"/>
                  </a:cubicBezTo>
                  <a:cubicBezTo>
                    <a:pt x="21162" y="16375"/>
                    <a:pt x="21162" y="16375"/>
                    <a:pt x="21162" y="16375"/>
                  </a:cubicBezTo>
                  <a:cubicBezTo>
                    <a:pt x="21425" y="16282"/>
                    <a:pt x="21600" y="15955"/>
                    <a:pt x="21469" y="15675"/>
                  </a:cubicBezTo>
                  <a:cubicBezTo>
                    <a:pt x="18183" y="6671"/>
                    <a:pt x="10077" y="233"/>
                    <a:pt x="482" y="0"/>
                  </a:cubicBezTo>
                  <a:cubicBezTo>
                    <a:pt x="219" y="0"/>
                    <a:pt x="0" y="233"/>
                    <a:pt x="0" y="513"/>
                  </a:cubicBezTo>
                  <a:cubicBezTo>
                    <a:pt x="0" y="3359"/>
                    <a:pt x="0" y="3359"/>
                    <a:pt x="0" y="3359"/>
                  </a:cubicBezTo>
                  <a:cubicBezTo>
                    <a:pt x="0" y="3732"/>
                    <a:pt x="351" y="4012"/>
                    <a:pt x="657" y="3872"/>
                  </a:cubicBezTo>
                  <a:cubicBezTo>
                    <a:pt x="832" y="3825"/>
                    <a:pt x="1008" y="3779"/>
                    <a:pt x="1183" y="377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0" name="Google Shape;687;p38"/>
            <p:cNvSpPr/>
            <p:nvPr/>
          </p:nvSpPr>
          <p:spPr>
            <a:xfrm>
              <a:off x="100001" y="310607"/>
              <a:ext cx="251484" cy="134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512" fill="norm" stroke="1" extrusionOk="0">
                  <a:moveTo>
                    <a:pt x="19116" y="11419"/>
                  </a:moveTo>
                  <a:cubicBezTo>
                    <a:pt x="18827" y="11822"/>
                    <a:pt x="18431" y="11957"/>
                    <a:pt x="18070" y="11755"/>
                  </a:cubicBezTo>
                  <a:cubicBezTo>
                    <a:pt x="17529" y="11486"/>
                    <a:pt x="17024" y="10813"/>
                    <a:pt x="16628" y="9804"/>
                  </a:cubicBezTo>
                  <a:cubicBezTo>
                    <a:pt x="16231" y="8794"/>
                    <a:pt x="16015" y="7650"/>
                    <a:pt x="16051" y="6574"/>
                  </a:cubicBezTo>
                  <a:cubicBezTo>
                    <a:pt x="16087" y="5901"/>
                    <a:pt x="16267" y="5228"/>
                    <a:pt x="16556" y="4824"/>
                  </a:cubicBezTo>
                  <a:cubicBezTo>
                    <a:pt x="16664" y="4690"/>
                    <a:pt x="16808" y="4555"/>
                    <a:pt x="16952" y="4488"/>
                  </a:cubicBezTo>
                  <a:cubicBezTo>
                    <a:pt x="17205" y="4353"/>
                    <a:pt x="17349" y="3748"/>
                    <a:pt x="17169" y="3276"/>
                  </a:cubicBezTo>
                  <a:cubicBezTo>
                    <a:pt x="16015" y="316"/>
                    <a:pt x="16015" y="316"/>
                    <a:pt x="16015" y="316"/>
                  </a:cubicBezTo>
                  <a:cubicBezTo>
                    <a:pt x="15871" y="-21"/>
                    <a:pt x="15654" y="-88"/>
                    <a:pt x="15474" y="114"/>
                  </a:cubicBezTo>
                  <a:cubicBezTo>
                    <a:pt x="14031" y="1863"/>
                    <a:pt x="12337" y="2873"/>
                    <a:pt x="10498" y="2873"/>
                  </a:cubicBezTo>
                  <a:cubicBezTo>
                    <a:pt x="8875" y="2873"/>
                    <a:pt x="7324" y="2065"/>
                    <a:pt x="5990" y="652"/>
                  </a:cubicBezTo>
                  <a:cubicBezTo>
                    <a:pt x="5810" y="450"/>
                    <a:pt x="5593" y="585"/>
                    <a:pt x="5485" y="921"/>
                  </a:cubicBezTo>
                  <a:cubicBezTo>
                    <a:pt x="3322" y="6439"/>
                    <a:pt x="3322" y="6439"/>
                    <a:pt x="3322" y="6439"/>
                  </a:cubicBezTo>
                  <a:cubicBezTo>
                    <a:pt x="3213" y="6506"/>
                    <a:pt x="3105" y="6574"/>
                    <a:pt x="2997" y="6439"/>
                  </a:cubicBezTo>
                  <a:cubicBezTo>
                    <a:pt x="2781" y="6170"/>
                    <a:pt x="2600" y="5968"/>
                    <a:pt x="2600" y="5430"/>
                  </a:cubicBezTo>
                  <a:cubicBezTo>
                    <a:pt x="2600" y="5161"/>
                    <a:pt x="2637" y="4891"/>
                    <a:pt x="2673" y="4622"/>
                  </a:cubicBezTo>
                  <a:cubicBezTo>
                    <a:pt x="2709" y="3748"/>
                    <a:pt x="2312" y="3142"/>
                    <a:pt x="1879" y="3344"/>
                  </a:cubicBezTo>
                  <a:cubicBezTo>
                    <a:pt x="1447" y="3546"/>
                    <a:pt x="1050" y="4219"/>
                    <a:pt x="797" y="4891"/>
                  </a:cubicBezTo>
                  <a:cubicBezTo>
                    <a:pt x="509" y="5632"/>
                    <a:pt x="293" y="6506"/>
                    <a:pt x="329" y="7314"/>
                  </a:cubicBezTo>
                  <a:cubicBezTo>
                    <a:pt x="365" y="8189"/>
                    <a:pt x="797" y="8660"/>
                    <a:pt x="1194" y="8323"/>
                  </a:cubicBezTo>
                  <a:cubicBezTo>
                    <a:pt x="1338" y="8256"/>
                    <a:pt x="1483" y="8054"/>
                    <a:pt x="1627" y="7987"/>
                  </a:cubicBezTo>
                  <a:cubicBezTo>
                    <a:pt x="1879" y="7852"/>
                    <a:pt x="2060" y="8054"/>
                    <a:pt x="2240" y="8323"/>
                  </a:cubicBezTo>
                  <a:cubicBezTo>
                    <a:pt x="2348" y="8525"/>
                    <a:pt x="2348" y="8727"/>
                    <a:pt x="2348" y="8996"/>
                  </a:cubicBezTo>
                  <a:cubicBezTo>
                    <a:pt x="76" y="14716"/>
                    <a:pt x="76" y="14716"/>
                    <a:pt x="76" y="14716"/>
                  </a:cubicBezTo>
                  <a:cubicBezTo>
                    <a:pt x="-68" y="15119"/>
                    <a:pt x="4" y="15591"/>
                    <a:pt x="184" y="15860"/>
                  </a:cubicBezTo>
                  <a:cubicBezTo>
                    <a:pt x="3177" y="19426"/>
                    <a:pt x="6711" y="21512"/>
                    <a:pt x="10498" y="21512"/>
                  </a:cubicBezTo>
                  <a:cubicBezTo>
                    <a:pt x="14500" y="21512"/>
                    <a:pt x="18214" y="19157"/>
                    <a:pt x="21316" y="15187"/>
                  </a:cubicBezTo>
                  <a:cubicBezTo>
                    <a:pt x="21496" y="14985"/>
                    <a:pt x="21532" y="14447"/>
                    <a:pt x="21388" y="14110"/>
                  </a:cubicBezTo>
                  <a:cubicBezTo>
                    <a:pt x="20090" y="10813"/>
                    <a:pt x="20090" y="10813"/>
                    <a:pt x="20090" y="10813"/>
                  </a:cubicBezTo>
                  <a:cubicBezTo>
                    <a:pt x="19945" y="10342"/>
                    <a:pt x="19585" y="10409"/>
                    <a:pt x="19441" y="10813"/>
                  </a:cubicBezTo>
                  <a:cubicBezTo>
                    <a:pt x="19332" y="11082"/>
                    <a:pt x="19224" y="11284"/>
                    <a:pt x="19116" y="1141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38" name="Google Shape;688;p38"/>
          <p:cNvGrpSpPr/>
          <p:nvPr/>
        </p:nvGrpSpPr>
        <p:grpSpPr>
          <a:xfrm>
            <a:off x="6266060" y="1550124"/>
            <a:ext cx="445488" cy="446007"/>
            <a:chOff x="0" y="0"/>
            <a:chExt cx="445487" cy="446006"/>
          </a:xfrm>
        </p:grpSpPr>
        <p:sp>
          <p:nvSpPr>
            <p:cNvPr id="532" name="Google Shape;689;p38"/>
            <p:cNvSpPr/>
            <p:nvPr/>
          </p:nvSpPr>
          <p:spPr>
            <a:xfrm>
              <a:off x="0" y="119967"/>
              <a:ext cx="129544" cy="21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71" fill="norm" stroke="1" extrusionOk="0">
                  <a:moveTo>
                    <a:pt x="9002" y="18901"/>
                  </a:moveTo>
                  <a:cubicBezTo>
                    <a:pt x="8656" y="18524"/>
                    <a:pt x="8587" y="18064"/>
                    <a:pt x="8795" y="17645"/>
                  </a:cubicBezTo>
                  <a:cubicBezTo>
                    <a:pt x="9210" y="17017"/>
                    <a:pt x="10041" y="16473"/>
                    <a:pt x="11148" y="16054"/>
                  </a:cubicBezTo>
                  <a:cubicBezTo>
                    <a:pt x="12256" y="15636"/>
                    <a:pt x="13433" y="15468"/>
                    <a:pt x="14541" y="15594"/>
                  </a:cubicBezTo>
                  <a:cubicBezTo>
                    <a:pt x="15302" y="15636"/>
                    <a:pt x="15925" y="15929"/>
                    <a:pt x="16271" y="16264"/>
                  </a:cubicBezTo>
                  <a:cubicBezTo>
                    <a:pt x="16410" y="16431"/>
                    <a:pt x="16548" y="16640"/>
                    <a:pt x="16548" y="16808"/>
                  </a:cubicBezTo>
                  <a:cubicBezTo>
                    <a:pt x="16618" y="17101"/>
                    <a:pt x="17171" y="17310"/>
                    <a:pt x="17656" y="17143"/>
                  </a:cubicBezTo>
                  <a:cubicBezTo>
                    <a:pt x="21118" y="15887"/>
                    <a:pt x="21118" y="15887"/>
                    <a:pt x="21118" y="15887"/>
                  </a:cubicBezTo>
                  <a:cubicBezTo>
                    <a:pt x="21464" y="15761"/>
                    <a:pt x="21533" y="15510"/>
                    <a:pt x="21395" y="15301"/>
                  </a:cubicBezTo>
                  <a:cubicBezTo>
                    <a:pt x="20079" y="13878"/>
                    <a:pt x="19318" y="12203"/>
                    <a:pt x="19318" y="10445"/>
                  </a:cubicBezTo>
                  <a:cubicBezTo>
                    <a:pt x="19248" y="8896"/>
                    <a:pt x="19802" y="7431"/>
                    <a:pt x="20702" y="6133"/>
                  </a:cubicBezTo>
                  <a:cubicBezTo>
                    <a:pt x="20841" y="5924"/>
                    <a:pt x="20771" y="5673"/>
                    <a:pt x="20425" y="5589"/>
                  </a:cubicBezTo>
                  <a:cubicBezTo>
                    <a:pt x="14333" y="3496"/>
                    <a:pt x="14333" y="3496"/>
                    <a:pt x="14333" y="3496"/>
                  </a:cubicBezTo>
                  <a:cubicBezTo>
                    <a:pt x="14195" y="3454"/>
                    <a:pt x="14056" y="3371"/>
                    <a:pt x="14056" y="3287"/>
                  </a:cubicBezTo>
                  <a:cubicBezTo>
                    <a:pt x="13987" y="3203"/>
                    <a:pt x="13987" y="3119"/>
                    <a:pt x="14056" y="3078"/>
                  </a:cubicBezTo>
                  <a:cubicBezTo>
                    <a:pt x="14264" y="2826"/>
                    <a:pt x="14471" y="2575"/>
                    <a:pt x="15025" y="2533"/>
                  </a:cubicBezTo>
                  <a:cubicBezTo>
                    <a:pt x="15302" y="2533"/>
                    <a:pt x="15579" y="2533"/>
                    <a:pt x="15856" y="2533"/>
                  </a:cubicBezTo>
                  <a:cubicBezTo>
                    <a:pt x="16756" y="2533"/>
                    <a:pt x="17310" y="2031"/>
                    <a:pt x="16964" y="1529"/>
                  </a:cubicBezTo>
                  <a:cubicBezTo>
                    <a:pt x="16687" y="1026"/>
                    <a:pt x="15925" y="650"/>
                    <a:pt x="15164" y="398"/>
                  </a:cubicBezTo>
                  <a:cubicBezTo>
                    <a:pt x="14402" y="105"/>
                    <a:pt x="13433" y="-62"/>
                    <a:pt x="12533" y="22"/>
                  </a:cubicBezTo>
                  <a:cubicBezTo>
                    <a:pt x="11702" y="105"/>
                    <a:pt x="11287" y="650"/>
                    <a:pt x="11702" y="1110"/>
                  </a:cubicBezTo>
                  <a:cubicBezTo>
                    <a:pt x="11841" y="1278"/>
                    <a:pt x="12048" y="1403"/>
                    <a:pt x="12187" y="1571"/>
                  </a:cubicBezTo>
                  <a:cubicBezTo>
                    <a:pt x="12395" y="1864"/>
                    <a:pt x="12187" y="2115"/>
                    <a:pt x="11910" y="2324"/>
                  </a:cubicBezTo>
                  <a:cubicBezTo>
                    <a:pt x="11841" y="2408"/>
                    <a:pt x="11771" y="2450"/>
                    <a:pt x="11633" y="2450"/>
                  </a:cubicBezTo>
                  <a:cubicBezTo>
                    <a:pt x="11495" y="2491"/>
                    <a:pt x="11287" y="2491"/>
                    <a:pt x="11148" y="2408"/>
                  </a:cubicBezTo>
                  <a:cubicBezTo>
                    <a:pt x="4779" y="273"/>
                    <a:pt x="4779" y="273"/>
                    <a:pt x="4779" y="273"/>
                  </a:cubicBezTo>
                  <a:cubicBezTo>
                    <a:pt x="4433" y="147"/>
                    <a:pt x="3948" y="231"/>
                    <a:pt x="3810" y="440"/>
                  </a:cubicBezTo>
                  <a:cubicBezTo>
                    <a:pt x="1318" y="3496"/>
                    <a:pt x="-67" y="6929"/>
                    <a:pt x="2" y="10571"/>
                  </a:cubicBezTo>
                  <a:cubicBezTo>
                    <a:pt x="71" y="14464"/>
                    <a:pt x="1733" y="18105"/>
                    <a:pt x="4710" y="21245"/>
                  </a:cubicBezTo>
                  <a:cubicBezTo>
                    <a:pt x="4918" y="21454"/>
                    <a:pt x="5333" y="21538"/>
                    <a:pt x="5679" y="21412"/>
                  </a:cubicBezTo>
                  <a:cubicBezTo>
                    <a:pt x="9556" y="20031"/>
                    <a:pt x="9556" y="20031"/>
                    <a:pt x="9556" y="20031"/>
                  </a:cubicBezTo>
                  <a:cubicBezTo>
                    <a:pt x="10041" y="19864"/>
                    <a:pt x="10041" y="19487"/>
                    <a:pt x="9625" y="19319"/>
                  </a:cubicBezTo>
                  <a:cubicBezTo>
                    <a:pt x="9348" y="19194"/>
                    <a:pt x="9141" y="19068"/>
                    <a:pt x="9002" y="18901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3" name="Google Shape;690;p38"/>
            <p:cNvSpPr/>
            <p:nvPr/>
          </p:nvSpPr>
          <p:spPr>
            <a:xfrm>
              <a:off x="36627" y="283153"/>
              <a:ext cx="187765" cy="162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518" fill="norm" stroke="1" extrusionOk="0">
                  <a:moveTo>
                    <a:pt x="20169" y="16988"/>
                  </a:moveTo>
                  <a:cubicBezTo>
                    <a:pt x="19690" y="16988"/>
                    <a:pt x="19211" y="16767"/>
                    <a:pt x="18876" y="16325"/>
                  </a:cubicBezTo>
                  <a:cubicBezTo>
                    <a:pt x="18349" y="15662"/>
                    <a:pt x="18110" y="14723"/>
                    <a:pt x="18110" y="13673"/>
                  </a:cubicBezTo>
                  <a:cubicBezTo>
                    <a:pt x="18062" y="12624"/>
                    <a:pt x="18349" y="11685"/>
                    <a:pt x="18780" y="11022"/>
                  </a:cubicBezTo>
                  <a:cubicBezTo>
                    <a:pt x="19115" y="10525"/>
                    <a:pt x="19594" y="10248"/>
                    <a:pt x="20073" y="10248"/>
                  </a:cubicBezTo>
                  <a:cubicBezTo>
                    <a:pt x="20313" y="10248"/>
                    <a:pt x="20552" y="10304"/>
                    <a:pt x="20744" y="10414"/>
                  </a:cubicBezTo>
                  <a:cubicBezTo>
                    <a:pt x="21079" y="10580"/>
                    <a:pt x="21414" y="10304"/>
                    <a:pt x="21414" y="9862"/>
                  </a:cubicBezTo>
                  <a:cubicBezTo>
                    <a:pt x="21366" y="6658"/>
                    <a:pt x="21366" y="6658"/>
                    <a:pt x="21366" y="6658"/>
                  </a:cubicBezTo>
                  <a:cubicBezTo>
                    <a:pt x="21366" y="6381"/>
                    <a:pt x="21175" y="6105"/>
                    <a:pt x="20887" y="6105"/>
                  </a:cubicBezTo>
                  <a:cubicBezTo>
                    <a:pt x="17104" y="5939"/>
                    <a:pt x="13703" y="3785"/>
                    <a:pt x="11548" y="470"/>
                  </a:cubicBezTo>
                  <a:cubicBezTo>
                    <a:pt x="11404" y="249"/>
                    <a:pt x="11117" y="194"/>
                    <a:pt x="10926" y="305"/>
                  </a:cubicBezTo>
                  <a:cubicBezTo>
                    <a:pt x="6759" y="3177"/>
                    <a:pt x="6759" y="3177"/>
                    <a:pt x="6759" y="3177"/>
                  </a:cubicBezTo>
                  <a:cubicBezTo>
                    <a:pt x="6663" y="3233"/>
                    <a:pt x="6567" y="3288"/>
                    <a:pt x="6424" y="3233"/>
                  </a:cubicBezTo>
                  <a:cubicBezTo>
                    <a:pt x="6328" y="3177"/>
                    <a:pt x="6280" y="3177"/>
                    <a:pt x="6232" y="3067"/>
                  </a:cubicBezTo>
                  <a:cubicBezTo>
                    <a:pt x="6040" y="2735"/>
                    <a:pt x="5897" y="2459"/>
                    <a:pt x="6040" y="2072"/>
                  </a:cubicBezTo>
                  <a:cubicBezTo>
                    <a:pt x="6136" y="1852"/>
                    <a:pt x="6280" y="1686"/>
                    <a:pt x="6376" y="1465"/>
                  </a:cubicBezTo>
                  <a:cubicBezTo>
                    <a:pt x="6615" y="857"/>
                    <a:pt x="6328" y="139"/>
                    <a:pt x="5753" y="28"/>
                  </a:cubicBezTo>
                  <a:cubicBezTo>
                    <a:pt x="5130" y="-82"/>
                    <a:pt x="4460" y="139"/>
                    <a:pt x="3933" y="526"/>
                  </a:cubicBezTo>
                  <a:cubicBezTo>
                    <a:pt x="3406" y="912"/>
                    <a:pt x="2927" y="1410"/>
                    <a:pt x="2688" y="2072"/>
                  </a:cubicBezTo>
                  <a:cubicBezTo>
                    <a:pt x="2496" y="2791"/>
                    <a:pt x="2879" y="3398"/>
                    <a:pt x="3502" y="3398"/>
                  </a:cubicBezTo>
                  <a:cubicBezTo>
                    <a:pt x="3694" y="3398"/>
                    <a:pt x="3885" y="3398"/>
                    <a:pt x="4125" y="3398"/>
                  </a:cubicBezTo>
                  <a:cubicBezTo>
                    <a:pt x="4460" y="3454"/>
                    <a:pt x="4604" y="3730"/>
                    <a:pt x="4795" y="4061"/>
                  </a:cubicBezTo>
                  <a:cubicBezTo>
                    <a:pt x="4843" y="4172"/>
                    <a:pt x="4843" y="4227"/>
                    <a:pt x="4795" y="4337"/>
                  </a:cubicBezTo>
                  <a:cubicBezTo>
                    <a:pt x="4795" y="4448"/>
                    <a:pt x="4699" y="4558"/>
                    <a:pt x="4604" y="4669"/>
                  </a:cubicBezTo>
                  <a:cubicBezTo>
                    <a:pt x="245" y="7652"/>
                    <a:pt x="245" y="7652"/>
                    <a:pt x="245" y="7652"/>
                  </a:cubicBezTo>
                  <a:cubicBezTo>
                    <a:pt x="6" y="7818"/>
                    <a:pt x="-90" y="8149"/>
                    <a:pt x="102" y="8425"/>
                  </a:cubicBezTo>
                  <a:cubicBezTo>
                    <a:pt x="4604" y="16270"/>
                    <a:pt x="12314" y="21408"/>
                    <a:pt x="21031" y="21518"/>
                  </a:cubicBezTo>
                  <a:cubicBezTo>
                    <a:pt x="21318" y="21518"/>
                    <a:pt x="21510" y="21297"/>
                    <a:pt x="21510" y="20966"/>
                  </a:cubicBezTo>
                  <a:cubicBezTo>
                    <a:pt x="21462" y="17375"/>
                    <a:pt x="21462" y="17375"/>
                    <a:pt x="21462" y="17375"/>
                  </a:cubicBezTo>
                  <a:cubicBezTo>
                    <a:pt x="21462" y="16933"/>
                    <a:pt x="21127" y="16712"/>
                    <a:pt x="20792" y="16878"/>
                  </a:cubicBezTo>
                  <a:cubicBezTo>
                    <a:pt x="20600" y="16933"/>
                    <a:pt x="20361" y="16988"/>
                    <a:pt x="20169" y="16988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4" name="Google Shape;691;p38"/>
            <p:cNvSpPr/>
            <p:nvPr/>
          </p:nvSpPr>
          <p:spPr>
            <a:xfrm>
              <a:off x="30349" y="364"/>
              <a:ext cx="212471" cy="16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469" fill="norm" stroke="1" extrusionOk="0">
                  <a:moveTo>
                    <a:pt x="3441" y="15206"/>
                  </a:moveTo>
                  <a:cubicBezTo>
                    <a:pt x="3653" y="14726"/>
                    <a:pt x="4033" y="14406"/>
                    <a:pt x="4498" y="14300"/>
                  </a:cubicBezTo>
                  <a:cubicBezTo>
                    <a:pt x="5132" y="14140"/>
                    <a:pt x="5893" y="14353"/>
                    <a:pt x="6569" y="14833"/>
                  </a:cubicBezTo>
                  <a:cubicBezTo>
                    <a:pt x="7288" y="15313"/>
                    <a:pt x="7795" y="16006"/>
                    <a:pt x="8007" y="16806"/>
                  </a:cubicBezTo>
                  <a:cubicBezTo>
                    <a:pt x="8176" y="17340"/>
                    <a:pt x="8176" y="17926"/>
                    <a:pt x="7922" y="18406"/>
                  </a:cubicBezTo>
                  <a:cubicBezTo>
                    <a:pt x="7838" y="18620"/>
                    <a:pt x="7711" y="18833"/>
                    <a:pt x="7584" y="18940"/>
                  </a:cubicBezTo>
                  <a:cubicBezTo>
                    <a:pt x="7330" y="19206"/>
                    <a:pt x="7330" y="19686"/>
                    <a:pt x="7626" y="19846"/>
                  </a:cubicBezTo>
                  <a:cubicBezTo>
                    <a:pt x="9782" y="21393"/>
                    <a:pt x="9782" y="21393"/>
                    <a:pt x="9782" y="21393"/>
                  </a:cubicBezTo>
                  <a:cubicBezTo>
                    <a:pt x="9951" y="21553"/>
                    <a:pt x="10205" y="21446"/>
                    <a:pt x="10331" y="21180"/>
                  </a:cubicBezTo>
                  <a:cubicBezTo>
                    <a:pt x="12022" y="17820"/>
                    <a:pt x="14854" y="15420"/>
                    <a:pt x="18194" y="14886"/>
                  </a:cubicBezTo>
                  <a:cubicBezTo>
                    <a:pt x="18405" y="14886"/>
                    <a:pt x="18574" y="14620"/>
                    <a:pt x="18574" y="14353"/>
                  </a:cubicBezTo>
                  <a:cubicBezTo>
                    <a:pt x="18532" y="9020"/>
                    <a:pt x="18532" y="9020"/>
                    <a:pt x="18532" y="9020"/>
                  </a:cubicBezTo>
                  <a:cubicBezTo>
                    <a:pt x="18532" y="8860"/>
                    <a:pt x="18574" y="8700"/>
                    <a:pt x="18616" y="8646"/>
                  </a:cubicBezTo>
                  <a:cubicBezTo>
                    <a:pt x="18701" y="8540"/>
                    <a:pt x="18743" y="8540"/>
                    <a:pt x="18828" y="8486"/>
                  </a:cubicBezTo>
                  <a:cubicBezTo>
                    <a:pt x="19124" y="8486"/>
                    <a:pt x="19377" y="8486"/>
                    <a:pt x="19589" y="8806"/>
                  </a:cubicBezTo>
                  <a:cubicBezTo>
                    <a:pt x="19673" y="9020"/>
                    <a:pt x="19758" y="9233"/>
                    <a:pt x="19842" y="9393"/>
                  </a:cubicBezTo>
                  <a:cubicBezTo>
                    <a:pt x="20138" y="9980"/>
                    <a:pt x="20730" y="10033"/>
                    <a:pt x="21068" y="9500"/>
                  </a:cubicBezTo>
                  <a:cubicBezTo>
                    <a:pt x="21406" y="8966"/>
                    <a:pt x="21533" y="8220"/>
                    <a:pt x="21491" y="7526"/>
                  </a:cubicBezTo>
                  <a:cubicBezTo>
                    <a:pt x="21533" y="6833"/>
                    <a:pt x="21364" y="6086"/>
                    <a:pt x="21026" y="5606"/>
                  </a:cubicBezTo>
                  <a:cubicBezTo>
                    <a:pt x="20688" y="5073"/>
                    <a:pt x="20096" y="5126"/>
                    <a:pt x="19800" y="5713"/>
                  </a:cubicBezTo>
                  <a:cubicBezTo>
                    <a:pt x="19715" y="5926"/>
                    <a:pt x="19631" y="6140"/>
                    <a:pt x="19546" y="6300"/>
                  </a:cubicBezTo>
                  <a:cubicBezTo>
                    <a:pt x="19377" y="6620"/>
                    <a:pt x="19081" y="6620"/>
                    <a:pt x="18828" y="6620"/>
                  </a:cubicBezTo>
                  <a:cubicBezTo>
                    <a:pt x="18743" y="6620"/>
                    <a:pt x="18659" y="6566"/>
                    <a:pt x="18616" y="6513"/>
                  </a:cubicBezTo>
                  <a:cubicBezTo>
                    <a:pt x="18532" y="6406"/>
                    <a:pt x="18490" y="6300"/>
                    <a:pt x="18490" y="6140"/>
                  </a:cubicBezTo>
                  <a:cubicBezTo>
                    <a:pt x="18447" y="540"/>
                    <a:pt x="18447" y="540"/>
                    <a:pt x="18447" y="540"/>
                  </a:cubicBezTo>
                  <a:cubicBezTo>
                    <a:pt x="18447" y="220"/>
                    <a:pt x="18236" y="-47"/>
                    <a:pt x="17982" y="6"/>
                  </a:cubicBezTo>
                  <a:cubicBezTo>
                    <a:pt x="10331" y="593"/>
                    <a:pt x="3780" y="6033"/>
                    <a:pt x="60" y="13873"/>
                  </a:cubicBezTo>
                  <a:cubicBezTo>
                    <a:pt x="-67" y="14140"/>
                    <a:pt x="18" y="14460"/>
                    <a:pt x="229" y="14620"/>
                  </a:cubicBezTo>
                  <a:cubicBezTo>
                    <a:pt x="2638" y="16326"/>
                    <a:pt x="2638" y="16326"/>
                    <a:pt x="2638" y="16326"/>
                  </a:cubicBezTo>
                  <a:cubicBezTo>
                    <a:pt x="2892" y="16540"/>
                    <a:pt x="3230" y="16273"/>
                    <a:pt x="3272" y="15900"/>
                  </a:cubicBezTo>
                  <a:cubicBezTo>
                    <a:pt x="3272" y="15686"/>
                    <a:pt x="3357" y="15420"/>
                    <a:pt x="3441" y="1520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5" name="Google Shape;692;p38"/>
            <p:cNvSpPr/>
            <p:nvPr/>
          </p:nvSpPr>
          <p:spPr>
            <a:xfrm>
              <a:off x="221096" y="0"/>
              <a:ext cx="187765" cy="1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514" fill="norm" stroke="1" extrusionOk="0">
                  <a:moveTo>
                    <a:pt x="1341" y="4475"/>
                  </a:moveTo>
                  <a:cubicBezTo>
                    <a:pt x="1820" y="4475"/>
                    <a:pt x="2299" y="4751"/>
                    <a:pt x="2634" y="5193"/>
                  </a:cubicBezTo>
                  <a:cubicBezTo>
                    <a:pt x="3161" y="5856"/>
                    <a:pt x="3400" y="6795"/>
                    <a:pt x="3400" y="7845"/>
                  </a:cubicBezTo>
                  <a:cubicBezTo>
                    <a:pt x="3448" y="8894"/>
                    <a:pt x="3161" y="9833"/>
                    <a:pt x="2730" y="10496"/>
                  </a:cubicBezTo>
                  <a:cubicBezTo>
                    <a:pt x="2395" y="10938"/>
                    <a:pt x="1916" y="11214"/>
                    <a:pt x="1437" y="11214"/>
                  </a:cubicBezTo>
                  <a:cubicBezTo>
                    <a:pt x="1197" y="11270"/>
                    <a:pt x="958" y="11214"/>
                    <a:pt x="766" y="11104"/>
                  </a:cubicBezTo>
                  <a:cubicBezTo>
                    <a:pt x="431" y="10938"/>
                    <a:pt x="96" y="11214"/>
                    <a:pt x="96" y="11601"/>
                  </a:cubicBezTo>
                  <a:cubicBezTo>
                    <a:pt x="144" y="14860"/>
                    <a:pt x="144" y="14860"/>
                    <a:pt x="144" y="14860"/>
                  </a:cubicBezTo>
                  <a:cubicBezTo>
                    <a:pt x="144" y="15137"/>
                    <a:pt x="335" y="15413"/>
                    <a:pt x="623" y="15413"/>
                  </a:cubicBezTo>
                  <a:cubicBezTo>
                    <a:pt x="4406" y="15523"/>
                    <a:pt x="7807" y="17733"/>
                    <a:pt x="9962" y="21048"/>
                  </a:cubicBezTo>
                  <a:cubicBezTo>
                    <a:pt x="10106" y="21269"/>
                    <a:pt x="10393" y="21324"/>
                    <a:pt x="10584" y="21158"/>
                  </a:cubicBezTo>
                  <a:cubicBezTo>
                    <a:pt x="14751" y="18341"/>
                    <a:pt x="14751" y="18341"/>
                    <a:pt x="14751" y="18341"/>
                  </a:cubicBezTo>
                  <a:cubicBezTo>
                    <a:pt x="14847" y="18285"/>
                    <a:pt x="14943" y="18230"/>
                    <a:pt x="15086" y="18285"/>
                  </a:cubicBezTo>
                  <a:cubicBezTo>
                    <a:pt x="15134" y="18285"/>
                    <a:pt x="15230" y="18341"/>
                    <a:pt x="15278" y="18451"/>
                  </a:cubicBezTo>
                  <a:cubicBezTo>
                    <a:pt x="15470" y="18727"/>
                    <a:pt x="15613" y="19059"/>
                    <a:pt x="15470" y="19446"/>
                  </a:cubicBezTo>
                  <a:cubicBezTo>
                    <a:pt x="15374" y="19666"/>
                    <a:pt x="15230" y="19832"/>
                    <a:pt x="15134" y="20053"/>
                  </a:cubicBezTo>
                  <a:cubicBezTo>
                    <a:pt x="14895" y="20661"/>
                    <a:pt x="15182" y="21379"/>
                    <a:pt x="15757" y="21490"/>
                  </a:cubicBezTo>
                  <a:cubicBezTo>
                    <a:pt x="16380" y="21600"/>
                    <a:pt x="17050" y="21324"/>
                    <a:pt x="17577" y="20937"/>
                  </a:cubicBezTo>
                  <a:cubicBezTo>
                    <a:pt x="18104" y="20606"/>
                    <a:pt x="18583" y="20053"/>
                    <a:pt x="18822" y="19390"/>
                  </a:cubicBezTo>
                  <a:cubicBezTo>
                    <a:pt x="19014" y="18727"/>
                    <a:pt x="18631" y="18120"/>
                    <a:pt x="18008" y="18120"/>
                  </a:cubicBezTo>
                  <a:cubicBezTo>
                    <a:pt x="17816" y="18064"/>
                    <a:pt x="17625" y="18120"/>
                    <a:pt x="17385" y="18120"/>
                  </a:cubicBezTo>
                  <a:cubicBezTo>
                    <a:pt x="17050" y="18064"/>
                    <a:pt x="16906" y="17788"/>
                    <a:pt x="16715" y="17457"/>
                  </a:cubicBezTo>
                  <a:cubicBezTo>
                    <a:pt x="16667" y="17346"/>
                    <a:pt x="16667" y="17236"/>
                    <a:pt x="16715" y="17181"/>
                  </a:cubicBezTo>
                  <a:cubicBezTo>
                    <a:pt x="16715" y="17015"/>
                    <a:pt x="16811" y="16904"/>
                    <a:pt x="16906" y="16849"/>
                  </a:cubicBezTo>
                  <a:cubicBezTo>
                    <a:pt x="21265" y="13866"/>
                    <a:pt x="21265" y="13866"/>
                    <a:pt x="21265" y="13866"/>
                  </a:cubicBezTo>
                  <a:cubicBezTo>
                    <a:pt x="21504" y="13700"/>
                    <a:pt x="21600" y="13314"/>
                    <a:pt x="21408" y="13093"/>
                  </a:cubicBezTo>
                  <a:cubicBezTo>
                    <a:pt x="16906" y="5248"/>
                    <a:pt x="9196" y="110"/>
                    <a:pt x="479" y="0"/>
                  </a:cubicBezTo>
                  <a:cubicBezTo>
                    <a:pt x="192" y="0"/>
                    <a:pt x="0" y="221"/>
                    <a:pt x="0" y="552"/>
                  </a:cubicBezTo>
                  <a:cubicBezTo>
                    <a:pt x="48" y="4143"/>
                    <a:pt x="48" y="4143"/>
                    <a:pt x="48" y="4143"/>
                  </a:cubicBezTo>
                  <a:cubicBezTo>
                    <a:pt x="48" y="4585"/>
                    <a:pt x="383" y="4806"/>
                    <a:pt x="718" y="4640"/>
                  </a:cubicBezTo>
                  <a:cubicBezTo>
                    <a:pt x="910" y="4530"/>
                    <a:pt x="1149" y="4475"/>
                    <a:pt x="1341" y="447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6" name="Google Shape;693;p38"/>
            <p:cNvSpPr/>
            <p:nvPr/>
          </p:nvSpPr>
          <p:spPr>
            <a:xfrm>
              <a:off x="315944" y="111441"/>
              <a:ext cx="129544" cy="214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83" fill="norm" stroke="1" extrusionOk="0">
                  <a:moveTo>
                    <a:pt x="12459" y="2582"/>
                  </a:moveTo>
                  <a:cubicBezTo>
                    <a:pt x="12805" y="2959"/>
                    <a:pt x="12874" y="3419"/>
                    <a:pt x="12666" y="3838"/>
                  </a:cubicBezTo>
                  <a:cubicBezTo>
                    <a:pt x="12251" y="4466"/>
                    <a:pt x="11420" y="5010"/>
                    <a:pt x="10313" y="5387"/>
                  </a:cubicBezTo>
                  <a:cubicBezTo>
                    <a:pt x="9205" y="5805"/>
                    <a:pt x="8028" y="5973"/>
                    <a:pt x="6920" y="5889"/>
                  </a:cubicBezTo>
                  <a:cubicBezTo>
                    <a:pt x="6159" y="5805"/>
                    <a:pt x="5536" y="5554"/>
                    <a:pt x="5190" y="5178"/>
                  </a:cubicBezTo>
                  <a:cubicBezTo>
                    <a:pt x="5051" y="5010"/>
                    <a:pt x="4913" y="4843"/>
                    <a:pt x="4913" y="4675"/>
                  </a:cubicBezTo>
                  <a:cubicBezTo>
                    <a:pt x="4843" y="4340"/>
                    <a:pt x="4290" y="4173"/>
                    <a:pt x="3805" y="4340"/>
                  </a:cubicBezTo>
                  <a:cubicBezTo>
                    <a:pt x="343" y="5596"/>
                    <a:pt x="343" y="5596"/>
                    <a:pt x="343" y="5596"/>
                  </a:cubicBezTo>
                  <a:cubicBezTo>
                    <a:pt x="-3" y="5680"/>
                    <a:pt x="-72" y="5931"/>
                    <a:pt x="66" y="6140"/>
                  </a:cubicBezTo>
                  <a:cubicBezTo>
                    <a:pt x="1382" y="7605"/>
                    <a:pt x="2143" y="9280"/>
                    <a:pt x="2143" y="11038"/>
                  </a:cubicBezTo>
                  <a:cubicBezTo>
                    <a:pt x="2213" y="12587"/>
                    <a:pt x="1659" y="14052"/>
                    <a:pt x="759" y="15350"/>
                  </a:cubicBezTo>
                  <a:cubicBezTo>
                    <a:pt x="620" y="15559"/>
                    <a:pt x="690" y="15810"/>
                    <a:pt x="1036" y="15894"/>
                  </a:cubicBezTo>
                  <a:cubicBezTo>
                    <a:pt x="7128" y="17945"/>
                    <a:pt x="7128" y="17945"/>
                    <a:pt x="7128" y="17945"/>
                  </a:cubicBezTo>
                  <a:cubicBezTo>
                    <a:pt x="7266" y="18029"/>
                    <a:pt x="7405" y="18112"/>
                    <a:pt x="7405" y="18196"/>
                  </a:cubicBezTo>
                  <a:cubicBezTo>
                    <a:pt x="7474" y="18280"/>
                    <a:pt x="7474" y="18322"/>
                    <a:pt x="7405" y="18405"/>
                  </a:cubicBezTo>
                  <a:cubicBezTo>
                    <a:pt x="7197" y="18657"/>
                    <a:pt x="6990" y="18908"/>
                    <a:pt x="6436" y="18908"/>
                  </a:cubicBezTo>
                  <a:cubicBezTo>
                    <a:pt x="6159" y="18950"/>
                    <a:pt x="5882" y="18908"/>
                    <a:pt x="5605" y="18908"/>
                  </a:cubicBezTo>
                  <a:cubicBezTo>
                    <a:pt x="4705" y="18950"/>
                    <a:pt x="4151" y="19452"/>
                    <a:pt x="4428" y="19954"/>
                  </a:cubicBezTo>
                  <a:cubicBezTo>
                    <a:pt x="4774" y="20415"/>
                    <a:pt x="5536" y="20833"/>
                    <a:pt x="6297" y="21085"/>
                  </a:cubicBezTo>
                  <a:cubicBezTo>
                    <a:pt x="7059" y="21378"/>
                    <a:pt x="8028" y="21545"/>
                    <a:pt x="8928" y="21461"/>
                  </a:cubicBezTo>
                  <a:cubicBezTo>
                    <a:pt x="9759" y="21336"/>
                    <a:pt x="10174" y="20833"/>
                    <a:pt x="9759" y="20331"/>
                  </a:cubicBezTo>
                  <a:cubicBezTo>
                    <a:pt x="9620" y="20205"/>
                    <a:pt x="9413" y="20038"/>
                    <a:pt x="9274" y="19912"/>
                  </a:cubicBezTo>
                  <a:cubicBezTo>
                    <a:pt x="9066" y="19619"/>
                    <a:pt x="9274" y="19368"/>
                    <a:pt x="9551" y="19117"/>
                  </a:cubicBezTo>
                  <a:cubicBezTo>
                    <a:pt x="9620" y="19075"/>
                    <a:pt x="9690" y="19033"/>
                    <a:pt x="9828" y="18992"/>
                  </a:cubicBezTo>
                  <a:cubicBezTo>
                    <a:pt x="9966" y="18992"/>
                    <a:pt x="10174" y="18992"/>
                    <a:pt x="10313" y="19033"/>
                  </a:cubicBezTo>
                  <a:cubicBezTo>
                    <a:pt x="16682" y="21210"/>
                    <a:pt x="16682" y="21210"/>
                    <a:pt x="16682" y="21210"/>
                  </a:cubicBezTo>
                  <a:cubicBezTo>
                    <a:pt x="17028" y="21336"/>
                    <a:pt x="17513" y="21252"/>
                    <a:pt x="17651" y="21043"/>
                  </a:cubicBezTo>
                  <a:cubicBezTo>
                    <a:pt x="20143" y="17987"/>
                    <a:pt x="21528" y="14554"/>
                    <a:pt x="21459" y="10912"/>
                  </a:cubicBezTo>
                  <a:cubicBezTo>
                    <a:pt x="21390" y="7019"/>
                    <a:pt x="19728" y="3378"/>
                    <a:pt x="16751" y="196"/>
                  </a:cubicBezTo>
                  <a:cubicBezTo>
                    <a:pt x="16543" y="-13"/>
                    <a:pt x="16128" y="-55"/>
                    <a:pt x="15782" y="71"/>
                  </a:cubicBezTo>
                  <a:cubicBezTo>
                    <a:pt x="11905" y="1452"/>
                    <a:pt x="11905" y="1452"/>
                    <a:pt x="11905" y="1452"/>
                  </a:cubicBezTo>
                  <a:cubicBezTo>
                    <a:pt x="11420" y="1619"/>
                    <a:pt x="11420" y="1996"/>
                    <a:pt x="11836" y="2164"/>
                  </a:cubicBezTo>
                  <a:cubicBezTo>
                    <a:pt x="12113" y="2289"/>
                    <a:pt x="12320" y="2415"/>
                    <a:pt x="12459" y="25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7" name="Google Shape;694;p38"/>
            <p:cNvSpPr/>
            <p:nvPr/>
          </p:nvSpPr>
          <p:spPr>
            <a:xfrm>
              <a:off x="202667" y="277309"/>
              <a:ext cx="212472" cy="168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517" fill="norm" stroke="1" extrusionOk="0">
                  <a:moveTo>
                    <a:pt x="18058" y="6279"/>
                  </a:moveTo>
                  <a:cubicBezTo>
                    <a:pt x="17846" y="6761"/>
                    <a:pt x="17466" y="7081"/>
                    <a:pt x="17001" y="7188"/>
                  </a:cubicBezTo>
                  <a:cubicBezTo>
                    <a:pt x="16367" y="7349"/>
                    <a:pt x="15606" y="7135"/>
                    <a:pt x="14930" y="6600"/>
                  </a:cubicBezTo>
                  <a:cubicBezTo>
                    <a:pt x="14211" y="6119"/>
                    <a:pt x="13704" y="5424"/>
                    <a:pt x="13492" y="4675"/>
                  </a:cubicBezTo>
                  <a:cubicBezTo>
                    <a:pt x="13323" y="4141"/>
                    <a:pt x="13323" y="3553"/>
                    <a:pt x="13577" y="3071"/>
                  </a:cubicBezTo>
                  <a:cubicBezTo>
                    <a:pt x="13661" y="2858"/>
                    <a:pt x="13788" y="2644"/>
                    <a:pt x="13915" y="2483"/>
                  </a:cubicBezTo>
                  <a:cubicBezTo>
                    <a:pt x="14169" y="2269"/>
                    <a:pt x="14169" y="1788"/>
                    <a:pt x="13873" y="1574"/>
                  </a:cubicBezTo>
                  <a:cubicBezTo>
                    <a:pt x="11717" y="77"/>
                    <a:pt x="11717" y="77"/>
                    <a:pt x="11717" y="77"/>
                  </a:cubicBezTo>
                  <a:cubicBezTo>
                    <a:pt x="11548" y="-83"/>
                    <a:pt x="11294" y="24"/>
                    <a:pt x="11168" y="238"/>
                  </a:cubicBezTo>
                  <a:cubicBezTo>
                    <a:pt x="9477" y="3660"/>
                    <a:pt x="6602" y="6066"/>
                    <a:pt x="3305" y="6547"/>
                  </a:cubicBezTo>
                  <a:cubicBezTo>
                    <a:pt x="3094" y="6600"/>
                    <a:pt x="2925" y="6814"/>
                    <a:pt x="2925" y="7135"/>
                  </a:cubicBezTo>
                  <a:cubicBezTo>
                    <a:pt x="2967" y="12481"/>
                    <a:pt x="2967" y="12481"/>
                    <a:pt x="2967" y="12481"/>
                  </a:cubicBezTo>
                  <a:cubicBezTo>
                    <a:pt x="2967" y="12642"/>
                    <a:pt x="2925" y="12749"/>
                    <a:pt x="2883" y="12856"/>
                  </a:cubicBezTo>
                  <a:cubicBezTo>
                    <a:pt x="2798" y="12909"/>
                    <a:pt x="2756" y="12963"/>
                    <a:pt x="2671" y="12963"/>
                  </a:cubicBezTo>
                  <a:cubicBezTo>
                    <a:pt x="2375" y="13016"/>
                    <a:pt x="2122" y="13016"/>
                    <a:pt x="1910" y="12642"/>
                  </a:cubicBezTo>
                  <a:cubicBezTo>
                    <a:pt x="1826" y="12481"/>
                    <a:pt x="1741" y="12267"/>
                    <a:pt x="1657" y="12107"/>
                  </a:cubicBezTo>
                  <a:cubicBezTo>
                    <a:pt x="1361" y="11519"/>
                    <a:pt x="769" y="11466"/>
                    <a:pt x="431" y="12000"/>
                  </a:cubicBezTo>
                  <a:cubicBezTo>
                    <a:pt x="93" y="12535"/>
                    <a:pt x="-34" y="13283"/>
                    <a:pt x="8" y="13978"/>
                  </a:cubicBezTo>
                  <a:cubicBezTo>
                    <a:pt x="-34" y="14673"/>
                    <a:pt x="135" y="15422"/>
                    <a:pt x="473" y="15903"/>
                  </a:cubicBezTo>
                  <a:cubicBezTo>
                    <a:pt x="811" y="16438"/>
                    <a:pt x="1403" y="16384"/>
                    <a:pt x="1699" y="15796"/>
                  </a:cubicBezTo>
                  <a:cubicBezTo>
                    <a:pt x="1784" y="15582"/>
                    <a:pt x="1868" y="15368"/>
                    <a:pt x="1953" y="15208"/>
                  </a:cubicBezTo>
                  <a:cubicBezTo>
                    <a:pt x="2122" y="14834"/>
                    <a:pt x="2418" y="14834"/>
                    <a:pt x="2671" y="14834"/>
                  </a:cubicBezTo>
                  <a:cubicBezTo>
                    <a:pt x="2756" y="14834"/>
                    <a:pt x="2840" y="14887"/>
                    <a:pt x="2883" y="14941"/>
                  </a:cubicBezTo>
                  <a:cubicBezTo>
                    <a:pt x="2967" y="15048"/>
                    <a:pt x="3009" y="15208"/>
                    <a:pt x="3009" y="15315"/>
                  </a:cubicBezTo>
                  <a:cubicBezTo>
                    <a:pt x="3052" y="20982"/>
                    <a:pt x="3052" y="20982"/>
                    <a:pt x="3052" y="20982"/>
                  </a:cubicBezTo>
                  <a:cubicBezTo>
                    <a:pt x="3052" y="21303"/>
                    <a:pt x="3263" y="21517"/>
                    <a:pt x="3517" y="21517"/>
                  </a:cubicBezTo>
                  <a:cubicBezTo>
                    <a:pt x="11168" y="20875"/>
                    <a:pt x="17719" y="15475"/>
                    <a:pt x="21439" y="7616"/>
                  </a:cubicBezTo>
                  <a:cubicBezTo>
                    <a:pt x="21566" y="7349"/>
                    <a:pt x="21481" y="7028"/>
                    <a:pt x="21270" y="6867"/>
                  </a:cubicBezTo>
                  <a:cubicBezTo>
                    <a:pt x="18861" y="5157"/>
                    <a:pt x="18861" y="5157"/>
                    <a:pt x="18861" y="5157"/>
                  </a:cubicBezTo>
                  <a:cubicBezTo>
                    <a:pt x="18607" y="4943"/>
                    <a:pt x="18269" y="5157"/>
                    <a:pt x="18227" y="5584"/>
                  </a:cubicBezTo>
                  <a:cubicBezTo>
                    <a:pt x="18227" y="5798"/>
                    <a:pt x="18142" y="6066"/>
                    <a:pt x="18058" y="627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41" name="Google Shape;695;p38"/>
          <p:cNvGrpSpPr/>
          <p:nvPr/>
        </p:nvGrpSpPr>
        <p:grpSpPr>
          <a:xfrm>
            <a:off x="3699655" y="1550057"/>
            <a:ext cx="445261" cy="445261"/>
            <a:chOff x="0" y="0"/>
            <a:chExt cx="445259" cy="445259"/>
          </a:xfrm>
        </p:grpSpPr>
        <p:sp>
          <p:nvSpPr>
            <p:cNvPr id="539" name="Google Shape;696;p38"/>
            <p:cNvSpPr/>
            <p:nvPr/>
          </p:nvSpPr>
          <p:spPr>
            <a:xfrm>
              <a:off x="0" y="-1"/>
              <a:ext cx="251800" cy="445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17" y="19847"/>
                  </a:moveTo>
                  <a:cubicBezTo>
                    <a:pt x="18416" y="20066"/>
                    <a:pt x="18029" y="20163"/>
                    <a:pt x="17555" y="20163"/>
                  </a:cubicBezTo>
                  <a:cubicBezTo>
                    <a:pt x="17168" y="20163"/>
                    <a:pt x="16738" y="20066"/>
                    <a:pt x="16480" y="19871"/>
                  </a:cubicBezTo>
                  <a:cubicBezTo>
                    <a:pt x="16049" y="19603"/>
                    <a:pt x="15834" y="19189"/>
                    <a:pt x="15834" y="18751"/>
                  </a:cubicBezTo>
                  <a:cubicBezTo>
                    <a:pt x="15834" y="18313"/>
                    <a:pt x="16049" y="17923"/>
                    <a:pt x="16480" y="17655"/>
                  </a:cubicBezTo>
                  <a:cubicBezTo>
                    <a:pt x="16738" y="17460"/>
                    <a:pt x="17168" y="17338"/>
                    <a:pt x="17555" y="17338"/>
                  </a:cubicBezTo>
                  <a:cubicBezTo>
                    <a:pt x="18029" y="17338"/>
                    <a:pt x="18416" y="17460"/>
                    <a:pt x="18717" y="17655"/>
                  </a:cubicBezTo>
                  <a:cubicBezTo>
                    <a:pt x="18717" y="16121"/>
                    <a:pt x="18717" y="16121"/>
                    <a:pt x="18717" y="16121"/>
                  </a:cubicBezTo>
                  <a:cubicBezTo>
                    <a:pt x="18717" y="16023"/>
                    <a:pt x="18545" y="15926"/>
                    <a:pt x="18373" y="15926"/>
                  </a:cubicBezTo>
                  <a:cubicBezTo>
                    <a:pt x="13683" y="15707"/>
                    <a:pt x="10025" y="13491"/>
                    <a:pt x="10025" y="10812"/>
                  </a:cubicBezTo>
                  <a:cubicBezTo>
                    <a:pt x="10025" y="8109"/>
                    <a:pt x="13683" y="5893"/>
                    <a:pt x="18373" y="5674"/>
                  </a:cubicBezTo>
                  <a:cubicBezTo>
                    <a:pt x="18545" y="5674"/>
                    <a:pt x="18674" y="5601"/>
                    <a:pt x="18674" y="5479"/>
                  </a:cubicBezTo>
                  <a:cubicBezTo>
                    <a:pt x="18674" y="3482"/>
                    <a:pt x="18674" y="3482"/>
                    <a:pt x="18674" y="3482"/>
                  </a:cubicBezTo>
                  <a:cubicBezTo>
                    <a:pt x="18717" y="3434"/>
                    <a:pt x="18846" y="3361"/>
                    <a:pt x="18975" y="3361"/>
                  </a:cubicBezTo>
                  <a:cubicBezTo>
                    <a:pt x="19276" y="3336"/>
                    <a:pt x="19535" y="3336"/>
                    <a:pt x="19707" y="3482"/>
                  </a:cubicBezTo>
                  <a:cubicBezTo>
                    <a:pt x="19793" y="3580"/>
                    <a:pt x="19879" y="3677"/>
                    <a:pt x="19965" y="3775"/>
                  </a:cubicBezTo>
                  <a:cubicBezTo>
                    <a:pt x="20266" y="4018"/>
                    <a:pt x="20782" y="4018"/>
                    <a:pt x="21127" y="3799"/>
                  </a:cubicBezTo>
                  <a:cubicBezTo>
                    <a:pt x="21471" y="3555"/>
                    <a:pt x="21600" y="3239"/>
                    <a:pt x="21600" y="2947"/>
                  </a:cubicBezTo>
                  <a:cubicBezTo>
                    <a:pt x="21600" y="2654"/>
                    <a:pt x="21471" y="2313"/>
                    <a:pt x="21127" y="2094"/>
                  </a:cubicBezTo>
                  <a:cubicBezTo>
                    <a:pt x="20782" y="1851"/>
                    <a:pt x="20266" y="1851"/>
                    <a:pt x="19965" y="2119"/>
                  </a:cubicBezTo>
                  <a:cubicBezTo>
                    <a:pt x="19879" y="2216"/>
                    <a:pt x="19793" y="2313"/>
                    <a:pt x="19707" y="2386"/>
                  </a:cubicBezTo>
                  <a:cubicBezTo>
                    <a:pt x="19535" y="2533"/>
                    <a:pt x="19276" y="2533"/>
                    <a:pt x="18975" y="2533"/>
                  </a:cubicBezTo>
                  <a:cubicBezTo>
                    <a:pt x="18846" y="2533"/>
                    <a:pt x="18717" y="2460"/>
                    <a:pt x="18674" y="2386"/>
                  </a:cubicBezTo>
                  <a:cubicBezTo>
                    <a:pt x="18674" y="195"/>
                    <a:pt x="18674" y="195"/>
                    <a:pt x="18674" y="195"/>
                  </a:cubicBezTo>
                  <a:cubicBezTo>
                    <a:pt x="18674" y="97"/>
                    <a:pt x="18502" y="0"/>
                    <a:pt x="18330" y="0"/>
                  </a:cubicBezTo>
                  <a:cubicBezTo>
                    <a:pt x="8132" y="244"/>
                    <a:pt x="0" y="4992"/>
                    <a:pt x="0" y="10812"/>
                  </a:cubicBezTo>
                  <a:cubicBezTo>
                    <a:pt x="0" y="16632"/>
                    <a:pt x="8132" y="21381"/>
                    <a:pt x="18330" y="21600"/>
                  </a:cubicBezTo>
                  <a:cubicBezTo>
                    <a:pt x="18545" y="21600"/>
                    <a:pt x="18717" y="21527"/>
                    <a:pt x="18717" y="21405"/>
                  </a:cubicBezTo>
                  <a:lnTo>
                    <a:pt x="18717" y="1984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0" name="Google Shape;697;p38"/>
            <p:cNvSpPr/>
            <p:nvPr/>
          </p:nvSpPr>
          <p:spPr>
            <a:xfrm>
              <a:off x="193637" y="-1"/>
              <a:ext cx="251623" cy="445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3" y="195"/>
                  </a:moveTo>
                  <a:cubicBezTo>
                    <a:pt x="2883" y="1851"/>
                    <a:pt x="2883" y="1851"/>
                    <a:pt x="2883" y="1851"/>
                  </a:cubicBezTo>
                  <a:cubicBezTo>
                    <a:pt x="3141" y="1656"/>
                    <a:pt x="3571" y="1534"/>
                    <a:pt x="4002" y="1534"/>
                  </a:cubicBezTo>
                  <a:cubicBezTo>
                    <a:pt x="4432" y="1534"/>
                    <a:pt x="4819" y="1632"/>
                    <a:pt x="5120" y="1826"/>
                  </a:cubicBezTo>
                  <a:cubicBezTo>
                    <a:pt x="5508" y="2119"/>
                    <a:pt x="5766" y="2508"/>
                    <a:pt x="5723" y="2947"/>
                  </a:cubicBezTo>
                  <a:cubicBezTo>
                    <a:pt x="5766" y="3385"/>
                    <a:pt x="5508" y="3775"/>
                    <a:pt x="5120" y="4042"/>
                  </a:cubicBezTo>
                  <a:cubicBezTo>
                    <a:pt x="4819" y="4237"/>
                    <a:pt x="4432" y="4359"/>
                    <a:pt x="4002" y="4359"/>
                  </a:cubicBezTo>
                  <a:cubicBezTo>
                    <a:pt x="3571" y="4359"/>
                    <a:pt x="3141" y="4237"/>
                    <a:pt x="2883" y="4042"/>
                  </a:cubicBezTo>
                  <a:cubicBezTo>
                    <a:pt x="2883" y="5479"/>
                    <a:pt x="2883" y="5479"/>
                    <a:pt x="2883" y="5479"/>
                  </a:cubicBezTo>
                  <a:cubicBezTo>
                    <a:pt x="2883" y="5601"/>
                    <a:pt x="3012" y="5674"/>
                    <a:pt x="3227" y="5674"/>
                  </a:cubicBezTo>
                  <a:cubicBezTo>
                    <a:pt x="7874" y="5893"/>
                    <a:pt x="11575" y="8109"/>
                    <a:pt x="11575" y="10812"/>
                  </a:cubicBezTo>
                  <a:cubicBezTo>
                    <a:pt x="11575" y="13491"/>
                    <a:pt x="7874" y="15707"/>
                    <a:pt x="3227" y="15926"/>
                  </a:cubicBezTo>
                  <a:cubicBezTo>
                    <a:pt x="3055" y="15926"/>
                    <a:pt x="2883" y="16023"/>
                    <a:pt x="2883" y="16121"/>
                  </a:cubicBezTo>
                  <a:cubicBezTo>
                    <a:pt x="2883" y="18215"/>
                    <a:pt x="2883" y="18215"/>
                    <a:pt x="2883" y="18215"/>
                  </a:cubicBezTo>
                  <a:cubicBezTo>
                    <a:pt x="2840" y="18288"/>
                    <a:pt x="2754" y="18361"/>
                    <a:pt x="2582" y="18361"/>
                  </a:cubicBezTo>
                  <a:cubicBezTo>
                    <a:pt x="2324" y="18361"/>
                    <a:pt x="2065" y="18361"/>
                    <a:pt x="1893" y="18215"/>
                  </a:cubicBezTo>
                  <a:cubicBezTo>
                    <a:pt x="1764" y="18118"/>
                    <a:pt x="1721" y="18020"/>
                    <a:pt x="1592" y="17923"/>
                  </a:cubicBezTo>
                  <a:cubicBezTo>
                    <a:pt x="1291" y="17679"/>
                    <a:pt x="775" y="17679"/>
                    <a:pt x="430" y="17923"/>
                  </a:cubicBezTo>
                  <a:cubicBezTo>
                    <a:pt x="129" y="18142"/>
                    <a:pt x="0" y="18459"/>
                    <a:pt x="0" y="18751"/>
                  </a:cubicBezTo>
                  <a:cubicBezTo>
                    <a:pt x="0" y="19067"/>
                    <a:pt x="129" y="19384"/>
                    <a:pt x="430" y="19603"/>
                  </a:cubicBezTo>
                  <a:cubicBezTo>
                    <a:pt x="775" y="19847"/>
                    <a:pt x="1291" y="19847"/>
                    <a:pt x="1592" y="19579"/>
                  </a:cubicBezTo>
                  <a:cubicBezTo>
                    <a:pt x="1721" y="19506"/>
                    <a:pt x="1764" y="19384"/>
                    <a:pt x="1893" y="19311"/>
                  </a:cubicBezTo>
                  <a:cubicBezTo>
                    <a:pt x="2065" y="19165"/>
                    <a:pt x="2324" y="19165"/>
                    <a:pt x="2582" y="19165"/>
                  </a:cubicBezTo>
                  <a:cubicBezTo>
                    <a:pt x="2754" y="19165"/>
                    <a:pt x="2840" y="19238"/>
                    <a:pt x="2883" y="19311"/>
                  </a:cubicBezTo>
                  <a:cubicBezTo>
                    <a:pt x="2883" y="21405"/>
                    <a:pt x="2883" y="21405"/>
                    <a:pt x="2883" y="21405"/>
                  </a:cubicBezTo>
                  <a:cubicBezTo>
                    <a:pt x="2883" y="21527"/>
                    <a:pt x="3055" y="21600"/>
                    <a:pt x="3270" y="21600"/>
                  </a:cubicBezTo>
                  <a:cubicBezTo>
                    <a:pt x="13468" y="21381"/>
                    <a:pt x="21600" y="16632"/>
                    <a:pt x="21600" y="10812"/>
                  </a:cubicBezTo>
                  <a:cubicBezTo>
                    <a:pt x="21600" y="4968"/>
                    <a:pt x="13425" y="219"/>
                    <a:pt x="3227" y="0"/>
                  </a:cubicBezTo>
                  <a:cubicBezTo>
                    <a:pt x="3055" y="0"/>
                    <a:pt x="2883" y="97"/>
                    <a:pt x="2883" y="19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45" name="Google Shape;698;p38"/>
          <p:cNvGrpSpPr/>
          <p:nvPr/>
        </p:nvGrpSpPr>
        <p:grpSpPr>
          <a:xfrm>
            <a:off x="6907645" y="1550360"/>
            <a:ext cx="445804" cy="445536"/>
            <a:chOff x="0" y="0"/>
            <a:chExt cx="445803" cy="445535"/>
          </a:xfrm>
        </p:grpSpPr>
        <p:sp>
          <p:nvSpPr>
            <p:cNvPr id="542" name="Google Shape;699;p38"/>
            <p:cNvSpPr/>
            <p:nvPr/>
          </p:nvSpPr>
          <p:spPr>
            <a:xfrm>
              <a:off x="111132" y="174602"/>
              <a:ext cx="334672" cy="27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58" fill="norm" stroke="1" extrusionOk="0">
                  <a:moveTo>
                    <a:pt x="21249" y="144"/>
                  </a:moveTo>
                  <a:cubicBezTo>
                    <a:pt x="21199" y="-42"/>
                    <a:pt x="20998" y="-42"/>
                    <a:pt x="20948" y="113"/>
                  </a:cubicBezTo>
                  <a:cubicBezTo>
                    <a:pt x="20772" y="764"/>
                    <a:pt x="20521" y="1538"/>
                    <a:pt x="20170" y="2375"/>
                  </a:cubicBezTo>
                  <a:cubicBezTo>
                    <a:pt x="19267" y="4606"/>
                    <a:pt x="17511" y="7705"/>
                    <a:pt x="14375" y="9906"/>
                  </a:cubicBezTo>
                  <a:cubicBezTo>
                    <a:pt x="12820" y="10990"/>
                    <a:pt x="11189" y="11548"/>
                    <a:pt x="9483" y="11548"/>
                  </a:cubicBezTo>
                  <a:cubicBezTo>
                    <a:pt x="6523" y="11548"/>
                    <a:pt x="4466" y="9906"/>
                    <a:pt x="4365" y="9844"/>
                  </a:cubicBezTo>
                  <a:cubicBezTo>
                    <a:pt x="4365" y="9844"/>
                    <a:pt x="4365" y="9844"/>
                    <a:pt x="4365" y="9844"/>
                  </a:cubicBezTo>
                  <a:cubicBezTo>
                    <a:pt x="2659" y="8604"/>
                    <a:pt x="1581" y="6311"/>
                    <a:pt x="1581" y="3832"/>
                  </a:cubicBezTo>
                  <a:cubicBezTo>
                    <a:pt x="1581" y="3429"/>
                    <a:pt x="1606" y="3026"/>
                    <a:pt x="1681" y="2623"/>
                  </a:cubicBezTo>
                  <a:cubicBezTo>
                    <a:pt x="1706" y="2406"/>
                    <a:pt x="1480" y="2313"/>
                    <a:pt x="1380" y="2468"/>
                  </a:cubicBezTo>
                  <a:cubicBezTo>
                    <a:pt x="477" y="4266"/>
                    <a:pt x="25" y="6249"/>
                    <a:pt x="0" y="8480"/>
                  </a:cubicBezTo>
                  <a:cubicBezTo>
                    <a:pt x="-50" y="15980"/>
                    <a:pt x="3864" y="20535"/>
                    <a:pt x="4516" y="21217"/>
                  </a:cubicBezTo>
                  <a:cubicBezTo>
                    <a:pt x="4516" y="21248"/>
                    <a:pt x="4541" y="21248"/>
                    <a:pt x="4591" y="21279"/>
                  </a:cubicBezTo>
                  <a:cubicBezTo>
                    <a:pt x="5444" y="21465"/>
                    <a:pt x="6322" y="21558"/>
                    <a:pt x="7200" y="21558"/>
                  </a:cubicBezTo>
                  <a:cubicBezTo>
                    <a:pt x="15103" y="21558"/>
                    <a:pt x="21550" y="13625"/>
                    <a:pt x="21550" y="3832"/>
                  </a:cubicBezTo>
                  <a:cubicBezTo>
                    <a:pt x="21550" y="2592"/>
                    <a:pt x="21450" y="1353"/>
                    <a:pt x="21249" y="144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3" name="Google Shape;700;p38"/>
            <p:cNvSpPr/>
            <p:nvPr/>
          </p:nvSpPr>
          <p:spPr>
            <a:xfrm>
              <a:off x="0" y="67437"/>
              <a:ext cx="283274" cy="367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562" fill="norm" stroke="1" extrusionOk="0">
                  <a:moveTo>
                    <a:pt x="21244" y="5211"/>
                  </a:moveTo>
                  <a:cubicBezTo>
                    <a:pt x="21393" y="5326"/>
                    <a:pt x="21600" y="5189"/>
                    <a:pt x="21511" y="5051"/>
                  </a:cubicBezTo>
                  <a:cubicBezTo>
                    <a:pt x="20563" y="3680"/>
                    <a:pt x="19170" y="2560"/>
                    <a:pt x="17363" y="1737"/>
                  </a:cubicBezTo>
                  <a:cubicBezTo>
                    <a:pt x="14815" y="594"/>
                    <a:pt x="12030" y="0"/>
                    <a:pt x="9096" y="0"/>
                  </a:cubicBezTo>
                  <a:cubicBezTo>
                    <a:pt x="6548" y="0"/>
                    <a:pt x="4652" y="457"/>
                    <a:pt x="4148" y="594"/>
                  </a:cubicBezTo>
                  <a:cubicBezTo>
                    <a:pt x="4119" y="594"/>
                    <a:pt x="4089" y="617"/>
                    <a:pt x="4059" y="617"/>
                  </a:cubicBezTo>
                  <a:cubicBezTo>
                    <a:pt x="1452" y="2994"/>
                    <a:pt x="0" y="6011"/>
                    <a:pt x="0" y="9120"/>
                  </a:cubicBezTo>
                  <a:cubicBezTo>
                    <a:pt x="0" y="14834"/>
                    <a:pt x="4830" y="19840"/>
                    <a:pt x="11733" y="21554"/>
                  </a:cubicBezTo>
                  <a:cubicBezTo>
                    <a:pt x="11881" y="21600"/>
                    <a:pt x="12030" y="21440"/>
                    <a:pt x="11911" y="21349"/>
                  </a:cubicBezTo>
                  <a:cubicBezTo>
                    <a:pt x="11467" y="20960"/>
                    <a:pt x="10993" y="20480"/>
                    <a:pt x="10489" y="19886"/>
                  </a:cubicBezTo>
                  <a:cubicBezTo>
                    <a:pt x="9185" y="18354"/>
                    <a:pt x="7644" y="15840"/>
                    <a:pt x="7674" y="12549"/>
                  </a:cubicBezTo>
                  <a:cubicBezTo>
                    <a:pt x="7704" y="9669"/>
                    <a:pt x="9333" y="7703"/>
                    <a:pt x="10667" y="6537"/>
                  </a:cubicBezTo>
                  <a:cubicBezTo>
                    <a:pt x="12148" y="5280"/>
                    <a:pt x="13600" y="4709"/>
                    <a:pt x="13659" y="4686"/>
                  </a:cubicBezTo>
                  <a:cubicBezTo>
                    <a:pt x="13659" y="4686"/>
                    <a:pt x="13659" y="4686"/>
                    <a:pt x="13659" y="4686"/>
                  </a:cubicBezTo>
                  <a:cubicBezTo>
                    <a:pt x="14667" y="4229"/>
                    <a:pt x="15793" y="4000"/>
                    <a:pt x="16948" y="4000"/>
                  </a:cubicBezTo>
                  <a:cubicBezTo>
                    <a:pt x="18578" y="4000"/>
                    <a:pt x="20089" y="4457"/>
                    <a:pt x="21244" y="521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4" name="Google Shape;701;p38"/>
            <p:cNvSpPr/>
            <p:nvPr/>
          </p:nvSpPr>
          <p:spPr>
            <a:xfrm>
              <a:off x="73094" y="-1"/>
              <a:ext cx="360285" cy="309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fill="norm" stroke="1" extrusionOk="0">
                  <a:moveTo>
                    <a:pt x="15323" y="20269"/>
                  </a:moveTo>
                  <a:cubicBezTo>
                    <a:pt x="20239" y="17008"/>
                    <a:pt x="21381" y="11357"/>
                    <a:pt x="21544" y="10460"/>
                  </a:cubicBezTo>
                  <a:cubicBezTo>
                    <a:pt x="21544" y="10433"/>
                    <a:pt x="21544" y="10406"/>
                    <a:pt x="21521" y="10352"/>
                  </a:cubicBezTo>
                  <a:cubicBezTo>
                    <a:pt x="19657" y="4157"/>
                    <a:pt x="14624" y="0"/>
                    <a:pt x="8961" y="0"/>
                  </a:cubicBezTo>
                  <a:cubicBezTo>
                    <a:pt x="5653" y="0"/>
                    <a:pt x="2484" y="1440"/>
                    <a:pt x="37" y="3994"/>
                  </a:cubicBezTo>
                  <a:cubicBezTo>
                    <a:pt x="-56" y="4103"/>
                    <a:pt x="37" y="4320"/>
                    <a:pt x="177" y="4293"/>
                  </a:cubicBezTo>
                  <a:cubicBezTo>
                    <a:pt x="853" y="4130"/>
                    <a:pt x="1761" y="3994"/>
                    <a:pt x="2787" y="3994"/>
                  </a:cubicBezTo>
                  <a:cubicBezTo>
                    <a:pt x="5210" y="3994"/>
                    <a:pt x="7494" y="4728"/>
                    <a:pt x="9591" y="6168"/>
                  </a:cubicBezTo>
                  <a:cubicBezTo>
                    <a:pt x="12107" y="7879"/>
                    <a:pt x="13226" y="10352"/>
                    <a:pt x="13715" y="12118"/>
                  </a:cubicBezTo>
                  <a:cubicBezTo>
                    <a:pt x="14227" y="13965"/>
                    <a:pt x="14181" y="15405"/>
                    <a:pt x="14181" y="15568"/>
                  </a:cubicBezTo>
                  <a:cubicBezTo>
                    <a:pt x="14181" y="18177"/>
                    <a:pt x="12736" y="20432"/>
                    <a:pt x="10732" y="21274"/>
                  </a:cubicBezTo>
                  <a:cubicBezTo>
                    <a:pt x="10593" y="21328"/>
                    <a:pt x="10616" y="21600"/>
                    <a:pt x="10779" y="21600"/>
                  </a:cubicBezTo>
                  <a:cubicBezTo>
                    <a:pt x="10872" y="21600"/>
                    <a:pt x="10989" y="21600"/>
                    <a:pt x="11082" y="21600"/>
                  </a:cubicBezTo>
                  <a:cubicBezTo>
                    <a:pt x="12550" y="21600"/>
                    <a:pt x="13971" y="21138"/>
                    <a:pt x="15323" y="2026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52" name="Google Shape;702;p38"/>
          <p:cNvGrpSpPr/>
          <p:nvPr/>
        </p:nvGrpSpPr>
        <p:grpSpPr>
          <a:xfrm>
            <a:off x="7549143" y="1550278"/>
            <a:ext cx="445700" cy="445702"/>
            <a:chOff x="0" y="0"/>
            <a:chExt cx="445699" cy="445701"/>
          </a:xfrm>
        </p:grpSpPr>
        <p:sp>
          <p:nvSpPr>
            <p:cNvPr id="546" name="Google Shape;703;p38"/>
            <p:cNvSpPr/>
            <p:nvPr/>
          </p:nvSpPr>
          <p:spPr>
            <a:xfrm>
              <a:off x="301523" y="169231"/>
              <a:ext cx="142030" cy="25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96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47" y="1328"/>
                    <a:pt x="2450" y="2906"/>
                    <a:pt x="2450" y="4521"/>
                  </a:cubicBezTo>
                  <a:cubicBezTo>
                    <a:pt x="2450" y="21600"/>
                    <a:pt x="2450" y="21600"/>
                    <a:pt x="2450" y="21600"/>
                  </a:cubicBezTo>
                  <a:cubicBezTo>
                    <a:pt x="12896" y="18837"/>
                    <a:pt x="20117" y="13312"/>
                    <a:pt x="21600" y="696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7" name="Google Shape;704;p38"/>
            <p:cNvSpPr/>
            <p:nvPr/>
          </p:nvSpPr>
          <p:spPr>
            <a:xfrm>
              <a:off x="0" y="204452"/>
              <a:ext cx="229508" cy="19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49" y="21600"/>
                  </a:moveTo>
                  <a:cubicBezTo>
                    <a:pt x="21600" y="12510"/>
                    <a:pt x="21600" y="12510"/>
                    <a:pt x="21600" y="12510"/>
                  </a:cubicBezTo>
                  <a:cubicBezTo>
                    <a:pt x="21401" y="12557"/>
                    <a:pt x="21162" y="12557"/>
                    <a:pt x="20962" y="12557"/>
                  </a:cubicBezTo>
                  <a:cubicBezTo>
                    <a:pt x="19368" y="12557"/>
                    <a:pt x="17774" y="12042"/>
                    <a:pt x="16379" y="1105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40" y="703"/>
                    <a:pt x="0" y="1359"/>
                    <a:pt x="0" y="2015"/>
                  </a:cubicBezTo>
                  <a:cubicBezTo>
                    <a:pt x="0" y="9793"/>
                    <a:pt x="3029" y="16915"/>
                    <a:pt x="8249" y="2160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8" name="Google Shape;705;p38"/>
            <p:cNvSpPr/>
            <p:nvPr/>
          </p:nvSpPr>
          <p:spPr>
            <a:xfrm>
              <a:off x="137160" y="0"/>
              <a:ext cx="212328" cy="181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10" y="16643"/>
                  </a:moveTo>
                  <a:cubicBezTo>
                    <a:pt x="21600" y="4704"/>
                    <a:pt x="21600" y="4704"/>
                    <a:pt x="21600" y="4704"/>
                  </a:cubicBezTo>
                  <a:cubicBezTo>
                    <a:pt x="17806" y="1619"/>
                    <a:pt x="13365" y="0"/>
                    <a:pt x="8709" y="0"/>
                  </a:cubicBezTo>
                  <a:cubicBezTo>
                    <a:pt x="5691" y="0"/>
                    <a:pt x="2759" y="658"/>
                    <a:pt x="0" y="202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862" y="19577"/>
                    <a:pt x="2242" y="17806"/>
                    <a:pt x="4010" y="16643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9" name="Google Shape;706;p38"/>
            <p:cNvSpPr/>
            <p:nvPr/>
          </p:nvSpPr>
          <p:spPr>
            <a:xfrm>
              <a:off x="2004" y="21189"/>
              <a:ext cx="142459" cy="25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664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9993" y="20306"/>
                    <a:pt x="19093" y="18725"/>
                    <a:pt x="19093" y="17072"/>
                  </a:cubicBezTo>
                  <a:cubicBezTo>
                    <a:pt x="19093" y="0"/>
                    <a:pt x="19093" y="0"/>
                    <a:pt x="19093" y="0"/>
                  </a:cubicBezTo>
                  <a:cubicBezTo>
                    <a:pt x="8679" y="2731"/>
                    <a:pt x="1479" y="8302"/>
                    <a:pt x="0" y="1466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0" name="Google Shape;707;p38"/>
            <p:cNvSpPr/>
            <p:nvPr/>
          </p:nvSpPr>
          <p:spPr>
            <a:xfrm>
              <a:off x="96069" y="264156"/>
              <a:ext cx="212328" cy="181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90" y="4946"/>
                  </a:moveTo>
                  <a:cubicBezTo>
                    <a:pt x="0" y="16856"/>
                    <a:pt x="0" y="16856"/>
                    <a:pt x="0" y="16856"/>
                  </a:cubicBezTo>
                  <a:cubicBezTo>
                    <a:pt x="3794" y="19985"/>
                    <a:pt x="8235" y="21600"/>
                    <a:pt x="12891" y="21600"/>
                  </a:cubicBezTo>
                  <a:cubicBezTo>
                    <a:pt x="15909" y="21600"/>
                    <a:pt x="18841" y="20893"/>
                    <a:pt x="21600" y="19581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738" y="2069"/>
                    <a:pt x="19358" y="3836"/>
                    <a:pt x="17590" y="49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1" name="Google Shape;708;p38"/>
            <p:cNvSpPr/>
            <p:nvPr/>
          </p:nvSpPr>
          <p:spPr>
            <a:xfrm>
              <a:off x="216048" y="45815"/>
              <a:ext cx="229652" cy="19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21" y="10542"/>
                  </a:moveTo>
                  <a:cubicBezTo>
                    <a:pt x="21520" y="21600"/>
                    <a:pt x="21520" y="21600"/>
                    <a:pt x="21520" y="21600"/>
                  </a:cubicBezTo>
                  <a:cubicBezTo>
                    <a:pt x="21560" y="20897"/>
                    <a:pt x="21600" y="20241"/>
                    <a:pt x="21600" y="19538"/>
                  </a:cubicBezTo>
                  <a:cubicBezTo>
                    <a:pt x="21600" y="11807"/>
                    <a:pt x="18571" y="4685"/>
                    <a:pt x="13351" y="0"/>
                  </a:cubicBezTo>
                  <a:cubicBezTo>
                    <a:pt x="0" y="9090"/>
                    <a:pt x="0" y="9090"/>
                    <a:pt x="0" y="9090"/>
                  </a:cubicBezTo>
                  <a:cubicBezTo>
                    <a:pt x="199" y="9043"/>
                    <a:pt x="438" y="9043"/>
                    <a:pt x="638" y="9043"/>
                  </a:cubicBezTo>
                  <a:cubicBezTo>
                    <a:pt x="2272" y="9043"/>
                    <a:pt x="3826" y="9558"/>
                    <a:pt x="5221" y="1054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58" name="Google Shape;709;p38"/>
          <p:cNvGrpSpPr/>
          <p:nvPr/>
        </p:nvGrpSpPr>
        <p:grpSpPr>
          <a:xfrm>
            <a:off x="1772980" y="854002"/>
            <a:ext cx="359458" cy="420363"/>
            <a:chOff x="0" y="0"/>
            <a:chExt cx="359456" cy="420361"/>
          </a:xfrm>
        </p:grpSpPr>
        <p:sp>
          <p:nvSpPr>
            <p:cNvPr id="553" name="Google Shape;710;p38"/>
            <p:cNvSpPr/>
            <p:nvPr/>
          </p:nvSpPr>
          <p:spPr>
            <a:xfrm>
              <a:off x="36058" y="336053"/>
              <a:ext cx="272327" cy="84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18428" fill="norm" stroke="1" extrusionOk="0">
                  <a:moveTo>
                    <a:pt x="84" y="5618"/>
                  </a:moveTo>
                  <a:cubicBezTo>
                    <a:pt x="591" y="10365"/>
                    <a:pt x="6280" y="5222"/>
                    <a:pt x="6730" y="6409"/>
                  </a:cubicBezTo>
                  <a:cubicBezTo>
                    <a:pt x="7434" y="8229"/>
                    <a:pt x="6618" y="13530"/>
                    <a:pt x="7012" y="15349"/>
                  </a:cubicBezTo>
                  <a:cubicBezTo>
                    <a:pt x="7575" y="18040"/>
                    <a:pt x="16418" y="21600"/>
                    <a:pt x="20783" y="13055"/>
                  </a:cubicBezTo>
                  <a:cubicBezTo>
                    <a:pt x="21459" y="11789"/>
                    <a:pt x="20952" y="8149"/>
                    <a:pt x="21008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141" y="1345"/>
                    <a:pt x="-141" y="3402"/>
                    <a:pt x="84" y="5618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4" name="Google Shape;711;p38"/>
            <p:cNvSpPr/>
            <p:nvPr/>
          </p:nvSpPr>
          <p:spPr>
            <a:xfrm>
              <a:off x="4537" y="251617"/>
              <a:ext cx="318831" cy="8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3" y="4821"/>
                  </a:moveTo>
                  <a:cubicBezTo>
                    <a:pt x="1990" y="5933"/>
                    <a:pt x="1573" y="8251"/>
                    <a:pt x="1622" y="9641"/>
                  </a:cubicBezTo>
                  <a:cubicBezTo>
                    <a:pt x="1671" y="10846"/>
                    <a:pt x="2580" y="12237"/>
                    <a:pt x="2580" y="12237"/>
                  </a:cubicBezTo>
                  <a:cubicBezTo>
                    <a:pt x="2580" y="12237"/>
                    <a:pt x="1917" y="14555"/>
                    <a:pt x="1892" y="15667"/>
                  </a:cubicBezTo>
                  <a:cubicBezTo>
                    <a:pt x="1868" y="16872"/>
                    <a:pt x="2482" y="18912"/>
                    <a:pt x="2482" y="20209"/>
                  </a:cubicBezTo>
                  <a:cubicBezTo>
                    <a:pt x="2506" y="20488"/>
                    <a:pt x="2457" y="21044"/>
                    <a:pt x="2408" y="21600"/>
                  </a:cubicBezTo>
                  <a:cubicBezTo>
                    <a:pt x="20470" y="21600"/>
                    <a:pt x="20470" y="21600"/>
                    <a:pt x="20470" y="21600"/>
                  </a:cubicBezTo>
                  <a:cubicBezTo>
                    <a:pt x="20494" y="18726"/>
                    <a:pt x="20568" y="15482"/>
                    <a:pt x="20715" y="11681"/>
                  </a:cubicBezTo>
                  <a:cubicBezTo>
                    <a:pt x="20887" y="7416"/>
                    <a:pt x="21207" y="3615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1" y="1854"/>
                    <a:pt x="1597" y="3152"/>
                    <a:pt x="1843" y="482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5" name="Google Shape;712;p38"/>
            <p:cNvSpPr/>
            <p:nvPr/>
          </p:nvSpPr>
          <p:spPr>
            <a:xfrm>
              <a:off x="0" y="167323"/>
              <a:ext cx="356779" cy="84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600" fill="norm" stroke="1" extrusionOk="0">
                  <a:moveTo>
                    <a:pt x="21581" y="0"/>
                  </a:moveTo>
                  <a:cubicBezTo>
                    <a:pt x="2593" y="0"/>
                    <a:pt x="2593" y="0"/>
                    <a:pt x="2593" y="0"/>
                  </a:cubicBezTo>
                  <a:cubicBezTo>
                    <a:pt x="2637" y="649"/>
                    <a:pt x="2659" y="1298"/>
                    <a:pt x="2637" y="1854"/>
                  </a:cubicBezTo>
                  <a:cubicBezTo>
                    <a:pt x="2505" y="6582"/>
                    <a:pt x="47" y="13998"/>
                    <a:pt x="3" y="19190"/>
                  </a:cubicBezTo>
                  <a:cubicBezTo>
                    <a:pt x="-19" y="20117"/>
                    <a:pt x="91" y="20858"/>
                    <a:pt x="266" y="21600"/>
                  </a:cubicBezTo>
                  <a:cubicBezTo>
                    <a:pt x="19561" y="21600"/>
                    <a:pt x="19561" y="21600"/>
                    <a:pt x="19561" y="21600"/>
                  </a:cubicBezTo>
                  <a:cubicBezTo>
                    <a:pt x="19957" y="17614"/>
                    <a:pt x="20440" y="13906"/>
                    <a:pt x="20922" y="9827"/>
                  </a:cubicBezTo>
                  <a:cubicBezTo>
                    <a:pt x="21164" y="7694"/>
                    <a:pt x="21427" y="4172"/>
                    <a:pt x="21581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6" name="Google Shape;713;p38"/>
            <p:cNvSpPr/>
            <p:nvPr/>
          </p:nvSpPr>
          <p:spPr>
            <a:xfrm>
              <a:off x="51226" y="0"/>
              <a:ext cx="299841" cy="82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80" fill="norm" stroke="1" extrusionOk="0">
                  <a:moveTo>
                    <a:pt x="18070" y="6237"/>
                  </a:moveTo>
                  <a:cubicBezTo>
                    <a:pt x="12683" y="-2520"/>
                    <a:pt x="7322" y="-852"/>
                    <a:pt x="4472" y="3902"/>
                  </a:cubicBezTo>
                  <a:cubicBezTo>
                    <a:pt x="2197" y="7738"/>
                    <a:pt x="811" y="13326"/>
                    <a:pt x="0" y="19080"/>
                  </a:cubicBezTo>
                  <a:cubicBezTo>
                    <a:pt x="21600" y="19080"/>
                    <a:pt x="21600" y="19080"/>
                    <a:pt x="21600" y="19080"/>
                  </a:cubicBezTo>
                  <a:cubicBezTo>
                    <a:pt x="20999" y="13826"/>
                    <a:pt x="19926" y="9156"/>
                    <a:pt x="18070" y="623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7" name="Google Shape;714;p38"/>
            <p:cNvSpPr/>
            <p:nvPr/>
          </p:nvSpPr>
          <p:spPr>
            <a:xfrm>
              <a:off x="36159" y="82887"/>
              <a:ext cx="323298" cy="8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600" fill="norm" stroke="1" extrusionOk="0">
                  <a:moveTo>
                    <a:pt x="20847" y="0"/>
                  </a:moveTo>
                  <a:cubicBezTo>
                    <a:pt x="1001" y="0"/>
                    <a:pt x="1001" y="0"/>
                    <a:pt x="1001" y="0"/>
                  </a:cubicBezTo>
                  <a:cubicBezTo>
                    <a:pt x="401" y="4913"/>
                    <a:pt x="136" y="9827"/>
                    <a:pt x="16" y="13906"/>
                  </a:cubicBezTo>
                  <a:cubicBezTo>
                    <a:pt x="-80" y="17058"/>
                    <a:pt x="280" y="19468"/>
                    <a:pt x="449" y="21600"/>
                  </a:cubicBezTo>
                  <a:cubicBezTo>
                    <a:pt x="21232" y="21600"/>
                    <a:pt x="21232" y="21600"/>
                    <a:pt x="21232" y="21600"/>
                  </a:cubicBezTo>
                  <a:cubicBezTo>
                    <a:pt x="21496" y="15111"/>
                    <a:pt x="21520" y="7138"/>
                    <a:pt x="2084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62" name="Google Shape;715;p38"/>
          <p:cNvGrpSpPr/>
          <p:nvPr/>
        </p:nvGrpSpPr>
        <p:grpSpPr>
          <a:xfrm>
            <a:off x="2374959" y="853929"/>
            <a:ext cx="358650" cy="420293"/>
            <a:chOff x="0" y="0"/>
            <a:chExt cx="358648" cy="420292"/>
          </a:xfrm>
        </p:grpSpPr>
        <p:sp>
          <p:nvSpPr>
            <p:cNvPr id="559" name="Google Shape;716;p38"/>
            <p:cNvSpPr/>
            <p:nvPr/>
          </p:nvSpPr>
          <p:spPr>
            <a:xfrm flipH="1">
              <a:off x="103342" y="0"/>
              <a:ext cx="255307" cy="22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1" h="20601" fill="norm" stroke="1" extrusionOk="0">
                  <a:moveTo>
                    <a:pt x="15719" y="9194"/>
                  </a:moveTo>
                  <a:cubicBezTo>
                    <a:pt x="15499" y="9054"/>
                    <a:pt x="15206" y="9026"/>
                    <a:pt x="14962" y="9138"/>
                  </a:cubicBezTo>
                  <a:cubicBezTo>
                    <a:pt x="14596" y="9278"/>
                    <a:pt x="14279" y="9614"/>
                    <a:pt x="14059" y="10090"/>
                  </a:cubicBezTo>
                  <a:cubicBezTo>
                    <a:pt x="13815" y="10538"/>
                    <a:pt x="13718" y="11043"/>
                    <a:pt x="13791" y="11463"/>
                  </a:cubicBezTo>
                  <a:cubicBezTo>
                    <a:pt x="13840" y="11771"/>
                    <a:pt x="13986" y="12023"/>
                    <a:pt x="14206" y="12191"/>
                  </a:cubicBezTo>
                  <a:cubicBezTo>
                    <a:pt x="14425" y="12331"/>
                    <a:pt x="14718" y="12359"/>
                    <a:pt x="14962" y="12219"/>
                  </a:cubicBezTo>
                  <a:cubicBezTo>
                    <a:pt x="11887" y="18355"/>
                    <a:pt x="11887" y="18355"/>
                    <a:pt x="11887" y="18355"/>
                  </a:cubicBezTo>
                  <a:cubicBezTo>
                    <a:pt x="11814" y="18523"/>
                    <a:pt x="11667" y="18607"/>
                    <a:pt x="11521" y="18607"/>
                  </a:cubicBezTo>
                  <a:cubicBezTo>
                    <a:pt x="7347" y="18607"/>
                    <a:pt x="7347" y="18607"/>
                    <a:pt x="7347" y="18607"/>
                  </a:cubicBezTo>
                  <a:cubicBezTo>
                    <a:pt x="7274" y="18635"/>
                    <a:pt x="7201" y="18719"/>
                    <a:pt x="7201" y="18803"/>
                  </a:cubicBezTo>
                  <a:cubicBezTo>
                    <a:pt x="7177" y="18999"/>
                    <a:pt x="7177" y="19195"/>
                    <a:pt x="7347" y="19307"/>
                  </a:cubicBezTo>
                  <a:cubicBezTo>
                    <a:pt x="7421" y="19363"/>
                    <a:pt x="7518" y="19419"/>
                    <a:pt x="7616" y="19475"/>
                  </a:cubicBezTo>
                  <a:cubicBezTo>
                    <a:pt x="7884" y="19671"/>
                    <a:pt x="7909" y="20064"/>
                    <a:pt x="7665" y="20288"/>
                  </a:cubicBezTo>
                  <a:cubicBezTo>
                    <a:pt x="7421" y="20512"/>
                    <a:pt x="7079" y="20624"/>
                    <a:pt x="6762" y="20596"/>
                  </a:cubicBezTo>
                  <a:cubicBezTo>
                    <a:pt x="6444" y="20624"/>
                    <a:pt x="6103" y="20540"/>
                    <a:pt x="5859" y="20288"/>
                  </a:cubicBezTo>
                  <a:cubicBezTo>
                    <a:pt x="5615" y="20064"/>
                    <a:pt x="5639" y="19671"/>
                    <a:pt x="5907" y="19475"/>
                  </a:cubicBezTo>
                  <a:cubicBezTo>
                    <a:pt x="6005" y="19419"/>
                    <a:pt x="6103" y="19363"/>
                    <a:pt x="6176" y="19307"/>
                  </a:cubicBezTo>
                  <a:cubicBezTo>
                    <a:pt x="6322" y="19195"/>
                    <a:pt x="6322" y="18999"/>
                    <a:pt x="6322" y="18803"/>
                  </a:cubicBezTo>
                  <a:cubicBezTo>
                    <a:pt x="6322" y="18719"/>
                    <a:pt x="6249" y="18635"/>
                    <a:pt x="6176" y="18607"/>
                  </a:cubicBezTo>
                  <a:cubicBezTo>
                    <a:pt x="1246" y="18607"/>
                    <a:pt x="1246" y="18607"/>
                    <a:pt x="1246" y="18607"/>
                  </a:cubicBezTo>
                  <a:cubicBezTo>
                    <a:pt x="1173" y="18607"/>
                    <a:pt x="1099" y="18551"/>
                    <a:pt x="1075" y="18467"/>
                  </a:cubicBezTo>
                  <a:cubicBezTo>
                    <a:pt x="1075" y="18467"/>
                    <a:pt x="1075" y="18467"/>
                    <a:pt x="1075" y="18467"/>
                  </a:cubicBezTo>
                  <a:cubicBezTo>
                    <a:pt x="-145" y="15609"/>
                    <a:pt x="-1561" y="5916"/>
                    <a:pt x="4467" y="2414"/>
                  </a:cubicBezTo>
                  <a:cubicBezTo>
                    <a:pt x="10325" y="-976"/>
                    <a:pt x="16158" y="-332"/>
                    <a:pt x="19234" y="1517"/>
                  </a:cubicBezTo>
                  <a:cubicBezTo>
                    <a:pt x="19478" y="1657"/>
                    <a:pt x="19697" y="1798"/>
                    <a:pt x="19893" y="1938"/>
                  </a:cubicBezTo>
                  <a:cubicBezTo>
                    <a:pt x="19990" y="2022"/>
                    <a:pt x="20039" y="2162"/>
                    <a:pt x="19966" y="2274"/>
                  </a:cubicBezTo>
                  <a:cubicBezTo>
                    <a:pt x="16134" y="9922"/>
                    <a:pt x="16134" y="9922"/>
                    <a:pt x="16134" y="9922"/>
                  </a:cubicBezTo>
                  <a:cubicBezTo>
                    <a:pt x="16085" y="9614"/>
                    <a:pt x="15939" y="9334"/>
                    <a:pt x="15719" y="919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0" name="Google Shape;717;p38"/>
            <p:cNvSpPr/>
            <p:nvPr/>
          </p:nvSpPr>
          <p:spPr>
            <a:xfrm flipH="1">
              <a:off x="-1" y="27589"/>
              <a:ext cx="202621" cy="34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063" fill="norm" stroke="1" extrusionOk="0">
                  <a:moveTo>
                    <a:pt x="6845" y="17097"/>
                  </a:moveTo>
                  <a:cubicBezTo>
                    <a:pt x="7142" y="17002"/>
                    <a:pt x="7373" y="16829"/>
                    <a:pt x="7406" y="16619"/>
                  </a:cubicBezTo>
                  <a:cubicBezTo>
                    <a:pt x="7505" y="16332"/>
                    <a:pt x="7373" y="15988"/>
                    <a:pt x="7043" y="15683"/>
                  </a:cubicBezTo>
                  <a:cubicBezTo>
                    <a:pt x="6746" y="15358"/>
                    <a:pt x="6316" y="15128"/>
                    <a:pt x="5821" y="15014"/>
                  </a:cubicBezTo>
                  <a:cubicBezTo>
                    <a:pt x="5491" y="14956"/>
                    <a:pt x="5127" y="14956"/>
                    <a:pt x="4830" y="15071"/>
                  </a:cubicBezTo>
                  <a:cubicBezTo>
                    <a:pt x="4500" y="15166"/>
                    <a:pt x="4302" y="15358"/>
                    <a:pt x="4269" y="15568"/>
                  </a:cubicBezTo>
                  <a:cubicBezTo>
                    <a:pt x="74" y="11382"/>
                    <a:pt x="74" y="11382"/>
                    <a:pt x="74" y="11382"/>
                  </a:cubicBezTo>
                  <a:cubicBezTo>
                    <a:pt x="-25" y="11267"/>
                    <a:pt x="-25" y="11152"/>
                    <a:pt x="74" y="11038"/>
                  </a:cubicBezTo>
                  <a:cubicBezTo>
                    <a:pt x="4665" y="6450"/>
                    <a:pt x="4665" y="6450"/>
                    <a:pt x="4665" y="6450"/>
                  </a:cubicBezTo>
                  <a:cubicBezTo>
                    <a:pt x="4665" y="6393"/>
                    <a:pt x="4665" y="6316"/>
                    <a:pt x="4566" y="6278"/>
                  </a:cubicBezTo>
                  <a:cubicBezTo>
                    <a:pt x="4368" y="6202"/>
                    <a:pt x="4169" y="6144"/>
                    <a:pt x="3971" y="6202"/>
                  </a:cubicBezTo>
                  <a:cubicBezTo>
                    <a:pt x="3839" y="6240"/>
                    <a:pt x="3707" y="6297"/>
                    <a:pt x="3608" y="6335"/>
                  </a:cubicBezTo>
                  <a:cubicBezTo>
                    <a:pt x="3212" y="6450"/>
                    <a:pt x="2782" y="6335"/>
                    <a:pt x="2716" y="6087"/>
                  </a:cubicBezTo>
                  <a:cubicBezTo>
                    <a:pt x="2650" y="5838"/>
                    <a:pt x="2782" y="5590"/>
                    <a:pt x="3014" y="5360"/>
                  </a:cubicBezTo>
                  <a:cubicBezTo>
                    <a:pt x="3245" y="5150"/>
                    <a:pt x="3542" y="4940"/>
                    <a:pt x="3938" y="4863"/>
                  </a:cubicBezTo>
                  <a:cubicBezTo>
                    <a:pt x="4335" y="4768"/>
                    <a:pt x="4731" y="4921"/>
                    <a:pt x="4731" y="5169"/>
                  </a:cubicBezTo>
                  <a:cubicBezTo>
                    <a:pt x="4764" y="5246"/>
                    <a:pt x="4731" y="5341"/>
                    <a:pt x="4731" y="5418"/>
                  </a:cubicBezTo>
                  <a:cubicBezTo>
                    <a:pt x="4764" y="5571"/>
                    <a:pt x="4929" y="5628"/>
                    <a:pt x="5160" y="5685"/>
                  </a:cubicBezTo>
                  <a:cubicBezTo>
                    <a:pt x="5259" y="5724"/>
                    <a:pt x="5358" y="5685"/>
                    <a:pt x="5458" y="5647"/>
                  </a:cubicBezTo>
                  <a:cubicBezTo>
                    <a:pt x="11006" y="85"/>
                    <a:pt x="11006" y="85"/>
                    <a:pt x="11006" y="85"/>
                  </a:cubicBezTo>
                  <a:cubicBezTo>
                    <a:pt x="11105" y="8"/>
                    <a:pt x="11303" y="-30"/>
                    <a:pt x="11436" y="27"/>
                  </a:cubicBezTo>
                  <a:cubicBezTo>
                    <a:pt x="15828" y="1920"/>
                    <a:pt x="17281" y="4768"/>
                    <a:pt x="17645" y="6718"/>
                  </a:cubicBezTo>
                  <a:cubicBezTo>
                    <a:pt x="17876" y="7712"/>
                    <a:pt x="16720" y="8419"/>
                    <a:pt x="16852" y="9011"/>
                  </a:cubicBezTo>
                  <a:cubicBezTo>
                    <a:pt x="17083" y="10139"/>
                    <a:pt x="21377" y="11917"/>
                    <a:pt x="21476" y="13159"/>
                  </a:cubicBezTo>
                  <a:cubicBezTo>
                    <a:pt x="21575" y="14000"/>
                    <a:pt x="18636" y="14345"/>
                    <a:pt x="18140" y="14899"/>
                  </a:cubicBezTo>
                  <a:cubicBezTo>
                    <a:pt x="17909" y="15147"/>
                    <a:pt x="18536" y="15702"/>
                    <a:pt x="18470" y="16046"/>
                  </a:cubicBezTo>
                  <a:cubicBezTo>
                    <a:pt x="18437" y="16352"/>
                    <a:pt x="16984" y="16677"/>
                    <a:pt x="16984" y="16677"/>
                  </a:cubicBezTo>
                  <a:cubicBezTo>
                    <a:pt x="16984" y="16677"/>
                    <a:pt x="18008" y="17231"/>
                    <a:pt x="18074" y="17479"/>
                  </a:cubicBezTo>
                  <a:cubicBezTo>
                    <a:pt x="18107" y="17785"/>
                    <a:pt x="17149" y="18263"/>
                    <a:pt x="17116" y="18569"/>
                  </a:cubicBezTo>
                  <a:cubicBezTo>
                    <a:pt x="17116" y="18875"/>
                    <a:pt x="17975" y="19658"/>
                    <a:pt x="17546" y="20480"/>
                  </a:cubicBezTo>
                  <a:cubicBezTo>
                    <a:pt x="16984" y="21570"/>
                    <a:pt x="11733" y="20825"/>
                    <a:pt x="9487" y="20672"/>
                  </a:cubicBezTo>
                  <a:cubicBezTo>
                    <a:pt x="9421" y="20672"/>
                    <a:pt x="9322" y="20652"/>
                    <a:pt x="9289" y="20595"/>
                  </a:cubicBezTo>
                  <a:cubicBezTo>
                    <a:pt x="5821" y="17135"/>
                    <a:pt x="5821" y="17135"/>
                    <a:pt x="5821" y="17135"/>
                  </a:cubicBezTo>
                  <a:cubicBezTo>
                    <a:pt x="6184" y="17212"/>
                    <a:pt x="6547" y="17212"/>
                    <a:pt x="6845" y="1709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1" name="Google Shape;718;p38"/>
            <p:cNvSpPr/>
            <p:nvPr/>
          </p:nvSpPr>
          <p:spPr>
            <a:xfrm flipH="1">
              <a:off x="121951" y="213115"/>
              <a:ext cx="217634" cy="207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173" fill="norm" stroke="1" extrusionOk="0">
                  <a:moveTo>
                    <a:pt x="277" y="0"/>
                  </a:moveTo>
                  <a:cubicBezTo>
                    <a:pt x="5155" y="0"/>
                    <a:pt x="5155" y="0"/>
                    <a:pt x="5155" y="0"/>
                  </a:cubicBezTo>
                  <a:cubicBezTo>
                    <a:pt x="4909" y="212"/>
                    <a:pt x="4756" y="516"/>
                    <a:pt x="4756" y="849"/>
                  </a:cubicBezTo>
                  <a:cubicBezTo>
                    <a:pt x="4756" y="1153"/>
                    <a:pt x="4909" y="1456"/>
                    <a:pt x="5155" y="1669"/>
                  </a:cubicBezTo>
                  <a:cubicBezTo>
                    <a:pt x="5523" y="1972"/>
                    <a:pt x="6045" y="2124"/>
                    <a:pt x="6628" y="2124"/>
                  </a:cubicBezTo>
                  <a:cubicBezTo>
                    <a:pt x="7211" y="2124"/>
                    <a:pt x="7732" y="1972"/>
                    <a:pt x="8131" y="1669"/>
                  </a:cubicBezTo>
                  <a:cubicBezTo>
                    <a:pt x="8376" y="1456"/>
                    <a:pt x="8530" y="1153"/>
                    <a:pt x="8530" y="849"/>
                  </a:cubicBezTo>
                  <a:cubicBezTo>
                    <a:pt x="8530" y="516"/>
                    <a:pt x="8376" y="212"/>
                    <a:pt x="8100" y="0"/>
                  </a:cubicBezTo>
                  <a:cubicBezTo>
                    <a:pt x="12549" y="0"/>
                    <a:pt x="12549" y="0"/>
                    <a:pt x="12549" y="0"/>
                  </a:cubicBezTo>
                  <a:cubicBezTo>
                    <a:pt x="12733" y="0"/>
                    <a:pt x="12917" y="91"/>
                    <a:pt x="13009" y="273"/>
                  </a:cubicBezTo>
                  <a:cubicBezTo>
                    <a:pt x="17274" y="7554"/>
                    <a:pt x="17274" y="7554"/>
                    <a:pt x="17274" y="7554"/>
                  </a:cubicBezTo>
                  <a:cubicBezTo>
                    <a:pt x="17366" y="7615"/>
                    <a:pt x="17458" y="7675"/>
                    <a:pt x="17581" y="7615"/>
                  </a:cubicBezTo>
                  <a:cubicBezTo>
                    <a:pt x="17765" y="7524"/>
                    <a:pt x="17919" y="7402"/>
                    <a:pt x="17949" y="7190"/>
                  </a:cubicBezTo>
                  <a:cubicBezTo>
                    <a:pt x="17949" y="7069"/>
                    <a:pt x="17949" y="6917"/>
                    <a:pt x="17949" y="6796"/>
                  </a:cubicBezTo>
                  <a:cubicBezTo>
                    <a:pt x="17949" y="6401"/>
                    <a:pt x="18317" y="6158"/>
                    <a:pt x="18686" y="6310"/>
                  </a:cubicBezTo>
                  <a:cubicBezTo>
                    <a:pt x="19054" y="6431"/>
                    <a:pt x="19361" y="6765"/>
                    <a:pt x="19545" y="7099"/>
                  </a:cubicBezTo>
                  <a:cubicBezTo>
                    <a:pt x="19759" y="7433"/>
                    <a:pt x="19882" y="7857"/>
                    <a:pt x="19821" y="8252"/>
                  </a:cubicBezTo>
                  <a:cubicBezTo>
                    <a:pt x="19759" y="8646"/>
                    <a:pt x="19361" y="8798"/>
                    <a:pt x="19023" y="8616"/>
                  </a:cubicBezTo>
                  <a:cubicBezTo>
                    <a:pt x="18900" y="8555"/>
                    <a:pt x="18778" y="8494"/>
                    <a:pt x="18686" y="8434"/>
                  </a:cubicBezTo>
                  <a:cubicBezTo>
                    <a:pt x="18471" y="8343"/>
                    <a:pt x="18287" y="8434"/>
                    <a:pt x="18103" y="8555"/>
                  </a:cubicBezTo>
                  <a:cubicBezTo>
                    <a:pt x="18011" y="8585"/>
                    <a:pt x="18011" y="8707"/>
                    <a:pt x="18011" y="8828"/>
                  </a:cubicBezTo>
                  <a:cubicBezTo>
                    <a:pt x="21416" y="14622"/>
                    <a:pt x="21416" y="14622"/>
                    <a:pt x="21416" y="14622"/>
                  </a:cubicBezTo>
                  <a:cubicBezTo>
                    <a:pt x="21416" y="14622"/>
                    <a:pt x="21447" y="14683"/>
                    <a:pt x="21416" y="14713"/>
                  </a:cubicBezTo>
                  <a:cubicBezTo>
                    <a:pt x="21416" y="14774"/>
                    <a:pt x="21386" y="14804"/>
                    <a:pt x="21386" y="14804"/>
                  </a:cubicBezTo>
                  <a:cubicBezTo>
                    <a:pt x="21386" y="14804"/>
                    <a:pt x="21386" y="14804"/>
                    <a:pt x="21386" y="14804"/>
                  </a:cubicBezTo>
                  <a:cubicBezTo>
                    <a:pt x="20526" y="15654"/>
                    <a:pt x="21539" y="17990"/>
                    <a:pt x="21048" y="18779"/>
                  </a:cubicBezTo>
                  <a:cubicBezTo>
                    <a:pt x="20312" y="19992"/>
                    <a:pt x="9113" y="21600"/>
                    <a:pt x="3590" y="17778"/>
                  </a:cubicBezTo>
                  <a:cubicBezTo>
                    <a:pt x="2486" y="17019"/>
                    <a:pt x="3897" y="14531"/>
                    <a:pt x="2946" y="8161"/>
                  </a:cubicBezTo>
                  <a:cubicBezTo>
                    <a:pt x="2516" y="5218"/>
                    <a:pt x="1320" y="2912"/>
                    <a:pt x="31" y="364"/>
                  </a:cubicBezTo>
                  <a:cubicBezTo>
                    <a:pt x="-61" y="212"/>
                    <a:pt x="62" y="0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80" name="Google Shape;719;p38"/>
          <p:cNvGrpSpPr/>
          <p:nvPr/>
        </p:nvGrpSpPr>
        <p:grpSpPr>
          <a:xfrm>
            <a:off x="6922223" y="797417"/>
            <a:ext cx="460706" cy="491457"/>
            <a:chOff x="0" y="0"/>
            <a:chExt cx="460705" cy="491455"/>
          </a:xfrm>
        </p:grpSpPr>
        <p:grpSp>
          <p:nvGrpSpPr>
            <p:cNvPr id="573" name="Google Shape;720;p38"/>
            <p:cNvGrpSpPr/>
            <p:nvPr/>
          </p:nvGrpSpPr>
          <p:grpSpPr>
            <a:xfrm>
              <a:off x="0" y="-1"/>
              <a:ext cx="460706" cy="491457"/>
              <a:chOff x="0" y="0"/>
              <a:chExt cx="460705" cy="491455"/>
            </a:xfrm>
          </p:grpSpPr>
          <p:sp>
            <p:nvSpPr>
              <p:cNvPr id="563" name="Google Shape;721;p38"/>
              <p:cNvSpPr/>
              <p:nvPr/>
            </p:nvSpPr>
            <p:spPr>
              <a:xfrm>
                <a:off x="348216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fill="norm" stroke="1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4" name="Google Shape;722;p38"/>
              <p:cNvSpPr/>
              <p:nvPr/>
            </p:nvSpPr>
            <p:spPr>
              <a:xfrm>
                <a:off x="398792" y="224002"/>
                <a:ext cx="6191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5" name="Google Shape;723;p38"/>
              <p:cNvSpPr/>
              <p:nvPr/>
            </p:nvSpPr>
            <p:spPr>
              <a:xfrm>
                <a:off x="348305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fill="norm" stroke="1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6" name="Google Shape;724;p3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fill="norm" stroke="1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7" name="Google Shape;725;p3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8" name="Google Shape;726;p38"/>
              <p:cNvSpPr/>
              <p:nvPr/>
            </p:nvSpPr>
            <p:spPr>
              <a:xfrm>
                <a:off x="66246" y="66521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fill="norm" stroke="1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9" name="Google Shape;727;p38"/>
              <p:cNvSpPr/>
              <p:nvPr/>
            </p:nvSpPr>
            <p:spPr>
              <a:xfrm>
                <a:off x="223865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0" name="Google Shape;728;p38"/>
              <p:cNvSpPr/>
              <p:nvPr/>
            </p:nvSpPr>
            <p:spPr>
              <a:xfrm>
                <a:off x="174480" y="428443"/>
                <a:ext cx="111470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1" name="Google Shape;729;p38"/>
              <p:cNvSpPr/>
              <p:nvPr/>
            </p:nvSpPr>
            <p:spPr>
              <a:xfrm>
                <a:off x="177363" y="452193"/>
                <a:ext cx="105705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2" name="Google Shape;730;p38"/>
              <p:cNvSpPr/>
              <p:nvPr/>
            </p:nvSpPr>
            <p:spPr>
              <a:xfrm>
                <a:off x="192463" y="475530"/>
                <a:ext cx="75779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574" name="Google Shape;731;p38"/>
            <p:cNvSpPr/>
            <p:nvPr/>
          </p:nvSpPr>
          <p:spPr>
            <a:xfrm>
              <a:off x="94413" y="175303"/>
              <a:ext cx="130312" cy="1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fill="norm" stroke="1" extrusionOk="0">
                  <a:moveTo>
                    <a:pt x="2924" y="16125"/>
                  </a:moveTo>
                  <a:cubicBezTo>
                    <a:pt x="3777" y="17870"/>
                    <a:pt x="4686" y="19494"/>
                    <a:pt x="5482" y="21058"/>
                  </a:cubicBezTo>
                  <a:cubicBezTo>
                    <a:pt x="5766" y="21600"/>
                    <a:pt x="5766" y="21600"/>
                    <a:pt x="5766" y="21600"/>
                  </a:cubicBezTo>
                  <a:cubicBezTo>
                    <a:pt x="20943" y="12394"/>
                    <a:pt x="20943" y="12394"/>
                    <a:pt x="20943" y="12394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94" y="120"/>
                    <a:pt x="594" y="241"/>
                    <a:pt x="537" y="361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-657" y="5295"/>
                    <a:pt x="139" y="10469"/>
                    <a:pt x="2924" y="16125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5" name="Google Shape;732;p38"/>
            <p:cNvSpPr/>
            <p:nvPr/>
          </p:nvSpPr>
          <p:spPr>
            <a:xfrm>
              <a:off x="99800" y="88818"/>
              <a:ext cx="127395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342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0440" y="148"/>
                    <a:pt x="2400" y="5770"/>
                    <a:pt x="0" y="113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6" name="Google Shape;733;p38"/>
            <p:cNvSpPr/>
            <p:nvPr/>
          </p:nvSpPr>
          <p:spPr>
            <a:xfrm>
              <a:off x="231862" y="88818"/>
              <a:ext cx="128768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11244"/>
                    <a:pt x="21600" y="11244"/>
                    <a:pt x="21600" y="11244"/>
                  </a:cubicBezTo>
                  <a:cubicBezTo>
                    <a:pt x="19167" y="5671"/>
                    <a:pt x="11037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7" name="Google Shape;734;p38"/>
            <p:cNvSpPr/>
            <p:nvPr/>
          </p:nvSpPr>
          <p:spPr>
            <a:xfrm>
              <a:off x="234333" y="174205"/>
              <a:ext cx="131883" cy="1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8112" y="16037"/>
                  </a:moveTo>
                  <a:cubicBezTo>
                    <a:pt x="20869" y="10475"/>
                    <a:pt x="21600" y="5385"/>
                    <a:pt x="20475" y="533"/>
                  </a:cubicBezTo>
                  <a:cubicBezTo>
                    <a:pt x="20475" y="533"/>
                    <a:pt x="20475" y="533"/>
                    <a:pt x="20475" y="533"/>
                  </a:cubicBezTo>
                  <a:cubicBezTo>
                    <a:pt x="20419" y="355"/>
                    <a:pt x="20362" y="178"/>
                    <a:pt x="20306" y="0"/>
                  </a:cubicBezTo>
                  <a:cubicBezTo>
                    <a:pt x="0" y="12368"/>
                    <a:pt x="0" y="12368"/>
                    <a:pt x="0" y="12368"/>
                  </a:cubicBezTo>
                  <a:cubicBezTo>
                    <a:pt x="15188" y="21600"/>
                    <a:pt x="15188" y="21600"/>
                    <a:pt x="15188" y="21600"/>
                  </a:cubicBezTo>
                  <a:cubicBezTo>
                    <a:pt x="15581" y="20890"/>
                    <a:pt x="15581" y="20890"/>
                    <a:pt x="15581" y="20890"/>
                  </a:cubicBezTo>
                  <a:cubicBezTo>
                    <a:pt x="16369" y="19351"/>
                    <a:pt x="17269" y="17753"/>
                    <a:pt x="18112" y="1603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8" name="Google Shape;735;p38"/>
            <p:cNvSpPr/>
            <p:nvPr/>
          </p:nvSpPr>
          <p:spPr>
            <a:xfrm>
              <a:off x="132747" y="252453"/>
              <a:ext cx="94448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7062"/>
                    <a:pt x="0" y="7062"/>
                    <a:pt x="0" y="7062"/>
                  </a:cubicBezTo>
                  <a:cubicBezTo>
                    <a:pt x="1699" y="8769"/>
                    <a:pt x="3398" y="10569"/>
                    <a:pt x="4935" y="12554"/>
                  </a:cubicBezTo>
                  <a:cubicBezTo>
                    <a:pt x="6067" y="14031"/>
                    <a:pt x="6715" y="15969"/>
                    <a:pt x="7281" y="17677"/>
                  </a:cubicBezTo>
                  <a:cubicBezTo>
                    <a:pt x="7443" y="18369"/>
                    <a:pt x="7685" y="18969"/>
                    <a:pt x="7928" y="19569"/>
                  </a:cubicBezTo>
                  <a:cubicBezTo>
                    <a:pt x="8494" y="21092"/>
                    <a:pt x="9384" y="21508"/>
                    <a:pt x="12216" y="21554"/>
                  </a:cubicBezTo>
                  <a:cubicBezTo>
                    <a:pt x="12701" y="21600"/>
                    <a:pt x="12701" y="21600"/>
                    <a:pt x="12701" y="21600"/>
                  </a:cubicBezTo>
                  <a:cubicBezTo>
                    <a:pt x="14966" y="21600"/>
                    <a:pt x="14966" y="21600"/>
                    <a:pt x="14966" y="21600"/>
                  </a:cubicBezTo>
                  <a:cubicBezTo>
                    <a:pt x="19173" y="21600"/>
                    <a:pt x="19173" y="21600"/>
                    <a:pt x="19173" y="21600"/>
                  </a:cubicBezTo>
                  <a:cubicBezTo>
                    <a:pt x="19982" y="21600"/>
                    <a:pt x="20791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9" name="Google Shape;736;p38"/>
            <p:cNvSpPr/>
            <p:nvPr/>
          </p:nvSpPr>
          <p:spPr>
            <a:xfrm>
              <a:off x="231862" y="252453"/>
              <a:ext cx="95821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69" y="19569"/>
                  </a:moveTo>
                  <a:cubicBezTo>
                    <a:pt x="14108" y="18969"/>
                    <a:pt x="14347" y="18369"/>
                    <a:pt x="14506" y="17677"/>
                  </a:cubicBezTo>
                  <a:cubicBezTo>
                    <a:pt x="15064" y="15969"/>
                    <a:pt x="15702" y="14031"/>
                    <a:pt x="16818" y="12554"/>
                  </a:cubicBezTo>
                  <a:cubicBezTo>
                    <a:pt x="18332" y="10569"/>
                    <a:pt x="20006" y="8815"/>
                    <a:pt x="21600" y="7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54"/>
                    <a:pt x="0" y="21554"/>
                    <a:pt x="0" y="21554"/>
                  </a:cubicBezTo>
                  <a:cubicBezTo>
                    <a:pt x="399" y="21554"/>
                    <a:pt x="399" y="21554"/>
                    <a:pt x="399" y="21554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1196" y="21600"/>
                    <a:pt x="1993" y="21600"/>
                    <a:pt x="2869" y="21600"/>
                  </a:cubicBezTo>
                  <a:cubicBezTo>
                    <a:pt x="3348" y="21554"/>
                    <a:pt x="3348" y="21554"/>
                    <a:pt x="3348" y="21554"/>
                  </a:cubicBezTo>
                  <a:cubicBezTo>
                    <a:pt x="7492" y="21600"/>
                    <a:pt x="7492" y="21600"/>
                    <a:pt x="7492" y="21600"/>
                  </a:cubicBezTo>
                  <a:cubicBezTo>
                    <a:pt x="8050" y="21600"/>
                    <a:pt x="8608" y="21600"/>
                    <a:pt x="9166" y="21554"/>
                  </a:cubicBezTo>
                  <a:cubicBezTo>
                    <a:pt x="12514" y="21554"/>
                    <a:pt x="13311" y="21046"/>
                    <a:pt x="13869" y="1956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85" name="Google Shape;737;p38"/>
          <p:cNvGrpSpPr/>
          <p:nvPr/>
        </p:nvGrpSpPr>
        <p:grpSpPr>
          <a:xfrm>
            <a:off x="2994065" y="853937"/>
            <a:ext cx="357510" cy="420172"/>
            <a:chOff x="0" y="0"/>
            <a:chExt cx="357508" cy="420170"/>
          </a:xfrm>
        </p:grpSpPr>
        <p:sp>
          <p:nvSpPr>
            <p:cNvPr id="581" name="Google Shape;738;p38"/>
            <p:cNvSpPr/>
            <p:nvPr/>
          </p:nvSpPr>
          <p:spPr>
            <a:xfrm>
              <a:off x="37537" y="215722"/>
              <a:ext cx="269118" cy="204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0114" fill="norm" stroke="1" extrusionOk="0">
                  <a:moveTo>
                    <a:pt x="18236" y="9479"/>
                  </a:moveTo>
                  <a:cubicBezTo>
                    <a:pt x="18047" y="9716"/>
                    <a:pt x="17803" y="9818"/>
                    <a:pt x="17532" y="9784"/>
                  </a:cubicBezTo>
                  <a:cubicBezTo>
                    <a:pt x="17152" y="9750"/>
                    <a:pt x="16773" y="9479"/>
                    <a:pt x="16448" y="9073"/>
                  </a:cubicBezTo>
                  <a:cubicBezTo>
                    <a:pt x="16095" y="8667"/>
                    <a:pt x="15906" y="8193"/>
                    <a:pt x="15852" y="7685"/>
                  </a:cubicBezTo>
                  <a:cubicBezTo>
                    <a:pt x="15824" y="7380"/>
                    <a:pt x="15933" y="7042"/>
                    <a:pt x="16095" y="6805"/>
                  </a:cubicBezTo>
                  <a:cubicBezTo>
                    <a:pt x="16285" y="6568"/>
                    <a:pt x="16556" y="6466"/>
                    <a:pt x="16827" y="6500"/>
                  </a:cubicBezTo>
                  <a:cubicBezTo>
                    <a:pt x="11705" y="101"/>
                    <a:pt x="11705" y="101"/>
                    <a:pt x="11705" y="101"/>
                  </a:cubicBezTo>
                  <a:cubicBezTo>
                    <a:pt x="11597" y="-34"/>
                    <a:pt x="11434" y="-34"/>
                    <a:pt x="11326" y="101"/>
                  </a:cubicBezTo>
                  <a:cubicBezTo>
                    <a:pt x="5824" y="6974"/>
                    <a:pt x="5824" y="6974"/>
                    <a:pt x="5824" y="6974"/>
                  </a:cubicBezTo>
                  <a:cubicBezTo>
                    <a:pt x="5770" y="7042"/>
                    <a:pt x="5716" y="7076"/>
                    <a:pt x="5634" y="7076"/>
                  </a:cubicBezTo>
                  <a:cubicBezTo>
                    <a:pt x="5607" y="7076"/>
                    <a:pt x="5553" y="7076"/>
                    <a:pt x="5526" y="7042"/>
                  </a:cubicBezTo>
                  <a:cubicBezTo>
                    <a:pt x="5417" y="6873"/>
                    <a:pt x="5309" y="6737"/>
                    <a:pt x="5336" y="6500"/>
                  </a:cubicBezTo>
                  <a:cubicBezTo>
                    <a:pt x="5363" y="6399"/>
                    <a:pt x="5390" y="6263"/>
                    <a:pt x="5417" y="6128"/>
                  </a:cubicBezTo>
                  <a:cubicBezTo>
                    <a:pt x="5499" y="5755"/>
                    <a:pt x="5255" y="5417"/>
                    <a:pt x="4957" y="5451"/>
                  </a:cubicBezTo>
                  <a:cubicBezTo>
                    <a:pt x="4631" y="5484"/>
                    <a:pt x="4333" y="5721"/>
                    <a:pt x="4117" y="6026"/>
                  </a:cubicBezTo>
                  <a:cubicBezTo>
                    <a:pt x="3873" y="6297"/>
                    <a:pt x="3683" y="6669"/>
                    <a:pt x="3656" y="7076"/>
                  </a:cubicBezTo>
                  <a:cubicBezTo>
                    <a:pt x="3629" y="7448"/>
                    <a:pt x="3900" y="7753"/>
                    <a:pt x="4198" y="7651"/>
                  </a:cubicBezTo>
                  <a:cubicBezTo>
                    <a:pt x="4306" y="7617"/>
                    <a:pt x="4415" y="7584"/>
                    <a:pt x="4496" y="7550"/>
                  </a:cubicBezTo>
                  <a:cubicBezTo>
                    <a:pt x="4686" y="7516"/>
                    <a:pt x="4794" y="7651"/>
                    <a:pt x="4930" y="7787"/>
                  </a:cubicBezTo>
                  <a:cubicBezTo>
                    <a:pt x="4957" y="7821"/>
                    <a:pt x="4957" y="7888"/>
                    <a:pt x="4957" y="7922"/>
                  </a:cubicBezTo>
                  <a:cubicBezTo>
                    <a:pt x="4957" y="7990"/>
                    <a:pt x="4930" y="8091"/>
                    <a:pt x="4875" y="8159"/>
                  </a:cubicBezTo>
                  <a:cubicBezTo>
                    <a:pt x="78" y="14152"/>
                    <a:pt x="78" y="14152"/>
                    <a:pt x="78" y="14152"/>
                  </a:cubicBezTo>
                  <a:cubicBezTo>
                    <a:pt x="-30" y="14287"/>
                    <a:pt x="-3" y="14422"/>
                    <a:pt x="24" y="14524"/>
                  </a:cubicBezTo>
                  <a:cubicBezTo>
                    <a:pt x="837" y="16318"/>
                    <a:pt x="6258" y="14185"/>
                    <a:pt x="6664" y="14693"/>
                  </a:cubicBezTo>
                  <a:cubicBezTo>
                    <a:pt x="7396" y="15506"/>
                    <a:pt x="6583" y="17910"/>
                    <a:pt x="6962" y="18722"/>
                  </a:cubicBezTo>
                  <a:cubicBezTo>
                    <a:pt x="7531" y="19907"/>
                    <a:pt x="16475" y="21566"/>
                    <a:pt x="20920" y="17706"/>
                  </a:cubicBezTo>
                  <a:cubicBezTo>
                    <a:pt x="21570" y="17131"/>
                    <a:pt x="21082" y="15540"/>
                    <a:pt x="21136" y="12053"/>
                  </a:cubicBezTo>
                  <a:cubicBezTo>
                    <a:pt x="21136" y="11951"/>
                    <a:pt x="21109" y="11883"/>
                    <a:pt x="21082" y="11816"/>
                  </a:cubicBezTo>
                  <a:cubicBezTo>
                    <a:pt x="18480" y="8599"/>
                    <a:pt x="18480" y="8599"/>
                    <a:pt x="18480" y="8599"/>
                  </a:cubicBezTo>
                  <a:cubicBezTo>
                    <a:pt x="18508" y="8938"/>
                    <a:pt x="18426" y="9242"/>
                    <a:pt x="18236" y="947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2" name="Google Shape;739;p38"/>
            <p:cNvSpPr/>
            <p:nvPr/>
          </p:nvSpPr>
          <p:spPr>
            <a:xfrm>
              <a:off x="0" y="84650"/>
              <a:ext cx="177482" cy="263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85" fill="norm" stroke="1" extrusionOk="0">
                  <a:moveTo>
                    <a:pt x="1" y="12777"/>
                  </a:moveTo>
                  <a:cubicBezTo>
                    <a:pt x="-82" y="13866"/>
                    <a:pt x="3241" y="14312"/>
                    <a:pt x="3823" y="15066"/>
                  </a:cubicBezTo>
                  <a:cubicBezTo>
                    <a:pt x="4072" y="15400"/>
                    <a:pt x="3366" y="16126"/>
                    <a:pt x="3407" y="16600"/>
                  </a:cubicBezTo>
                  <a:cubicBezTo>
                    <a:pt x="3490" y="16963"/>
                    <a:pt x="5110" y="17410"/>
                    <a:pt x="5110" y="17410"/>
                  </a:cubicBezTo>
                  <a:cubicBezTo>
                    <a:pt x="5110" y="17410"/>
                    <a:pt x="3947" y="18135"/>
                    <a:pt x="3906" y="18470"/>
                  </a:cubicBezTo>
                  <a:cubicBezTo>
                    <a:pt x="3864" y="18889"/>
                    <a:pt x="4944" y="19503"/>
                    <a:pt x="4986" y="19921"/>
                  </a:cubicBezTo>
                  <a:cubicBezTo>
                    <a:pt x="4986" y="20117"/>
                    <a:pt x="4736" y="20507"/>
                    <a:pt x="4529" y="20982"/>
                  </a:cubicBezTo>
                  <a:cubicBezTo>
                    <a:pt x="4404" y="21345"/>
                    <a:pt x="4653" y="21540"/>
                    <a:pt x="5193" y="21233"/>
                  </a:cubicBezTo>
                  <a:cubicBezTo>
                    <a:pt x="10926" y="17354"/>
                    <a:pt x="10926" y="17354"/>
                    <a:pt x="10926" y="17354"/>
                  </a:cubicBezTo>
                  <a:cubicBezTo>
                    <a:pt x="10510" y="17410"/>
                    <a:pt x="10136" y="17298"/>
                    <a:pt x="9846" y="17103"/>
                  </a:cubicBezTo>
                  <a:cubicBezTo>
                    <a:pt x="9555" y="16935"/>
                    <a:pt x="9430" y="16656"/>
                    <a:pt x="9472" y="16377"/>
                  </a:cubicBezTo>
                  <a:cubicBezTo>
                    <a:pt x="9513" y="15987"/>
                    <a:pt x="9846" y="15596"/>
                    <a:pt x="10344" y="15261"/>
                  </a:cubicBezTo>
                  <a:cubicBezTo>
                    <a:pt x="10843" y="14898"/>
                    <a:pt x="11424" y="14703"/>
                    <a:pt x="12047" y="14675"/>
                  </a:cubicBezTo>
                  <a:cubicBezTo>
                    <a:pt x="12421" y="14647"/>
                    <a:pt x="12836" y="14731"/>
                    <a:pt x="13127" y="14926"/>
                  </a:cubicBezTo>
                  <a:cubicBezTo>
                    <a:pt x="13376" y="15121"/>
                    <a:pt x="13543" y="15373"/>
                    <a:pt x="13460" y="15652"/>
                  </a:cubicBezTo>
                  <a:cubicBezTo>
                    <a:pt x="21352" y="10377"/>
                    <a:pt x="21352" y="10377"/>
                    <a:pt x="21352" y="10377"/>
                  </a:cubicBezTo>
                  <a:cubicBezTo>
                    <a:pt x="21518" y="10266"/>
                    <a:pt x="21518" y="10098"/>
                    <a:pt x="21352" y="10014"/>
                  </a:cubicBezTo>
                  <a:cubicBezTo>
                    <a:pt x="12920" y="4321"/>
                    <a:pt x="12920" y="4321"/>
                    <a:pt x="12920" y="4321"/>
                  </a:cubicBezTo>
                  <a:cubicBezTo>
                    <a:pt x="12836" y="4266"/>
                    <a:pt x="12795" y="4210"/>
                    <a:pt x="12795" y="4126"/>
                  </a:cubicBezTo>
                  <a:cubicBezTo>
                    <a:pt x="12795" y="4098"/>
                    <a:pt x="12795" y="4070"/>
                    <a:pt x="12836" y="4042"/>
                  </a:cubicBezTo>
                  <a:cubicBezTo>
                    <a:pt x="13044" y="3903"/>
                    <a:pt x="13210" y="3791"/>
                    <a:pt x="13501" y="3819"/>
                  </a:cubicBezTo>
                  <a:cubicBezTo>
                    <a:pt x="13626" y="3847"/>
                    <a:pt x="13792" y="3875"/>
                    <a:pt x="13958" y="3903"/>
                  </a:cubicBezTo>
                  <a:cubicBezTo>
                    <a:pt x="14415" y="3987"/>
                    <a:pt x="14830" y="3763"/>
                    <a:pt x="14789" y="3428"/>
                  </a:cubicBezTo>
                  <a:cubicBezTo>
                    <a:pt x="14747" y="3121"/>
                    <a:pt x="14456" y="2787"/>
                    <a:pt x="14083" y="2563"/>
                  </a:cubicBezTo>
                  <a:cubicBezTo>
                    <a:pt x="13750" y="2340"/>
                    <a:pt x="13293" y="2145"/>
                    <a:pt x="12795" y="2117"/>
                  </a:cubicBezTo>
                  <a:cubicBezTo>
                    <a:pt x="12338" y="2089"/>
                    <a:pt x="11964" y="2340"/>
                    <a:pt x="12089" y="2675"/>
                  </a:cubicBezTo>
                  <a:cubicBezTo>
                    <a:pt x="12130" y="2759"/>
                    <a:pt x="12172" y="2870"/>
                    <a:pt x="12213" y="2982"/>
                  </a:cubicBezTo>
                  <a:cubicBezTo>
                    <a:pt x="12255" y="3177"/>
                    <a:pt x="12089" y="3289"/>
                    <a:pt x="11923" y="3400"/>
                  </a:cubicBezTo>
                  <a:cubicBezTo>
                    <a:pt x="11881" y="3428"/>
                    <a:pt x="11798" y="3428"/>
                    <a:pt x="11756" y="3456"/>
                  </a:cubicBezTo>
                  <a:cubicBezTo>
                    <a:pt x="11632" y="3456"/>
                    <a:pt x="11549" y="3428"/>
                    <a:pt x="11466" y="3373"/>
                  </a:cubicBezTo>
                  <a:cubicBezTo>
                    <a:pt x="6606" y="80"/>
                    <a:pt x="6606" y="80"/>
                    <a:pt x="6606" y="80"/>
                  </a:cubicBezTo>
                  <a:cubicBezTo>
                    <a:pt x="6398" y="-60"/>
                    <a:pt x="6066" y="-4"/>
                    <a:pt x="5941" y="163"/>
                  </a:cubicBezTo>
                  <a:cubicBezTo>
                    <a:pt x="5027" y="1614"/>
                    <a:pt x="4570" y="3066"/>
                    <a:pt x="4363" y="4238"/>
                  </a:cubicBezTo>
                  <a:cubicBezTo>
                    <a:pt x="4113" y="5577"/>
                    <a:pt x="5401" y="6526"/>
                    <a:pt x="5276" y="7280"/>
                  </a:cubicBezTo>
                  <a:cubicBezTo>
                    <a:pt x="5027" y="8787"/>
                    <a:pt x="126" y="11131"/>
                    <a:pt x="1" y="1277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3" name="Google Shape;740;p38"/>
            <p:cNvSpPr/>
            <p:nvPr/>
          </p:nvSpPr>
          <p:spPr>
            <a:xfrm>
              <a:off x="188828" y="61369"/>
              <a:ext cx="168681" cy="26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2" h="21485" fill="norm" stroke="1" extrusionOk="0">
                  <a:moveTo>
                    <a:pt x="11476" y="5160"/>
                  </a:moveTo>
                  <a:cubicBezTo>
                    <a:pt x="11763" y="5329"/>
                    <a:pt x="11886" y="5610"/>
                    <a:pt x="11845" y="5891"/>
                  </a:cubicBezTo>
                  <a:cubicBezTo>
                    <a:pt x="11804" y="6285"/>
                    <a:pt x="11476" y="6679"/>
                    <a:pt x="10984" y="7016"/>
                  </a:cubicBezTo>
                  <a:cubicBezTo>
                    <a:pt x="10493" y="7382"/>
                    <a:pt x="9878" y="7579"/>
                    <a:pt x="9304" y="7635"/>
                  </a:cubicBezTo>
                  <a:cubicBezTo>
                    <a:pt x="8894" y="7663"/>
                    <a:pt x="8525" y="7551"/>
                    <a:pt x="8238" y="7382"/>
                  </a:cubicBezTo>
                  <a:cubicBezTo>
                    <a:pt x="7951" y="7185"/>
                    <a:pt x="7828" y="6904"/>
                    <a:pt x="7869" y="6623"/>
                  </a:cubicBezTo>
                  <a:cubicBezTo>
                    <a:pt x="123" y="11938"/>
                    <a:pt x="123" y="11938"/>
                    <a:pt x="123" y="11938"/>
                  </a:cubicBezTo>
                  <a:cubicBezTo>
                    <a:pt x="-41" y="12051"/>
                    <a:pt x="-41" y="12219"/>
                    <a:pt x="123" y="12332"/>
                  </a:cubicBezTo>
                  <a:cubicBezTo>
                    <a:pt x="8443" y="18041"/>
                    <a:pt x="8443" y="18041"/>
                    <a:pt x="8443" y="18041"/>
                  </a:cubicBezTo>
                  <a:cubicBezTo>
                    <a:pt x="8525" y="18098"/>
                    <a:pt x="8566" y="18154"/>
                    <a:pt x="8566" y="18238"/>
                  </a:cubicBezTo>
                  <a:cubicBezTo>
                    <a:pt x="8566" y="18266"/>
                    <a:pt x="8525" y="18323"/>
                    <a:pt x="8484" y="18351"/>
                  </a:cubicBezTo>
                  <a:cubicBezTo>
                    <a:pt x="8320" y="18463"/>
                    <a:pt x="8156" y="18576"/>
                    <a:pt x="7869" y="18548"/>
                  </a:cubicBezTo>
                  <a:cubicBezTo>
                    <a:pt x="7705" y="18520"/>
                    <a:pt x="7583" y="18491"/>
                    <a:pt x="7419" y="18463"/>
                  </a:cubicBezTo>
                  <a:cubicBezTo>
                    <a:pt x="6968" y="18379"/>
                    <a:pt x="6558" y="18632"/>
                    <a:pt x="6599" y="18941"/>
                  </a:cubicBezTo>
                  <a:cubicBezTo>
                    <a:pt x="6640" y="19279"/>
                    <a:pt x="6927" y="19588"/>
                    <a:pt x="7296" y="19813"/>
                  </a:cubicBezTo>
                  <a:cubicBezTo>
                    <a:pt x="7624" y="20066"/>
                    <a:pt x="8074" y="20263"/>
                    <a:pt x="8525" y="20291"/>
                  </a:cubicBezTo>
                  <a:cubicBezTo>
                    <a:pt x="9017" y="20320"/>
                    <a:pt x="9345" y="20038"/>
                    <a:pt x="9263" y="19729"/>
                  </a:cubicBezTo>
                  <a:cubicBezTo>
                    <a:pt x="9222" y="19616"/>
                    <a:pt x="9140" y="19504"/>
                    <a:pt x="9140" y="19391"/>
                  </a:cubicBezTo>
                  <a:cubicBezTo>
                    <a:pt x="9058" y="19223"/>
                    <a:pt x="9222" y="19110"/>
                    <a:pt x="9427" y="18969"/>
                  </a:cubicBezTo>
                  <a:cubicBezTo>
                    <a:pt x="9468" y="18941"/>
                    <a:pt x="9509" y="18941"/>
                    <a:pt x="9591" y="18941"/>
                  </a:cubicBezTo>
                  <a:cubicBezTo>
                    <a:pt x="9673" y="18941"/>
                    <a:pt x="9796" y="18969"/>
                    <a:pt x="9837" y="18998"/>
                  </a:cubicBezTo>
                  <a:cubicBezTo>
                    <a:pt x="13321" y="21416"/>
                    <a:pt x="13321" y="21416"/>
                    <a:pt x="13321" y="21416"/>
                  </a:cubicBezTo>
                  <a:cubicBezTo>
                    <a:pt x="13567" y="21557"/>
                    <a:pt x="13976" y="21473"/>
                    <a:pt x="14017" y="21248"/>
                  </a:cubicBezTo>
                  <a:cubicBezTo>
                    <a:pt x="14058" y="20629"/>
                    <a:pt x="14181" y="19982"/>
                    <a:pt x="14304" y="19251"/>
                  </a:cubicBezTo>
                  <a:cubicBezTo>
                    <a:pt x="14919" y="16410"/>
                    <a:pt x="16723" y="14273"/>
                    <a:pt x="18526" y="11769"/>
                  </a:cubicBezTo>
                  <a:cubicBezTo>
                    <a:pt x="19961" y="9773"/>
                    <a:pt x="21559" y="4091"/>
                    <a:pt x="18034" y="126"/>
                  </a:cubicBezTo>
                  <a:cubicBezTo>
                    <a:pt x="17911" y="-15"/>
                    <a:pt x="17583" y="-43"/>
                    <a:pt x="17419" y="69"/>
                  </a:cubicBezTo>
                  <a:cubicBezTo>
                    <a:pt x="10370" y="4907"/>
                    <a:pt x="10370" y="4907"/>
                    <a:pt x="10370" y="4907"/>
                  </a:cubicBezTo>
                  <a:cubicBezTo>
                    <a:pt x="10779" y="4879"/>
                    <a:pt x="11189" y="4963"/>
                    <a:pt x="11476" y="516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4" name="Google Shape;741;p38"/>
            <p:cNvSpPr/>
            <p:nvPr/>
          </p:nvSpPr>
          <p:spPr>
            <a:xfrm>
              <a:off x="54787" y="-1"/>
              <a:ext cx="277878" cy="204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0493" fill="norm" stroke="1" extrusionOk="0">
                  <a:moveTo>
                    <a:pt x="3340" y="10832"/>
                  </a:moveTo>
                  <a:cubicBezTo>
                    <a:pt x="3500" y="10591"/>
                    <a:pt x="3766" y="10487"/>
                    <a:pt x="4006" y="10522"/>
                  </a:cubicBezTo>
                  <a:cubicBezTo>
                    <a:pt x="4405" y="10556"/>
                    <a:pt x="4778" y="10832"/>
                    <a:pt x="5098" y="11246"/>
                  </a:cubicBezTo>
                  <a:cubicBezTo>
                    <a:pt x="5417" y="11660"/>
                    <a:pt x="5630" y="12178"/>
                    <a:pt x="5657" y="12661"/>
                  </a:cubicBezTo>
                  <a:cubicBezTo>
                    <a:pt x="5684" y="13006"/>
                    <a:pt x="5604" y="13316"/>
                    <a:pt x="5417" y="13558"/>
                  </a:cubicBezTo>
                  <a:cubicBezTo>
                    <a:pt x="5231" y="13800"/>
                    <a:pt x="4991" y="13903"/>
                    <a:pt x="4725" y="13869"/>
                  </a:cubicBezTo>
                  <a:cubicBezTo>
                    <a:pt x="9759" y="20390"/>
                    <a:pt x="9759" y="20390"/>
                    <a:pt x="9759" y="20390"/>
                  </a:cubicBezTo>
                  <a:cubicBezTo>
                    <a:pt x="9865" y="20528"/>
                    <a:pt x="10025" y="20528"/>
                    <a:pt x="10105" y="20390"/>
                  </a:cubicBezTo>
                  <a:cubicBezTo>
                    <a:pt x="15538" y="13386"/>
                    <a:pt x="15538" y="13386"/>
                    <a:pt x="15538" y="13386"/>
                  </a:cubicBezTo>
                  <a:cubicBezTo>
                    <a:pt x="15591" y="13316"/>
                    <a:pt x="15645" y="13282"/>
                    <a:pt x="15725" y="13282"/>
                  </a:cubicBezTo>
                  <a:cubicBezTo>
                    <a:pt x="15751" y="13282"/>
                    <a:pt x="15778" y="13316"/>
                    <a:pt x="15804" y="13351"/>
                  </a:cubicBezTo>
                  <a:cubicBezTo>
                    <a:pt x="15938" y="13489"/>
                    <a:pt x="16044" y="13627"/>
                    <a:pt x="16018" y="13869"/>
                  </a:cubicBezTo>
                  <a:cubicBezTo>
                    <a:pt x="15991" y="14007"/>
                    <a:pt x="15964" y="14110"/>
                    <a:pt x="15938" y="14248"/>
                  </a:cubicBezTo>
                  <a:cubicBezTo>
                    <a:pt x="15858" y="14628"/>
                    <a:pt x="16071" y="14973"/>
                    <a:pt x="16390" y="14938"/>
                  </a:cubicBezTo>
                  <a:cubicBezTo>
                    <a:pt x="16683" y="14904"/>
                    <a:pt x="17003" y="14662"/>
                    <a:pt x="17216" y="14352"/>
                  </a:cubicBezTo>
                  <a:cubicBezTo>
                    <a:pt x="17429" y="14076"/>
                    <a:pt x="17616" y="13696"/>
                    <a:pt x="17642" y="13316"/>
                  </a:cubicBezTo>
                  <a:cubicBezTo>
                    <a:pt x="17669" y="12902"/>
                    <a:pt x="17429" y="12626"/>
                    <a:pt x="17110" y="12695"/>
                  </a:cubicBezTo>
                  <a:cubicBezTo>
                    <a:pt x="17030" y="12730"/>
                    <a:pt x="16923" y="12799"/>
                    <a:pt x="16817" y="12799"/>
                  </a:cubicBezTo>
                  <a:cubicBezTo>
                    <a:pt x="16630" y="12868"/>
                    <a:pt x="16524" y="12730"/>
                    <a:pt x="16417" y="12557"/>
                  </a:cubicBezTo>
                  <a:cubicBezTo>
                    <a:pt x="16390" y="12523"/>
                    <a:pt x="16390" y="12488"/>
                    <a:pt x="16364" y="12419"/>
                  </a:cubicBezTo>
                  <a:cubicBezTo>
                    <a:pt x="16364" y="12350"/>
                    <a:pt x="16390" y="12247"/>
                    <a:pt x="16444" y="12212"/>
                  </a:cubicBezTo>
                  <a:cubicBezTo>
                    <a:pt x="21504" y="5656"/>
                    <a:pt x="21504" y="5656"/>
                    <a:pt x="21504" y="5656"/>
                  </a:cubicBezTo>
                  <a:cubicBezTo>
                    <a:pt x="21584" y="5553"/>
                    <a:pt x="21584" y="5346"/>
                    <a:pt x="21504" y="5208"/>
                  </a:cubicBezTo>
                  <a:cubicBezTo>
                    <a:pt x="20892" y="4242"/>
                    <a:pt x="20093" y="3379"/>
                    <a:pt x="19080" y="2689"/>
                  </a:cubicBezTo>
                  <a:cubicBezTo>
                    <a:pt x="13301" y="-1072"/>
                    <a:pt x="7548" y="-382"/>
                    <a:pt x="4512" y="1688"/>
                  </a:cubicBezTo>
                  <a:cubicBezTo>
                    <a:pt x="2328" y="3172"/>
                    <a:pt x="943" y="5277"/>
                    <a:pt x="37" y="7451"/>
                  </a:cubicBezTo>
                  <a:cubicBezTo>
                    <a:pt x="-16" y="7589"/>
                    <a:pt x="-16" y="7727"/>
                    <a:pt x="64" y="7830"/>
                  </a:cubicBezTo>
                  <a:cubicBezTo>
                    <a:pt x="3100" y="11764"/>
                    <a:pt x="3100" y="11764"/>
                    <a:pt x="3100" y="11764"/>
                  </a:cubicBezTo>
                  <a:cubicBezTo>
                    <a:pt x="3047" y="11419"/>
                    <a:pt x="3153" y="11074"/>
                    <a:pt x="3340" y="1083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91" name="Google Shape;742;p38"/>
          <p:cNvGrpSpPr/>
          <p:nvPr/>
        </p:nvGrpSpPr>
        <p:grpSpPr>
          <a:xfrm>
            <a:off x="3603800" y="843680"/>
            <a:ext cx="367459" cy="430206"/>
            <a:chOff x="0" y="0"/>
            <a:chExt cx="367457" cy="430205"/>
          </a:xfrm>
        </p:grpSpPr>
        <p:sp>
          <p:nvSpPr>
            <p:cNvPr id="586" name="Google Shape;743;p38"/>
            <p:cNvSpPr/>
            <p:nvPr/>
          </p:nvSpPr>
          <p:spPr>
            <a:xfrm>
              <a:off x="191021" y="-1"/>
              <a:ext cx="176437" cy="209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505" fill="norm" stroke="1" extrusionOk="0">
                  <a:moveTo>
                    <a:pt x="1084" y="9672"/>
                  </a:moveTo>
                  <a:cubicBezTo>
                    <a:pt x="1501" y="9672"/>
                    <a:pt x="1876" y="9849"/>
                    <a:pt x="2127" y="10097"/>
                  </a:cubicBezTo>
                  <a:cubicBezTo>
                    <a:pt x="2544" y="10522"/>
                    <a:pt x="2752" y="11088"/>
                    <a:pt x="2710" y="11690"/>
                  </a:cubicBezTo>
                  <a:cubicBezTo>
                    <a:pt x="2752" y="12327"/>
                    <a:pt x="2544" y="12894"/>
                    <a:pt x="2127" y="13284"/>
                  </a:cubicBezTo>
                  <a:cubicBezTo>
                    <a:pt x="1876" y="13531"/>
                    <a:pt x="1501" y="13708"/>
                    <a:pt x="1084" y="13708"/>
                  </a:cubicBezTo>
                  <a:cubicBezTo>
                    <a:pt x="667" y="13708"/>
                    <a:pt x="292" y="13531"/>
                    <a:pt x="0" y="13248"/>
                  </a:cubicBezTo>
                  <a:cubicBezTo>
                    <a:pt x="0" y="21286"/>
                    <a:pt x="0" y="21286"/>
                    <a:pt x="0" y="21286"/>
                  </a:cubicBezTo>
                  <a:cubicBezTo>
                    <a:pt x="0" y="21428"/>
                    <a:pt x="208" y="21534"/>
                    <a:pt x="375" y="21499"/>
                  </a:cubicBezTo>
                  <a:cubicBezTo>
                    <a:pt x="10175" y="18772"/>
                    <a:pt x="10175" y="18772"/>
                    <a:pt x="10175" y="18772"/>
                  </a:cubicBezTo>
                  <a:cubicBezTo>
                    <a:pt x="10216" y="18772"/>
                    <a:pt x="10300" y="18772"/>
                    <a:pt x="10341" y="18772"/>
                  </a:cubicBezTo>
                  <a:cubicBezTo>
                    <a:pt x="10425" y="18807"/>
                    <a:pt x="10508" y="18843"/>
                    <a:pt x="10550" y="18949"/>
                  </a:cubicBezTo>
                  <a:cubicBezTo>
                    <a:pt x="10675" y="19162"/>
                    <a:pt x="10717" y="19339"/>
                    <a:pt x="10550" y="19551"/>
                  </a:cubicBezTo>
                  <a:cubicBezTo>
                    <a:pt x="10466" y="19657"/>
                    <a:pt x="10341" y="19764"/>
                    <a:pt x="10216" y="19870"/>
                  </a:cubicBezTo>
                  <a:cubicBezTo>
                    <a:pt x="9883" y="20188"/>
                    <a:pt x="10008" y="20613"/>
                    <a:pt x="10508" y="20790"/>
                  </a:cubicBezTo>
                  <a:cubicBezTo>
                    <a:pt x="10967" y="20932"/>
                    <a:pt x="11509" y="20897"/>
                    <a:pt x="11968" y="20755"/>
                  </a:cubicBezTo>
                  <a:cubicBezTo>
                    <a:pt x="12468" y="20613"/>
                    <a:pt x="12927" y="20401"/>
                    <a:pt x="13219" y="20047"/>
                  </a:cubicBezTo>
                  <a:cubicBezTo>
                    <a:pt x="13469" y="19657"/>
                    <a:pt x="13260" y="19232"/>
                    <a:pt x="12760" y="19162"/>
                  </a:cubicBezTo>
                  <a:cubicBezTo>
                    <a:pt x="12635" y="19126"/>
                    <a:pt x="12468" y="19091"/>
                    <a:pt x="12301" y="19055"/>
                  </a:cubicBezTo>
                  <a:cubicBezTo>
                    <a:pt x="12009" y="18984"/>
                    <a:pt x="11926" y="18807"/>
                    <a:pt x="11884" y="18560"/>
                  </a:cubicBezTo>
                  <a:cubicBezTo>
                    <a:pt x="11842" y="18489"/>
                    <a:pt x="11884" y="18383"/>
                    <a:pt x="11968" y="18347"/>
                  </a:cubicBezTo>
                  <a:cubicBezTo>
                    <a:pt x="11968" y="18312"/>
                    <a:pt x="12009" y="18276"/>
                    <a:pt x="12051" y="18276"/>
                  </a:cubicBezTo>
                  <a:cubicBezTo>
                    <a:pt x="21058" y="15798"/>
                    <a:pt x="21058" y="15798"/>
                    <a:pt x="21058" y="15798"/>
                  </a:cubicBezTo>
                  <a:cubicBezTo>
                    <a:pt x="21141" y="15762"/>
                    <a:pt x="21225" y="15691"/>
                    <a:pt x="21225" y="15585"/>
                  </a:cubicBezTo>
                  <a:cubicBezTo>
                    <a:pt x="21600" y="11017"/>
                    <a:pt x="20307" y="5423"/>
                    <a:pt x="14219" y="2802"/>
                  </a:cubicBezTo>
                  <a:cubicBezTo>
                    <a:pt x="9341" y="713"/>
                    <a:pt x="4503" y="-66"/>
                    <a:pt x="292" y="5"/>
                  </a:cubicBezTo>
                  <a:cubicBezTo>
                    <a:pt x="125" y="5"/>
                    <a:pt x="0" y="111"/>
                    <a:pt x="0" y="217"/>
                  </a:cubicBezTo>
                  <a:cubicBezTo>
                    <a:pt x="0" y="10132"/>
                    <a:pt x="0" y="10132"/>
                    <a:pt x="0" y="10132"/>
                  </a:cubicBezTo>
                  <a:cubicBezTo>
                    <a:pt x="292" y="9849"/>
                    <a:pt x="667" y="9672"/>
                    <a:pt x="1084" y="967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7" name="Google Shape;744;p38"/>
            <p:cNvSpPr/>
            <p:nvPr/>
          </p:nvSpPr>
          <p:spPr>
            <a:xfrm>
              <a:off x="36972" y="426"/>
              <a:ext cx="170731" cy="209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551" fill="norm" stroke="1" extrusionOk="0">
                  <a:moveTo>
                    <a:pt x="5039" y="17088"/>
                  </a:moveTo>
                  <a:cubicBezTo>
                    <a:pt x="5169" y="16768"/>
                    <a:pt x="5474" y="16484"/>
                    <a:pt x="5866" y="16378"/>
                  </a:cubicBezTo>
                  <a:cubicBezTo>
                    <a:pt x="6476" y="16164"/>
                    <a:pt x="7216" y="16164"/>
                    <a:pt x="7913" y="16378"/>
                  </a:cubicBezTo>
                  <a:cubicBezTo>
                    <a:pt x="8653" y="16555"/>
                    <a:pt x="9263" y="16911"/>
                    <a:pt x="9568" y="17337"/>
                  </a:cubicBezTo>
                  <a:cubicBezTo>
                    <a:pt x="9829" y="17657"/>
                    <a:pt x="9873" y="18012"/>
                    <a:pt x="9742" y="18332"/>
                  </a:cubicBezTo>
                  <a:cubicBezTo>
                    <a:pt x="9611" y="18687"/>
                    <a:pt x="9306" y="18936"/>
                    <a:pt x="8871" y="19042"/>
                  </a:cubicBezTo>
                  <a:cubicBezTo>
                    <a:pt x="18234" y="21529"/>
                    <a:pt x="18234" y="21529"/>
                    <a:pt x="18234" y="21529"/>
                  </a:cubicBezTo>
                  <a:cubicBezTo>
                    <a:pt x="18452" y="21600"/>
                    <a:pt x="18626" y="21493"/>
                    <a:pt x="18626" y="21316"/>
                  </a:cubicBezTo>
                  <a:cubicBezTo>
                    <a:pt x="18626" y="12541"/>
                    <a:pt x="18626" y="12541"/>
                    <a:pt x="18626" y="12541"/>
                  </a:cubicBezTo>
                  <a:cubicBezTo>
                    <a:pt x="18626" y="12505"/>
                    <a:pt x="18626" y="12470"/>
                    <a:pt x="18669" y="12434"/>
                  </a:cubicBezTo>
                  <a:cubicBezTo>
                    <a:pt x="18713" y="12328"/>
                    <a:pt x="18800" y="12292"/>
                    <a:pt x="18931" y="12257"/>
                  </a:cubicBezTo>
                  <a:cubicBezTo>
                    <a:pt x="19192" y="12257"/>
                    <a:pt x="19453" y="12257"/>
                    <a:pt x="19627" y="12470"/>
                  </a:cubicBezTo>
                  <a:cubicBezTo>
                    <a:pt x="19715" y="12576"/>
                    <a:pt x="19802" y="12718"/>
                    <a:pt x="19889" y="12825"/>
                  </a:cubicBezTo>
                  <a:cubicBezTo>
                    <a:pt x="20150" y="13180"/>
                    <a:pt x="20716" y="13251"/>
                    <a:pt x="21065" y="12896"/>
                  </a:cubicBezTo>
                  <a:cubicBezTo>
                    <a:pt x="21369" y="12576"/>
                    <a:pt x="21500" y="12114"/>
                    <a:pt x="21500" y="11688"/>
                  </a:cubicBezTo>
                  <a:cubicBezTo>
                    <a:pt x="21500" y="11262"/>
                    <a:pt x="21369" y="10800"/>
                    <a:pt x="21065" y="10480"/>
                  </a:cubicBezTo>
                  <a:cubicBezTo>
                    <a:pt x="20716" y="10161"/>
                    <a:pt x="20150" y="10196"/>
                    <a:pt x="19889" y="10551"/>
                  </a:cubicBezTo>
                  <a:cubicBezTo>
                    <a:pt x="19802" y="10658"/>
                    <a:pt x="19715" y="10800"/>
                    <a:pt x="19627" y="10907"/>
                  </a:cubicBezTo>
                  <a:cubicBezTo>
                    <a:pt x="19453" y="11120"/>
                    <a:pt x="19192" y="11120"/>
                    <a:pt x="18931" y="11120"/>
                  </a:cubicBezTo>
                  <a:cubicBezTo>
                    <a:pt x="18800" y="11120"/>
                    <a:pt x="18713" y="11049"/>
                    <a:pt x="18669" y="10978"/>
                  </a:cubicBezTo>
                  <a:cubicBezTo>
                    <a:pt x="18626" y="10942"/>
                    <a:pt x="18626" y="10907"/>
                    <a:pt x="18626" y="10836"/>
                  </a:cubicBezTo>
                  <a:cubicBezTo>
                    <a:pt x="18626" y="249"/>
                    <a:pt x="18626" y="249"/>
                    <a:pt x="18626" y="249"/>
                  </a:cubicBezTo>
                  <a:cubicBezTo>
                    <a:pt x="18626" y="107"/>
                    <a:pt x="18495" y="0"/>
                    <a:pt x="18321" y="0"/>
                  </a:cubicBezTo>
                  <a:cubicBezTo>
                    <a:pt x="14968" y="178"/>
                    <a:pt x="12050" y="817"/>
                    <a:pt x="9960" y="1741"/>
                  </a:cubicBezTo>
                  <a:cubicBezTo>
                    <a:pt x="2687" y="4832"/>
                    <a:pt x="553" y="10622"/>
                    <a:pt x="31" y="14388"/>
                  </a:cubicBezTo>
                  <a:cubicBezTo>
                    <a:pt x="-100" y="15312"/>
                    <a:pt x="205" y="16093"/>
                    <a:pt x="510" y="16768"/>
                  </a:cubicBezTo>
                  <a:cubicBezTo>
                    <a:pt x="553" y="16804"/>
                    <a:pt x="597" y="16875"/>
                    <a:pt x="684" y="16875"/>
                  </a:cubicBezTo>
                  <a:cubicBezTo>
                    <a:pt x="5213" y="18083"/>
                    <a:pt x="5213" y="18083"/>
                    <a:pt x="5213" y="18083"/>
                  </a:cubicBezTo>
                  <a:cubicBezTo>
                    <a:pt x="4995" y="17799"/>
                    <a:pt x="4908" y="17408"/>
                    <a:pt x="5039" y="17088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8" name="Google Shape;745;p38"/>
            <p:cNvSpPr/>
            <p:nvPr/>
          </p:nvSpPr>
          <p:spPr>
            <a:xfrm>
              <a:off x="-1" y="164205"/>
              <a:ext cx="181787" cy="215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99" fill="norm" stroke="1" extrusionOk="0">
                  <a:moveTo>
                    <a:pt x="12700" y="14123"/>
                  </a:moveTo>
                  <a:cubicBezTo>
                    <a:pt x="12415" y="13917"/>
                    <a:pt x="12210" y="13607"/>
                    <a:pt x="12170" y="13262"/>
                  </a:cubicBezTo>
                  <a:cubicBezTo>
                    <a:pt x="12129" y="12780"/>
                    <a:pt x="12374" y="12229"/>
                    <a:pt x="12782" y="11746"/>
                  </a:cubicBezTo>
                  <a:cubicBezTo>
                    <a:pt x="13190" y="11264"/>
                    <a:pt x="13762" y="10919"/>
                    <a:pt x="14334" y="10782"/>
                  </a:cubicBezTo>
                  <a:cubicBezTo>
                    <a:pt x="14701" y="10713"/>
                    <a:pt x="15109" y="10747"/>
                    <a:pt x="15436" y="10954"/>
                  </a:cubicBezTo>
                  <a:cubicBezTo>
                    <a:pt x="15763" y="11161"/>
                    <a:pt x="15967" y="11471"/>
                    <a:pt x="16008" y="11815"/>
                  </a:cubicBezTo>
                  <a:cubicBezTo>
                    <a:pt x="21438" y="5511"/>
                    <a:pt x="21438" y="5511"/>
                    <a:pt x="21438" y="5511"/>
                  </a:cubicBezTo>
                  <a:cubicBezTo>
                    <a:pt x="21520" y="5408"/>
                    <a:pt x="21479" y="5201"/>
                    <a:pt x="21275" y="5166"/>
                  </a:cubicBezTo>
                  <a:cubicBezTo>
                    <a:pt x="11680" y="2548"/>
                    <a:pt x="11680" y="2548"/>
                    <a:pt x="11680" y="2548"/>
                  </a:cubicBezTo>
                  <a:cubicBezTo>
                    <a:pt x="11639" y="2514"/>
                    <a:pt x="11598" y="2514"/>
                    <a:pt x="11557" y="2479"/>
                  </a:cubicBezTo>
                  <a:cubicBezTo>
                    <a:pt x="11516" y="2410"/>
                    <a:pt x="11435" y="2341"/>
                    <a:pt x="11475" y="2238"/>
                  </a:cubicBezTo>
                  <a:cubicBezTo>
                    <a:pt x="11557" y="2031"/>
                    <a:pt x="11639" y="1825"/>
                    <a:pt x="11925" y="1756"/>
                  </a:cubicBezTo>
                  <a:cubicBezTo>
                    <a:pt x="12047" y="1721"/>
                    <a:pt x="12210" y="1721"/>
                    <a:pt x="12374" y="1687"/>
                  </a:cubicBezTo>
                  <a:cubicBezTo>
                    <a:pt x="12864" y="1584"/>
                    <a:pt x="13068" y="1170"/>
                    <a:pt x="12782" y="826"/>
                  </a:cubicBezTo>
                  <a:cubicBezTo>
                    <a:pt x="12537" y="481"/>
                    <a:pt x="12047" y="240"/>
                    <a:pt x="11598" y="137"/>
                  </a:cubicBezTo>
                  <a:cubicBezTo>
                    <a:pt x="11108" y="-1"/>
                    <a:pt x="10577" y="-70"/>
                    <a:pt x="10128" y="102"/>
                  </a:cubicBezTo>
                  <a:cubicBezTo>
                    <a:pt x="9679" y="240"/>
                    <a:pt x="9556" y="688"/>
                    <a:pt x="9883" y="998"/>
                  </a:cubicBezTo>
                  <a:cubicBezTo>
                    <a:pt x="9965" y="1101"/>
                    <a:pt x="10087" y="1205"/>
                    <a:pt x="10210" y="1308"/>
                  </a:cubicBezTo>
                  <a:cubicBezTo>
                    <a:pt x="10373" y="1480"/>
                    <a:pt x="10291" y="1687"/>
                    <a:pt x="10210" y="1894"/>
                  </a:cubicBezTo>
                  <a:cubicBezTo>
                    <a:pt x="10169" y="1963"/>
                    <a:pt x="10087" y="2031"/>
                    <a:pt x="9965" y="2031"/>
                  </a:cubicBezTo>
                  <a:cubicBezTo>
                    <a:pt x="9924" y="2031"/>
                    <a:pt x="9883" y="2031"/>
                    <a:pt x="9842" y="2031"/>
                  </a:cubicBezTo>
                  <a:cubicBezTo>
                    <a:pt x="5677" y="895"/>
                    <a:pt x="5677" y="895"/>
                    <a:pt x="5677" y="895"/>
                  </a:cubicBezTo>
                  <a:cubicBezTo>
                    <a:pt x="5473" y="826"/>
                    <a:pt x="5269" y="963"/>
                    <a:pt x="5310" y="1136"/>
                  </a:cubicBezTo>
                  <a:cubicBezTo>
                    <a:pt x="5310" y="1239"/>
                    <a:pt x="5310" y="1342"/>
                    <a:pt x="5310" y="1446"/>
                  </a:cubicBezTo>
                  <a:cubicBezTo>
                    <a:pt x="5024" y="3341"/>
                    <a:pt x="124" y="6269"/>
                    <a:pt x="2" y="8336"/>
                  </a:cubicBezTo>
                  <a:cubicBezTo>
                    <a:pt x="-80" y="9748"/>
                    <a:pt x="3268" y="10299"/>
                    <a:pt x="3840" y="11264"/>
                  </a:cubicBezTo>
                  <a:cubicBezTo>
                    <a:pt x="4126" y="11677"/>
                    <a:pt x="3391" y="12608"/>
                    <a:pt x="3472" y="13159"/>
                  </a:cubicBezTo>
                  <a:cubicBezTo>
                    <a:pt x="3513" y="13641"/>
                    <a:pt x="5146" y="14192"/>
                    <a:pt x="5146" y="14192"/>
                  </a:cubicBezTo>
                  <a:cubicBezTo>
                    <a:pt x="5146" y="14192"/>
                    <a:pt x="3962" y="15122"/>
                    <a:pt x="3922" y="15536"/>
                  </a:cubicBezTo>
                  <a:cubicBezTo>
                    <a:pt x="3881" y="16052"/>
                    <a:pt x="4983" y="16845"/>
                    <a:pt x="5024" y="17362"/>
                  </a:cubicBezTo>
                  <a:cubicBezTo>
                    <a:pt x="5024" y="17878"/>
                    <a:pt x="4044" y="19153"/>
                    <a:pt x="4493" y="20531"/>
                  </a:cubicBezTo>
                  <a:cubicBezTo>
                    <a:pt x="4779" y="21323"/>
                    <a:pt x="6004" y="21530"/>
                    <a:pt x="7515" y="21496"/>
                  </a:cubicBezTo>
                  <a:cubicBezTo>
                    <a:pt x="7596" y="21496"/>
                    <a:pt x="7678" y="21461"/>
                    <a:pt x="7719" y="21427"/>
                  </a:cubicBezTo>
                  <a:cubicBezTo>
                    <a:pt x="13884" y="14296"/>
                    <a:pt x="13884" y="14296"/>
                    <a:pt x="13884" y="14296"/>
                  </a:cubicBezTo>
                  <a:cubicBezTo>
                    <a:pt x="13476" y="14399"/>
                    <a:pt x="13068" y="14330"/>
                    <a:pt x="12700" y="1412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9" name="Google Shape;746;p38"/>
            <p:cNvSpPr/>
            <p:nvPr/>
          </p:nvSpPr>
          <p:spPr>
            <a:xfrm>
              <a:off x="194653" y="161594"/>
              <a:ext cx="171254" cy="217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55" fill="norm" stroke="1" extrusionOk="0">
                  <a:moveTo>
                    <a:pt x="14100" y="2714"/>
                  </a:moveTo>
                  <a:cubicBezTo>
                    <a:pt x="14187" y="3055"/>
                    <a:pt x="14144" y="3396"/>
                    <a:pt x="13926" y="3669"/>
                  </a:cubicBezTo>
                  <a:cubicBezTo>
                    <a:pt x="13579" y="4113"/>
                    <a:pt x="12970" y="4420"/>
                    <a:pt x="12275" y="4591"/>
                  </a:cubicBezTo>
                  <a:cubicBezTo>
                    <a:pt x="11536" y="4795"/>
                    <a:pt x="10797" y="4795"/>
                    <a:pt x="10232" y="4625"/>
                  </a:cubicBezTo>
                  <a:cubicBezTo>
                    <a:pt x="9798" y="4488"/>
                    <a:pt x="9493" y="4250"/>
                    <a:pt x="9363" y="3942"/>
                  </a:cubicBezTo>
                  <a:cubicBezTo>
                    <a:pt x="9233" y="3601"/>
                    <a:pt x="9320" y="3260"/>
                    <a:pt x="9580" y="2953"/>
                  </a:cubicBezTo>
                  <a:cubicBezTo>
                    <a:pt x="193" y="5341"/>
                    <a:pt x="193" y="5341"/>
                    <a:pt x="193" y="5341"/>
                  </a:cubicBezTo>
                  <a:cubicBezTo>
                    <a:pt x="19" y="5410"/>
                    <a:pt x="-68" y="5580"/>
                    <a:pt x="62" y="5683"/>
                  </a:cubicBezTo>
                  <a:cubicBezTo>
                    <a:pt x="6364" y="12507"/>
                    <a:pt x="6364" y="12507"/>
                    <a:pt x="6364" y="12507"/>
                  </a:cubicBezTo>
                  <a:cubicBezTo>
                    <a:pt x="6408" y="12541"/>
                    <a:pt x="6408" y="12576"/>
                    <a:pt x="6451" y="12644"/>
                  </a:cubicBezTo>
                  <a:cubicBezTo>
                    <a:pt x="6451" y="12712"/>
                    <a:pt x="6408" y="12814"/>
                    <a:pt x="6321" y="12849"/>
                  </a:cubicBezTo>
                  <a:cubicBezTo>
                    <a:pt x="6103" y="12985"/>
                    <a:pt x="5886" y="13122"/>
                    <a:pt x="5625" y="13019"/>
                  </a:cubicBezTo>
                  <a:cubicBezTo>
                    <a:pt x="5452" y="12985"/>
                    <a:pt x="5321" y="12917"/>
                    <a:pt x="5147" y="12883"/>
                  </a:cubicBezTo>
                  <a:cubicBezTo>
                    <a:pt x="4669" y="12712"/>
                    <a:pt x="4191" y="12951"/>
                    <a:pt x="4148" y="13360"/>
                  </a:cubicBezTo>
                  <a:cubicBezTo>
                    <a:pt x="4104" y="13736"/>
                    <a:pt x="4365" y="14179"/>
                    <a:pt x="4669" y="14486"/>
                  </a:cubicBezTo>
                  <a:cubicBezTo>
                    <a:pt x="4973" y="14828"/>
                    <a:pt x="5408" y="15135"/>
                    <a:pt x="5886" y="15237"/>
                  </a:cubicBezTo>
                  <a:cubicBezTo>
                    <a:pt x="6408" y="15340"/>
                    <a:pt x="6842" y="15067"/>
                    <a:pt x="6799" y="14657"/>
                  </a:cubicBezTo>
                  <a:cubicBezTo>
                    <a:pt x="6799" y="14521"/>
                    <a:pt x="6755" y="14384"/>
                    <a:pt x="6755" y="14248"/>
                  </a:cubicBezTo>
                  <a:cubicBezTo>
                    <a:pt x="6712" y="14009"/>
                    <a:pt x="6929" y="13872"/>
                    <a:pt x="7190" y="13770"/>
                  </a:cubicBezTo>
                  <a:cubicBezTo>
                    <a:pt x="7277" y="13702"/>
                    <a:pt x="7364" y="13736"/>
                    <a:pt x="7494" y="13770"/>
                  </a:cubicBezTo>
                  <a:cubicBezTo>
                    <a:pt x="7538" y="13770"/>
                    <a:pt x="7581" y="13804"/>
                    <a:pt x="7581" y="13838"/>
                  </a:cubicBezTo>
                  <a:cubicBezTo>
                    <a:pt x="14535" y="21345"/>
                    <a:pt x="14535" y="21345"/>
                    <a:pt x="14535" y="21345"/>
                  </a:cubicBezTo>
                  <a:cubicBezTo>
                    <a:pt x="14709" y="21550"/>
                    <a:pt x="15100" y="21448"/>
                    <a:pt x="15056" y="21209"/>
                  </a:cubicBezTo>
                  <a:cubicBezTo>
                    <a:pt x="14926" y="19639"/>
                    <a:pt x="14796" y="17353"/>
                    <a:pt x="15404" y="14077"/>
                  </a:cubicBezTo>
                  <a:cubicBezTo>
                    <a:pt x="16099" y="10562"/>
                    <a:pt x="18055" y="7935"/>
                    <a:pt x="19967" y="4830"/>
                  </a:cubicBezTo>
                  <a:cubicBezTo>
                    <a:pt x="20576" y="3840"/>
                    <a:pt x="21184" y="2202"/>
                    <a:pt x="21532" y="257"/>
                  </a:cubicBezTo>
                  <a:cubicBezTo>
                    <a:pt x="21532" y="86"/>
                    <a:pt x="21358" y="-50"/>
                    <a:pt x="21141" y="18"/>
                  </a:cubicBezTo>
                  <a:cubicBezTo>
                    <a:pt x="13188" y="2032"/>
                    <a:pt x="13188" y="2032"/>
                    <a:pt x="13188" y="2032"/>
                  </a:cubicBezTo>
                  <a:cubicBezTo>
                    <a:pt x="13622" y="2134"/>
                    <a:pt x="13926" y="2407"/>
                    <a:pt x="14100" y="271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0" name="Google Shape;747;p38"/>
            <p:cNvSpPr/>
            <p:nvPr/>
          </p:nvSpPr>
          <p:spPr>
            <a:xfrm>
              <a:off x="75481" y="222147"/>
              <a:ext cx="239709" cy="208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0117" fill="norm" stroke="1" extrusionOk="0">
                  <a:moveTo>
                    <a:pt x="15629" y="9415"/>
                  </a:moveTo>
                  <a:cubicBezTo>
                    <a:pt x="15381" y="9615"/>
                    <a:pt x="15071" y="9682"/>
                    <a:pt x="14760" y="9582"/>
                  </a:cubicBezTo>
                  <a:cubicBezTo>
                    <a:pt x="14326" y="9482"/>
                    <a:pt x="13923" y="9148"/>
                    <a:pt x="13612" y="8680"/>
                  </a:cubicBezTo>
                  <a:cubicBezTo>
                    <a:pt x="13271" y="8180"/>
                    <a:pt x="13116" y="7679"/>
                    <a:pt x="13147" y="7178"/>
                  </a:cubicBezTo>
                  <a:cubicBezTo>
                    <a:pt x="13178" y="6844"/>
                    <a:pt x="13333" y="6544"/>
                    <a:pt x="13550" y="6377"/>
                  </a:cubicBezTo>
                  <a:cubicBezTo>
                    <a:pt x="13798" y="6177"/>
                    <a:pt x="14140" y="6110"/>
                    <a:pt x="14450" y="6210"/>
                  </a:cubicBezTo>
                  <a:cubicBezTo>
                    <a:pt x="10292" y="101"/>
                    <a:pt x="10292" y="101"/>
                    <a:pt x="10292" y="101"/>
                  </a:cubicBezTo>
                  <a:cubicBezTo>
                    <a:pt x="10229" y="-33"/>
                    <a:pt x="10043" y="-33"/>
                    <a:pt x="9981" y="101"/>
                  </a:cubicBezTo>
                  <a:cubicBezTo>
                    <a:pt x="5450" y="6778"/>
                    <a:pt x="5450" y="6778"/>
                    <a:pt x="5450" y="6778"/>
                  </a:cubicBezTo>
                  <a:cubicBezTo>
                    <a:pt x="5450" y="6811"/>
                    <a:pt x="5419" y="6811"/>
                    <a:pt x="5388" y="6844"/>
                  </a:cubicBezTo>
                  <a:cubicBezTo>
                    <a:pt x="5295" y="6878"/>
                    <a:pt x="5233" y="6878"/>
                    <a:pt x="5171" y="6844"/>
                  </a:cubicBezTo>
                  <a:cubicBezTo>
                    <a:pt x="4985" y="6711"/>
                    <a:pt x="4860" y="6611"/>
                    <a:pt x="4860" y="6377"/>
                  </a:cubicBezTo>
                  <a:cubicBezTo>
                    <a:pt x="4860" y="6243"/>
                    <a:pt x="4892" y="6110"/>
                    <a:pt x="4892" y="5976"/>
                  </a:cubicBezTo>
                  <a:cubicBezTo>
                    <a:pt x="4923" y="5576"/>
                    <a:pt x="4612" y="5275"/>
                    <a:pt x="4240" y="5375"/>
                  </a:cubicBezTo>
                  <a:cubicBezTo>
                    <a:pt x="3898" y="5476"/>
                    <a:pt x="3588" y="5776"/>
                    <a:pt x="3371" y="6110"/>
                  </a:cubicBezTo>
                  <a:cubicBezTo>
                    <a:pt x="3154" y="6444"/>
                    <a:pt x="2967" y="6844"/>
                    <a:pt x="2998" y="7245"/>
                  </a:cubicBezTo>
                  <a:cubicBezTo>
                    <a:pt x="3029" y="7646"/>
                    <a:pt x="3371" y="7846"/>
                    <a:pt x="3712" y="7712"/>
                  </a:cubicBezTo>
                  <a:cubicBezTo>
                    <a:pt x="3836" y="7646"/>
                    <a:pt x="3929" y="7579"/>
                    <a:pt x="4054" y="7545"/>
                  </a:cubicBezTo>
                  <a:cubicBezTo>
                    <a:pt x="4271" y="7479"/>
                    <a:pt x="4395" y="7579"/>
                    <a:pt x="4550" y="7712"/>
                  </a:cubicBezTo>
                  <a:cubicBezTo>
                    <a:pt x="4643" y="7779"/>
                    <a:pt x="4643" y="7846"/>
                    <a:pt x="4643" y="7946"/>
                  </a:cubicBezTo>
                  <a:cubicBezTo>
                    <a:pt x="4643" y="7979"/>
                    <a:pt x="4612" y="8013"/>
                    <a:pt x="4612" y="8046"/>
                  </a:cubicBezTo>
                  <a:cubicBezTo>
                    <a:pt x="50" y="14790"/>
                    <a:pt x="50" y="14790"/>
                    <a:pt x="50" y="14790"/>
                  </a:cubicBezTo>
                  <a:cubicBezTo>
                    <a:pt x="-74" y="14957"/>
                    <a:pt x="50" y="15157"/>
                    <a:pt x="236" y="15157"/>
                  </a:cubicBezTo>
                  <a:cubicBezTo>
                    <a:pt x="2160" y="14923"/>
                    <a:pt x="4209" y="14389"/>
                    <a:pt x="4488" y="14656"/>
                  </a:cubicBezTo>
                  <a:cubicBezTo>
                    <a:pt x="5326" y="15491"/>
                    <a:pt x="4364" y="17895"/>
                    <a:pt x="4829" y="18696"/>
                  </a:cubicBezTo>
                  <a:cubicBezTo>
                    <a:pt x="5512" y="19931"/>
                    <a:pt x="15971" y="21567"/>
                    <a:pt x="21123" y="17694"/>
                  </a:cubicBezTo>
                  <a:cubicBezTo>
                    <a:pt x="21371" y="17494"/>
                    <a:pt x="21495" y="17227"/>
                    <a:pt x="21526" y="16793"/>
                  </a:cubicBezTo>
                  <a:cubicBezTo>
                    <a:pt x="21526" y="16726"/>
                    <a:pt x="21526" y="16693"/>
                    <a:pt x="21495" y="16659"/>
                  </a:cubicBezTo>
                  <a:cubicBezTo>
                    <a:pt x="16033" y="8580"/>
                    <a:pt x="16033" y="8580"/>
                    <a:pt x="16033" y="8580"/>
                  </a:cubicBezTo>
                  <a:cubicBezTo>
                    <a:pt x="16033" y="8914"/>
                    <a:pt x="15878" y="9248"/>
                    <a:pt x="15629" y="941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98" name="Google Shape;748;p38"/>
          <p:cNvGrpSpPr/>
          <p:nvPr/>
        </p:nvGrpSpPr>
        <p:grpSpPr>
          <a:xfrm>
            <a:off x="4214254" y="850488"/>
            <a:ext cx="361090" cy="423556"/>
            <a:chOff x="0" y="0"/>
            <a:chExt cx="361089" cy="423554"/>
          </a:xfrm>
        </p:grpSpPr>
        <p:sp>
          <p:nvSpPr>
            <p:cNvPr id="592" name="Google Shape;749;p38"/>
            <p:cNvSpPr/>
            <p:nvPr/>
          </p:nvSpPr>
          <p:spPr>
            <a:xfrm>
              <a:off x="65461" y="-1"/>
              <a:ext cx="192211" cy="202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0764" fill="norm" stroke="1" extrusionOk="0">
                  <a:moveTo>
                    <a:pt x="5974" y="11514"/>
                  </a:moveTo>
                  <a:cubicBezTo>
                    <a:pt x="6266" y="11285"/>
                    <a:pt x="6641" y="11209"/>
                    <a:pt x="7016" y="11285"/>
                  </a:cubicBezTo>
                  <a:cubicBezTo>
                    <a:pt x="7558" y="11361"/>
                    <a:pt x="8100" y="11704"/>
                    <a:pt x="8517" y="12161"/>
                  </a:cubicBezTo>
                  <a:cubicBezTo>
                    <a:pt x="8934" y="12657"/>
                    <a:pt x="9184" y="13190"/>
                    <a:pt x="9143" y="13685"/>
                  </a:cubicBezTo>
                  <a:cubicBezTo>
                    <a:pt x="9143" y="14028"/>
                    <a:pt x="8976" y="14371"/>
                    <a:pt x="8684" y="14561"/>
                  </a:cubicBezTo>
                  <a:cubicBezTo>
                    <a:pt x="8392" y="14790"/>
                    <a:pt x="8017" y="14866"/>
                    <a:pt x="7642" y="14790"/>
                  </a:cubicBezTo>
                  <a:cubicBezTo>
                    <a:pt x="12812" y="20657"/>
                    <a:pt x="12812" y="20657"/>
                    <a:pt x="12812" y="20657"/>
                  </a:cubicBezTo>
                  <a:cubicBezTo>
                    <a:pt x="12979" y="20847"/>
                    <a:pt x="13354" y="20771"/>
                    <a:pt x="13438" y="20542"/>
                  </a:cubicBezTo>
                  <a:cubicBezTo>
                    <a:pt x="16649" y="12885"/>
                    <a:pt x="16649" y="12885"/>
                    <a:pt x="16649" y="12885"/>
                  </a:cubicBezTo>
                  <a:cubicBezTo>
                    <a:pt x="16690" y="12809"/>
                    <a:pt x="16774" y="12733"/>
                    <a:pt x="16857" y="12695"/>
                  </a:cubicBezTo>
                  <a:cubicBezTo>
                    <a:pt x="16899" y="12695"/>
                    <a:pt x="16940" y="12695"/>
                    <a:pt x="17024" y="12695"/>
                  </a:cubicBezTo>
                  <a:cubicBezTo>
                    <a:pt x="17232" y="12771"/>
                    <a:pt x="17441" y="12847"/>
                    <a:pt x="17524" y="13076"/>
                  </a:cubicBezTo>
                  <a:cubicBezTo>
                    <a:pt x="17566" y="13228"/>
                    <a:pt x="17566" y="13342"/>
                    <a:pt x="17566" y="13495"/>
                  </a:cubicBezTo>
                  <a:cubicBezTo>
                    <a:pt x="17691" y="13876"/>
                    <a:pt x="18108" y="14104"/>
                    <a:pt x="18525" y="13876"/>
                  </a:cubicBezTo>
                  <a:cubicBezTo>
                    <a:pt x="18900" y="13685"/>
                    <a:pt x="19192" y="13304"/>
                    <a:pt x="19359" y="12885"/>
                  </a:cubicBezTo>
                  <a:cubicBezTo>
                    <a:pt x="19526" y="12504"/>
                    <a:pt x="19609" y="12047"/>
                    <a:pt x="19442" y="11666"/>
                  </a:cubicBezTo>
                  <a:cubicBezTo>
                    <a:pt x="19317" y="11247"/>
                    <a:pt x="18817" y="11133"/>
                    <a:pt x="18483" y="11399"/>
                  </a:cubicBezTo>
                  <a:cubicBezTo>
                    <a:pt x="18358" y="11476"/>
                    <a:pt x="18233" y="11552"/>
                    <a:pt x="18108" y="11666"/>
                  </a:cubicBezTo>
                  <a:cubicBezTo>
                    <a:pt x="17900" y="11780"/>
                    <a:pt x="17691" y="11704"/>
                    <a:pt x="17441" y="11628"/>
                  </a:cubicBezTo>
                  <a:cubicBezTo>
                    <a:pt x="17399" y="11590"/>
                    <a:pt x="17357" y="11590"/>
                    <a:pt x="17357" y="11514"/>
                  </a:cubicBezTo>
                  <a:cubicBezTo>
                    <a:pt x="17316" y="11437"/>
                    <a:pt x="17316" y="11361"/>
                    <a:pt x="17316" y="11285"/>
                  </a:cubicBezTo>
                  <a:cubicBezTo>
                    <a:pt x="21527" y="1304"/>
                    <a:pt x="21527" y="1304"/>
                    <a:pt x="21527" y="1304"/>
                  </a:cubicBezTo>
                  <a:cubicBezTo>
                    <a:pt x="21569" y="1114"/>
                    <a:pt x="21486" y="923"/>
                    <a:pt x="21277" y="885"/>
                  </a:cubicBezTo>
                  <a:cubicBezTo>
                    <a:pt x="14814" y="-753"/>
                    <a:pt x="8851" y="85"/>
                    <a:pt x="5390" y="1761"/>
                  </a:cubicBezTo>
                  <a:cubicBezTo>
                    <a:pt x="3055" y="2866"/>
                    <a:pt x="1345" y="4314"/>
                    <a:pt x="94" y="5876"/>
                  </a:cubicBezTo>
                  <a:cubicBezTo>
                    <a:pt x="-31" y="6028"/>
                    <a:pt x="-31" y="6180"/>
                    <a:pt x="94" y="6295"/>
                  </a:cubicBezTo>
                  <a:cubicBezTo>
                    <a:pt x="5515" y="12428"/>
                    <a:pt x="5515" y="12428"/>
                    <a:pt x="5515" y="12428"/>
                  </a:cubicBezTo>
                  <a:cubicBezTo>
                    <a:pt x="5515" y="12047"/>
                    <a:pt x="5682" y="11704"/>
                    <a:pt x="5974" y="1151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3" name="Google Shape;750;p38"/>
            <p:cNvSpPr/>
            <p:nvPr/>
          </p:nvSpPr>
          <p:spPr>
            <a:xfrm>
              <a:off x="191194" y="12040"/>
              <a:ext cx="169896" cy="203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6" h="21505" fill="norm" stroke="1" extrusionOk="0">
                  <a:moveTo>
                    <a:pt x="5774" y="9843"/>
                  </a:moveTo>
                  <a:cubicBezTo>
                    <a:pt x="6140" y="9961"/>
                    <a:pt x="6414" y="10235"/>
                    <a:pt x="6551" y="10550"/>
                  </a:cubicBezTo>
                  <a:cubicBezTo>
                    <a:pt x="6733" y="11060"/>
                    <a:pt x="6688" y="11649"/>
                    <a:pt x="6459" y="12238"/>
                  </a:cubicBezTo>
                  <a:cubicBezTo>
                    <a:pt x="6185" y="12827"/>
                    <a:pt x="5774" y="13299"/>
                    <a:pt x="5226" y="13574"/>
                  </a:cubicBezTo>
                  <a:cubicBezTo>
                    <a:pt x="4861" y="13731"/>
                    <a:pt x="4450" y="13770"/>
                    <a:pt x="4039" y="13652"/>
                  </a:cubicBezTo>
                  <a:cubicBezTo>
                    <a:pt x="3674" y="13495"/>
                    <a:pt x="3354" y="13220"/>
                    <a:pt x="3263" y="12867"/>
                  </a:cubicBezTo>
                  <a:cubicBezTo>
                    <a:pt x="20" y="20132"/>
                    <a:pt x="20" y="20132"/>
                    <a:pt x="20" y="20132"/>
                  </a:cubicBezTo>
                  <a:cubicBezTo>
                    <a:pt x="-71" y="20368"/>
                    <a:pt x="157" y="20643"/>
                    <a:pt x="477" y="20603"/>
                  </a:cubicBezTo>
                  <a:cubicBezTo>
                    <a:pt x="10158" y="19268"/>
                    <a:pt x="10158" y="19268"/>
                    <a:pt x="10158" y="19268"/>
                  </a:cubicBezTo>
                  <a:cubicBezTo>
                    <a:pt x="10295" y="19229"/>
                    <a:pt x="10387" y="19268"/>
                    <a:pt x="10478" y="19307"/>
                  </a:cubicBezTo>
                  <a:cubicBezTo>
                    <a:pt x="10524" y="19347"/>
                    <a:pt x="10569" y="19386"/>
                    <a:pt x="10569" y="19465"/>
                  </a:cubicBezTo>
                  <a:cubicBezTo>
                    <a:pt x="10615" y="19661"/>
                    <a:pt x="10661" y="19897"/>
                    <a:pt x="10432" y="20054"/>
                  </a:cubicBezTo>
                  <a:cubicBezTo>
                    <a:pt x="10341" y="20171"/>
                    <a:pt x="10204" y="20211"/>
                    <a:pt x="10067" y="20329"/>
                  </a:cubicBezTo>
                  <a:cubicBezTo>
                    <a:pt x="9702" y="20603"/>
                    <a:pt x="9702" y="21075"/>
                    <a:pt x="10158" y="21271"/>
                  </a:cubicBezTo>
                  <a:cubicBezTo>
                    <a:pt x="10569" y="21507"/>
                    <a:pt x="11117" y="21546"/>
                    <a:pt x="11619" y="21467"/>
                  </a:cubicBezTo>
                  <a:cubicBezTo>
                    <a:pt x="12122" y="21389"/>
                    <a:pt x="12670" y="21232"/>
                    <a:pt x="12989" y="20918"/>
                  </a:cubicBezTo>
                  <a:cubicBezTo>
                    <a:pt x="13309" y="20564"/>
                    <a:pt x="13172" y="20132"/>
                    <a:pt x="12715" y="19975"/>
                  </a:cubicBezTo>
                  <a:cubicBezTo>
                    <a:pt x="12578" y="19897"/>
                    <a:pt x="12396" y="19857"/>
                    <a:pt x="12259" y="19818"/>
                  </a:cubicBezTo>
                  <a:cubicBezTo>
                    <a:pt x="11985" y="19700"/>
                    <a:pt x="11939" y="19504"/>
                    <a:pt x="11939" y="19268"/>
                  </a:cubicBezTo>
                  <a:cubicBezTo>
                    <a:pt x="11893" y="19190"/>
                    <a:pt x="11939" y="19150"/>
                    <a:pt x="11939" y="19111"/>
                  </a:cubicBezTo>
                  <a:cubicBezTo>
                    <a:pt x="12030" y="19033"/>
                    <a:pt x="12122" y="18993"/>
                    <a:pt x="12213" y="18993"/>
                  </a:cubicBezTo>
                  <a:cubicBezTo>
                    <a:pt x="19976" y="17933"/>
                    <a:pt x="19976" y="17933"/>
                    <a:pt x="19976" y="17933"/>
                  </a:cubicBezTo>
                  <a:cubicBezTo>
                    <a:pt x="20113" y="17894"/>
                    <a:pt x="20250" y="17776"/>
                    <a:pt x="20296" y="17658"/>
                  </a:cubicBezTo>
                  <a:cubicBezTo>
                    <a:pt x="21529" y="12827"/>
                    <a:pt x="21392" y="4894"/>
                    <a:pt x="13811" y="1595"/>
                  </a:cubicBezTo>
                  <a:cubicBezTo>
                    <a:pt x="12304" y="928"/>
                    <a:pt x="10843" y="417"/>
                    <a:pt x="9382" y="25"/>
                  </a:cubicBezTo>
                  <a:cubicBezTo>
                    <a:pt x="9199" y="-54"/>
                    <a:pt x="8971" y="64"/>
                    <a:pt x="8880" y="221"/>
                  </a:cubicBezTo>
                  <a:cubicBezTo>
                    <a:pt x="4541" y="9921"/>
                    <a:pt x="4541" y="9921"/>
                    <a:pt x="4541" y="9921"/>
                  </a:cubicBezTo>
                  <a:cubicBezTo>
                    <a:pt x="4907" y="9725"/>
                    <a:pt x="5363" y="9686"/>
                    <a:pt x="5774" y="9843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4" name="Google Shape;751;p38"/>
            <p:cNvSpPr/>
            <p:nvPr/>
          </p:nvSpPr>
          <p:spPr>
            <a:xfrm>
              <a:off x="193225" y="188348"/>
              <a:ext cx="159640" cy="164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92" fill="norm" stroke="1" extrusionOk="0">
                  <a:moveTo>
                    <a:pt x="14805" y="2130"/>
                  </a:moveTo>
                  <a:cubicBezTo>
                    <a:pt x="14905" y="2517"/>
                    <a:pt x="14756" y="2952"/>
                    <a:pt x="14456" y="3290"/>
                  </a:cubicBezTo>
                  <a:cubicBezTo>
                    <a:pt x="14007" y="3773"/>
                    <a:pt x="13359" y="4112"/>
                    <a:pt x="12561" y="4208"/>
                  </a:cubicBezTo>
                  <a:cubicBezTo>
                    <a:pt x="11763" y="4353"/>
                    <a:pt x="11014" y="4257"/>
                    <a:pt x="10416" y="3918"/>
                  </a:cubicBezTo>
                  <a:cubicBezTo>
                    <a:pt x="10017" y="3677"/>
                    <a:pt x="9767" y="3339"/>
                    <a:pt x="9717" y="2904"/>
                  </a:cubicBezTo>
                  <a:cubicBezTo>
                    <a:pt x="9617" y="2469"/>
                    <a:pt x="9767" y="2034"/>
                    <a:pt x="10116" y="1696"/>
                  </a:cubicBezTo>
                  <a:cubicBezTo>
                    <a:pt x="389" y="3194"/>
                    <a:pt x="389" y="3194"/>
                    <a:pt x="389" y="3194"/>
                  </a:cubicBezTo>
                  <a:cubicBezTo>
                    <a:pt x="40" y="3242"/>
                    <a:pt x="-110" y="3628"/>
                    <a:pt x="90" y="3870"/>
                  </a:cubicBezTo>
                  <a:cubicBezTo>
                    <a:pt x="6874" y="11988"/>
                    <a:pt x="6874" y="11988"/>
                    <a:pt x="6874" y="11988"/>
                  </a:cubicBezTo>
                  <a:cubicBezTo>
                    <a:pt x="6924" y="12037"/>
                    <a:pt x="6974" y="12182"/>
                    <a:pt x="6974" y="12278"/>
                  </a:cubicBezTo>
                  <a:cubicBezTo>
                    <a:pt x="6974" y="12326"/>
                    <a:pt x="6924" y="12423"/>
                    <a:pt x="6874" y="12423"/>
                  </a:cubicBezTo>
                  <a:cubicBezTo>
                    <a:pt x="6674" y="12616"/>
                    <a:pt x="6425" y="12810"/>
                    <a:pt x="6126" y="12713"/>
                  </a:cubicBezTo>
                  <a:cubicBezTo>
                    <a:pt x="5976" y="12665"/>
                    <a:pt x="5826" y="12568"/>
                    <a:pt x="5627" y="12520"/>
                  </a:cubicBezTo>
                  <a:cubicBezTo>
                    <a:pt x="5128" y="12326"/>
                    <a:pt x="4629" y="12665"/>
                    <a:pt x="4629" y="13196"/>
                  </a:cubicBezTo>
                  <a:cubicBezTo>
                    <a:pt x="4629" y="13728"/>
                    <a:pt x="4878" y="14259"/>
                    <a:pt x="5228" y="14646"/>
                  </a:cubicBezTo>
                  <a:cubicBezTo>
                    <a:pt x="5577" y="15081"/>
                    <a:pt x="6076" y="15467"/>
                    <a:pt x="6575" y="15564"/>
                  </a:cubicBezTo>
                  <a:cubicBezTo>
                    <a:pt x="7123" y="15661"/>
                    <a:pt x="7572" y="15274"/>
                    <a:pt x="7472" y="14743"/>
                  </a:cubicBezTo>
                  <a:cubicBezTo>
                    <a:pt x="7472" y="14549"/>
                    <a:pt x="7423" y="14404"/>
                    <a:pt x="7423" y="14211"/>
                  </a:cubicBezTo>
                  <a:cubicBezTo>
                    <a:pt x="7373" y="13921"/>
                    <a:pt x="7572" y="13728"/>
                    <a:pt x="7822" y="13583"/>
                  </a:cubicBezTo>
                  <a:cubicBezTo>
                    <a:pt x="7872" y="13535"/>
                    <a:pt x="7921" y="13535"/>
                    <a:pt x="7971" y="13535"/>
                  </a:cubicBezTo>
                  <a:cubicBezTo>
                    <a:pt x="8121" y="13535"/>
                    <a:pt x="8221" y="13583"/>
                    <a:pt x="8271" y="13679"/>
                  </a:cubicBezTo>
                  <a:cubicBezTo>
                    <a:pt x="14606" y="21218"/>
                    <a:pt x="14606" y="21218"/>
                    <a:pt x="14606" y="21218"/>
                  </a:cubicBezTo>
                  <a:cubicBezTo>
                    <a:pt x="14905" y="21556"/>
                    <a:pt x="15404" y="21363"/>
                    <a:pt x="15404" y="20976"/>
                  </a:cubicBezTo>
                  <a:cubicBezTo>
                    <a:pt x="15404" y="19237"/>
                    <a:pt x="15454" y="17062"/>
                    <a:pt x="15903" y="14453"/>
                  </a:cubicBezTo>
                  <a:cubicBezTo>
                    <a:pt x="16601" y="9862"/>
                    <a:pt x="18647" y="6431"/>
                    <a:pt x="20692" y="2420"/>
                  </a:cubicBezTo>
                  <a:cubicBezTo>
                    <a:pt x="20941" y="1937"/>
                    <a:pt x="21191" y="1309"/>
                    <a:pt x="21390" y="584"/>
                  </a:cubicBezTo>
                  <a:cubicBezTo>
                    <a:pt x="21490" y="294"/>
                    <a:pt x="21241" y="-44"/>
                    <a:pt x="20941" y="4"/>
                  </a:cubicBezTo>
                  <a:cubicBezTo>
                    <a:pt x="14057" y="1067"/>
                    <a:pt x="14057" y="1067"/>
                    <a:pt x="14057" y="1067"/>
                  </a:cubicBezTo>
                  <a:cubicBezTo>
                    <a:pt x="14456" y="1309"/>
                    <a:pt x="14756" y="1696"/>
                    <a:pt x="14805" y="213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5" name="Google Shape;752;p38"/>
            <p:cNvSpPr/>
            <p:nvPr/>
          </p:nvSpPr>
          <p:spPr>
            <a:xfrm>
              <a:off x="124998" y="221120"/>
              <a:ext cx="184644" cy="202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0061" fill="norm" stroke="1" extrusionOk="0">
                  <a:moveTo>
                    <a:pt x="14374" y="8946"/>
                  </a:moveTo>
                  <a:cubicBezTo>
                    <a:pt x="14075" y="9167"/>
                    <a:pt x="13692" y="9241"/>
                    <a:pt x="13309" y="9167"/>
                  </a:cubicBezTo>
                  <a:cubicBezTo>
                    <a:pt x="12755" y="9057"/>
                    <a:pt x="12201" y="8762"/>
                    <a:pt x="11775" y="8284"/>
                  </a:cubicBezTo>
                  <a:cubicBezTo>
                    <a:pt x="11349" y="7842"/>
                    <a:pt x="11093" y="7327"/>
                    <a:pt x="11093" y="6812"/>
                  </a:cubicBezTo>
                  <a:cubicBezTo>
                    <a:pt x="11093" y="6481"/>
                    <a:pt x="11264" y="6187"/>
                    <a:pt x="11562" y="5966"/>
                  </a:cubicBezTo>
                  <a:cubicBezTo>
                    <a:pt x="11860" y="5745"/>
                    <a:pt x="12286" y="5671"/>
                    <a:pt x="12669" y="5745"/>
                  </a:cubicBezTo>
                  <a:cubicBezTo>
                    <a:pt x="7344" y="115"/>
                    <a:pt x="7344" y="115"/>
                    <a:pt x="7344" y="115"/>
                  </a:cubicBezTo>
                  <a:cubicBezTo>
                    <a:pt x="7174" y="-69"/>
                    <a:pt x="6833" y="-32"/>
                    <a:pt x="6705" y="225"/>
                  </a:cubicBezTo>
                  <a:cubicBezTo>
                    <a:pt x="3425" y="7622"/>
                    <a:pt x="3425" y="7622"/>
                    <a:pt x="3425" y="7622"/>
                  </a:cubicBezTo>
                  <a:cubicBezTo>
                    <a:pt x="3382" y="7695"/>
                    <a:pt x="3339" y="7769"/>
                    <a:pt x="3254" y="7806"/>
                  </a:cubicBezTo>
                  <a:cubicBezTo>
                    <a:pt x="3169" y="7806"/>
                    <a:pt x="3126" y="7806"/>
                    <a:pt x="3084" y="7806"/>
                  </a:cubicBezTo>
                  <a:cubicBezTo>
                    <a:pt x="2828" y="7732"/>
                    <a:pt x="2615" y="7658"/>
                    <a:pt x="2572" y="7438"/>
                  </a:cubicBezTo>
                  <a:cubicBezTo>
                    <a:pt x="2530" y="7290"/>
                    <a:pt x="2530" y="7143"/>
                    <a:pt x="2487" y="7033"/>
                  </a:cubicBezTo>
                  <a:cubicBezTo>
                    <a:pt x="2402" y="6628"/>
                    <a:pt x="1933" y="6444"/>
                    <a:pt x="1550" y="6628"/>
                  </a:cubicBezTo>
                  <a:cubicBezTo>
                    <a:pt x="1124" y="6849"/>
                    <a:pt x="868" y="7217"/>
                    <a:pt x="698" y="7585"/>
                  </a:cubicBezTo>
                  <a:cubicBezTo>
                    <a:pt x="527" y="7990"/>
                    <a:pt x="442" y="8431"/>
                    <a:pt x="570" y="8799"/>
                  </a:cubicBezTo>
                  <a:cubicBezTo>
                    <a:pt x="740" y="9167"/>
                    <a:pt x="1209" y="9314"/>
                    <a:pt x="1593" y="9057"/>
                  </a:cubicBezTo>
                  <a:cubicBezTo>
                    <a:pt x="1720" y="8983"/>
                    <a:pt x="1806" y="8873"/>
                    <a:pt x="1933" y="8799"/>
                  </a:cubicBezTo>
                  <a:cubicBezTo>
                    <a:pt x="2189" y="8689"/>
                    <a:pt x="2402" y="8726"/>
                    <a:pt x="2615" y="8836"/>
                  </a:cubicBezTo>
                  <a:cubicBezTo>
                    <a:pt x="2658" y="8836"/>
                    <a:pt x="2700" y="8873"/>
                    <a:pt x="2743" y="8910"/>
                  </a:cubicBezTo>
                  <a:cubicBezTo>
                    <a:pt x="2785" y="8983"/>
                    <a:pt x="2785" y="9094"/>
                    <a:pt x="2743" y="9167"/>
                  </a:cubicBezTo>
                  <a:cubicBezTo>
                    <a:pt x="144" y="15018"/>
                    <a:pt x="144" y="15018"/>
                    <a:pt x="144" y="15018"/>
                  </a:cubicBezTo>
                  <a:cubicBezTo>
                    <a:pt x="144" y="15091"/>
                    <a:pt x="101" y="15165"/>
                    <a:pt x="144" y="15202"/>
                  </a:cubicBezTo>
                  <a:cubicBezTo>
                    <a:pt x="400" y="16306"/>
                    <a:pt x="-282" y="17962"/>
                    <a:pt x="144" y="18624"/>
                  </a:cubicBezTo>
                  <a:cubicBezTo>
                    <a:pt x="996" y="19875"/>
                    <a:pt x="14161" y="21531"/>
                    <a:pt x="20636" y="17594"/>
                  </a:cubicBezTo>
                  <a:cubicBezTo>
                    <a:pt x="21318" y="17189"/>
                    <a:pt x="21190" y="16343"/>
                    <a:pt x="21062" y="14724"/>
                  </a:cubicBezTo>
                  <a:cubicBezTo>
                    <a:pt x="14842" y="8063"/>
                    <a:pt x="14842" y="8063"/>
                    <a:pt x="14842" y="8063"/>
                  </a:cubicBezTo>
                  <a:cubicBezTo>
                    <a:pt x="14842" y="8394"/>
                    <a:pt x="14672" y="8726"/>
                    <a:pt x="14374" y="89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6" name="Google Shape;753;p38"/>
            <p:cNvSpPr/>
            <p:nvPr/>
          </p:nvSpPr>
          <p:spPr>
            <a:xfrm>
              <a:off x="-1" y="208170"/>
              <a:ext cx="178122" cy="165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0280" fill="norm" stroke="1" extrusionOk="0">
                  <a:moveTo>
                    <a:pt x="15802" y="13504"/>
                  </a:moveTo>
                  <a:cubicBezTo>
                    <a:pt x="15443" y="13368"/>
                    <a:pt x="15130" y="13049"/>
                    <a:pt x="14995" y="12640"/>
                  </a:cubicBezTo>
                  <a:cubicBezTo>
                    <a:pt x="14816" y="12094"/>
                    <a:pt x="14861" y="11412"/>
                    <a:pt x="15130" y="10730"/>
                  </a:cubicBezTo>
                  <a:cubicBezTo>
                    <a:pt x="15399" y="10048"/>
                    <a:pt x="15802" y="9502"/>
                    <a:pt x="16340" y="9184"/>
                  </a:cubicBezTo>
                  <a:cubicBezTo>
                    <a:pt x="16698" y="9002"/>
                    <a:pt x="17101" y="8957"/>
                    <a:pt x="17460" y="9093"/>
                  </a:cubicBezTo>
                  <a:cubicBezTo>
                    <a:pt x="17863" y="9230"/>
                    <a:pt x="18132" y="9548"/>
                    <a:pt x="18267" y="9957"/>
                  </a:cubicBezTo>
                  <a:cubicBezTo>
                    <a:pt x="21448" y="1590"/>
                    <a:pt x="21448" y="1590"/>
                    <a:pt x="21448" y="1590"/>
                  </a:cubicBezTo>
                  <a:cubicBezTo>
                    <a:pt x="21538" y="1317"/>
                    <a:pt x="21314" y="999"/>
                    <a:pt x="21000" y="1044"/>
                  </a:cubicBezTo>
                  <a:cubicBezTo>
                    <a:pt x="11455" y="2590"/>
                    <a:pt x="11455" y="2590"/>
                    <a:pt x="11455" y="2590"/>
                  </a:cubicBezTo>
                  <a:cubicBezTo>
                    <a:pt x="11365" y="2590"/>
                    <a:pt x="11231" y="2590"/>
                    <a:pt x="11186" y="2500"/>
                  </a:cubicBezTo>
                  <a:cubicBezTo>
                    <a:pt x="11141" y="2500"/>
                    <a:pt x="11097" y="2409"/>
                    <a:pt x="11097" y="2363"/>
                  </a:cubicBezTo>
                  <a:cubicBezTo>
                    <a:pt x="11052" y="2090"/>
                    <a:pt x="11007" y="1863"/>
                    <a:pt x="11186" y="1681"/>
                  </a:cubicBezTo>
                  <a:cubicBezTo>
                    <a:pt x="11321" y="1545"/>
                    <a:pt x="11455" y="1454"/>
                    <a:pt x="11589" y="1363"/>
                  </a:cubicBezTo>
                  <a:cubicBezTo>
                    <a:pt x="11948" y="1044"/>
                    <a:pt x="11903" y="499"/>
                    <a:pt x="11500" y="226"/>
                  </a:cubicBezTo>
                  <a:cubicBezTo>
                    <a:pt x="11052" y="-2"/>
                    <a:pt x="10514" y="-47"/>
                    <a:pt x="10021" y="44"/>
                  </a:cubicBezTo>
                  <a:cubicBezTo>
                    <a:pt x="9528" y="89"/>
                    <a:pt x="9035" y="317"/>
                    <a:pt x="8721" y="681"/>
                  </a:cubicBezTo>
                  <a:cubicBezTo>
                    <a:pt x="8408" y="1044"/>
                    <a:pt x="8542" y="1590"/>
                    <a:pt x="8990" y="1772"/>
                  </a:cubicBezTo>
                  <a:cubicBezTo>
                    <a:pt x="9125" y="1863"/>
                    <a:pt x="9259" y="1863"/>
                    <a:pt x="9438" y="1954"/>
                  </a:cubicBezTo>
                  <a:cubicBezTo>
                    <a:pt x="9662" y="2090"/>
                    <a:pt x="9707" y="2318"/>
                    <a:pt x="9752" y="2590"/>
                  </a:cubicBezTo>
                  <a:cubicBezTo>
                    <a:pt x="9752" y="2636"/>
                    <a:pt x="9752" y="2681"/>
                    <a:pt x="9707" y="2727"/>
                  </a:cubicBezTo>
                  <a:cubicBezTo>
                    <a:pt x="9662" y="2863"/>
                    <a:pt x="9573" y="2909"/>
                    <a:pt x="9438" y="2909"/>
                  </a:cubicBezTo>
                  <a:cubicBezTo>
                    <a:pt x="341" y="4409"/>
                    <a:pt x="341" y="4409"/>
                    <a:pt x="341" y="4409"/>
                  </a:cubicBezTo>
                  <a:cubicBezTo>
                    <a:pt x="72" y="4409"/>
                    <a:pt x="-62" y="4682"/>
                    <a:pt x="28" y="4910"/>
                  </a:cubicBezTo>
                  <a:cubicBezTo>
                    <a:pt x="565" y="6228"/>
                    <a:pt x="3254" y="6910"/>
                    <a:pt x="3792" y="7911"/>
                  </a:cubicBezTo>
                  <a:cubicBezTo>
                    <a:pt x="4061" y="8411"/>
                    <a:pt x="3299" y="9502"/>
                    <a:pt x="3389" y="10230"/>
                  </a:cubicBezTo>
                  <a:cubicBezTo>
                    <a:pt x="3433" y="10821"/>
                    <a:pt x="5092" y="11458"/>
                    <a:pt x="5092" y="11458"/>
                  </a:cubicBezTo>
                  <a:cubicBezTo>
                    <a:pt x="5092" y="11458"/>
                    <a:pt x="3926" y="12549"/>
                    <a:pt x="3882" y="13095"/>
                  </a:cubicBezTo>
                  <a:cubicBezTo>
                    <a:pt x="3792" y="13686"/>
                    <a:pt x="4912" y="14641"/>
                    <a:pt x="4957" y="15278"/>
                  </a:cubicBezTo>
                  <a:cubicBezTo>
                    <a:pt x="4957" y="15869"/>
                    <a:pt x="3971" y="17460"/>
                    <a:pt x="4464" y="19097"/>
                  </a:cubicBezTo>
                  <a:cubicBezTo>
                    <a:pt x="5136" y="21553"/>
                    <a:pt x="12486" y="19416"/>
                    <a:pt x="14413" y="19461"/>
                  </a:cubicBezTo>
                  <a:cubicBezTo>
                    <a:pt x="14547" y="19461"/>
                    <a:pt x="14726" y="19370"/>
                    <a:pt x="14771" y="19188"/>
                  </a:cubicBezTo>
                  <a:cubicBezTo>
                    <a:pt x="16967" y="13413"/>
                    <a:pt x="16967" y="13413"/>
                    <a:pt x="16967" y="13413"/>
                  </a:cubicBezTo>
                  <a:cubicBezTo>
                    <a:pt x="16609" y="13595"/>
                    <a:pt x="16205" y="13641"/>
                    <a:pt x="15802" y="13504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7" name="Google Shape;754;p38"/>
            <p:cNvSpPr/>
            <p:nvPr/>
          </p:nvSpPr>
          <p:spPr>
            <a:xfrm>
              <a:off x="2981" y="67179"/>
              <a:ext cx="172845" cy="170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477" fill="norm" stroke="1" extrusionOk="0">
                  <a:moveTo>
                    <a:pt x="7694" y="19172"/>
                  </a:moveTo>
                  <a:cubicBezTo>
                    <a:pt x="7648" y="18750"/>
                    <a:pt x="7740" y="18327"/>
                    <a:pt x="8061" y="17998"/>
                  </a:cubicBezTo>
                  <a:cubicBezTo>
                    <a:pt x="8429" y="17529"/>
                    <a:pt x="9072" y="17247"/>
                    <a:pt x="9808" y="17106"/>
                  </a:cubicBezTo>
                  <a:cubicBezTo>
                    <a:pt x="10543" y="17012"/>
                    <a:pt x="11232" y="17106"/>
                    <a:pt x="11738" y="17435"/>
                  </a:cubicBezTo>
                  <a:cubicBezTo>
                    <a:pt x="12106" y="17623"/>
                    <a:pt x="12335" y="17998"/>
                    <a:pt x="12427" y="18421"/>
                  </a:cubicBezTo>
                  <a:cubicBezTo>
                    <a:pt x="12473" y="18843"/>
                    <a:pt x="12335" y="19266"/>
                    <a:pt x="12060" y="19595"/>
                  </a:cubicBezTo>
                  <a:cubicBezTo>
                    <a:pt x="21021" y="18139"/>
                    <a:pt x="21021" y="18139"/>
                    <a:pt x="21021" y="18139"/>
                  </a:cubicBezTo>
                  <a:cubicBezTo>
                    <a:pt x="21343" y="18092"/>
                    <a:pt x="21481" y="17717"/>
                    <a:pt x="21251" y="17435"/>
                  </a:cubicBezTo>
                  <a:cubicBezTo>
                    <a:pt x="15047" y="9593"/>
                    <a:pt x="15047" y="9593"/>
                    <a:pt x="15047" y="9593"/>
                  </a:cubicBezTo>
                  <a:cubicBezTo>
                    <a:pt x="14955" y="9499"/>
                    <a:pt x="14909" y="9405"/>
                    <a:pt x="14955" y="9311"/>
                  </a:cubicBezTo>
                  <a:cubicBezTo>
                    <a:pt x="14955" y="9217"/>
                    <a:pt x="15001" y="9170"/>
                    <a:pt x="15047" y="9123"/>
                  </a:cubicBezTo>
                  <a:cubicBezTo>
                    <a:pt x="15231" y="8936"/>
                    <a:pt x="15415" y="8795"/>
                    <a:pt x="15690" y="8889"/>
                  </a:cubicBezTo>
                  <a:cubicBezTo>
                    <a:pt x="15874" y="8936"/>
                    <a:pt x="16012" y="9030"/>
                    <a:pt x="16150" y="9077"/>
                  </a:cubicBezTo>
                  <a:cubicBezTo>
                    <a:pt x="16655" y="9217"/>
                    <a:pt x="17115" y="8936"/>
                    <a:pt x="17115" y="8419"/>
                  </a:cubicBezTo>
                  <a:cubicBezTo>
                    <a:pt x="17115" y="7903"/>
                    <a:pt x="16839" y="7386"/>
                    <a:pt x="16518" y="6963"/>
                  </a:cubicBezTo>
                  <a:cubicBezTo>
                    <a:pt x="16196" y="6588"/>
                    <a:pt x="15782" y="6212"/>
                    <a:pt x="15277" y="6118"/>
                  </a:cubicBezTo>
                  <a:cubicBezTo>
                    <a:pt x="14817" y="6024"/>
                    <a:pt x="14404" y="6400"/>
                    <a:pt x="14450" y="6917"/>
                  </a:cubicBezTo>
                  <a:cubicBezTo>
                    <a:pt x="14495" y="7104"/>
                    <a:pt x="14541" y="7245"/>
                    <a:pt x="14541" y="7433"/>
                  </a:cubicBezTo>
                  <a:cubicBezTo>
                    <a:pt x="14587" y="7715"/>
                    <a:pt x="14358" y="7856"/>
                    <a:pt x="14174" y="8043"/>
                  </a:cubicBezTo>
                  <a:cubicBezTo>
                    <a:pt x="14128" y="8090"/>
                    <a:pt x="14036" y="8090"/>
                    <a:pt x="13990" y="8090"/>
                  </a:cubicBezTo>
                  <a:cubicBezTo>
                    <a:pt x="13898" y="8090"/>
                    <a:pt x="13806" y="8043"/>
                    <a:pt x="13714" y="7950"/>
                  </a:cubicBezTo>
                  <a:cubicBezTo>
                    <a:pt x="7556" y="155"/>
                    <a:pt x="7556" y="155"/>
                    <a:pt x="7556" y="155"/>
                  </a:cubicBezTo>
                  <a:cubicBezTo>
                    <a:pt x="7372" y="-80"/>
                    <a:pt x="7004" y="-33"/>
                    <a:pt x="6867" y="202"/>
                  </a:cubicBezTo>
                  <a:cubicBezTo>
                    <a:pt x="5074" y="3207"/>
                    <a:pt x="4339" y="6447"/>
                    <a:pt x="4063" y="8983"/>
                  </a:cubicBezTo>
                  <a:cubicBezTo>
                    <a:pt x="3833" y="11049"/>
                    <a:pt x="5120" y="12504"/>
                    <a:pt x="4982" y="13725"/>
                  </a:cubicBezTo>
                  <a:cubicBezTo>
                    <a:pt x="4752" y="15650"/>
                    <a:pt x="1352" y="18468"/>
                    <a:pt x="65" y="20863"/>
                  </a:cubicBezTo>
                  <a:cubicBezTo>
                    <a:pt x="-119" y="21144"/>
                    <a:pt x="111" y="21520"/>
                    <a:pt x="478" y="21473"/>
                  </a:cubicBezTo>
                  <a:cubicBezTo>
                    <a:pt x="8383" y="20158"/>
                    <a:pt x="8383" y="20158"/>
                    <a:pt x="8383" y="20158"/>
                  </a:cubicBezTo>
                  <a:cubicBezTo>
                    <a:pt x="8015" y="19970"/>
                    <a:pt x="7786" y="19595"/>
                    <a:pt x="7694" y="1917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03" name="Google Shape;755;p38"/>
          <p:cNvGrpSpPr/>
          <p:nvPr/>
        </p:nvGrpSpPr>
        <p:grpSpPr>
          <a:xfrm>
            <a:off x="1169234" y="853932"/>
            <a:ext cx="359811" cy="420271"/>
            <a:chOff x="0" y="0"/>
            <a:chExt cx="359810" cy="420270"/>
          </a:xfrm>
        </p:grpSpPr>
        <p:sp>
          <p:nvSpPr>
            <p:cNvPr id="599" name="Google Shape;756;p38"/>
            <p:cNvSpPr/>
            <p:nvPr/>
          </p:nvSpPr>
          <p:spPr>
            <a:xfrm>
              <a:off x="32236" y="302584"/>
              <a:ext cx="277165" cy="11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19206" fill="norm" stroke="1" extrusionOk="0">
                  <a:moveTo>
                    <a:pt x="1" y="1629"/>
                  </a:moveTo>
                  <a:cubicBezTo>
                    <a:pt x="-27" y="2474"/>
                    <a:pt x="681" y="3741"/>
                    <a:pt x="681" y="4525"/>
                  </a:cubicBezTo>
                  <a:cubicBezTo>
                    <a:pt x="709" y="5370"/>
                    <a:pt x="86" y="7421"/>
                    <a:pt x="369" y="9654"/>
                  </a:cubicBezTo>
                  <a:cubicBezTo>
                    <a:pt x="879" y="13213"/>
                    <a:pt x="6484" y="9352"/>
                    <a:pt x="6909" y="10197"/>
                  </a:cubicBezTo>
                  <a:cubicBezTo>
                    <a:pt x="7588" y="11584"/>
                    <a:pt x="6796" y="15566"/>
                    <a:pt x="7192" y="16894"/>
                  </a:cubicBezTo>
                  <a:cubicBezTo>
                    <a:pt x="7758" y="18885"/>
                    <a:pt x="16449" y="21600"/>
                    <a:pt x="20780" y="15204"/>
                  </a:cubicBezTo>
                  <a:cubicBezTo>
                    <a:pt x="21573" y="13998"/>
                    <a:pt x="20610" y="10136"/>
                    <a:pt x="21177" y="483"/>
                  </a:cubicBezTo>
                  <a:cubicBezTo>
                    <a:pt x="21177" y="241"/>
                    <a:pt x="21092" y="0"/>
                    <a:pt x="20979" y="0"/>
                  </a:cubicBezTo>
                  <a:cubicBezTo>
                    <a:pt x="652" y="0"/>
                    <a:pt x="652" y="0"/>
                    <a:pt x="652" y="0"/>
                  </a:cubicBezTo>
                  <a:cubicBezTo>
                    <a:pt x="596" y="0"/>
                    <a:pt x="511" y="60"/>
                    <a:pt x="454" y="181"/>
                  </a:cubicBezTo>
                  <a:cubicBezTo>
                    <a:pt x="256" y="664"/>
                    <a:pt x="30" y="1267"/>
                    <a:pt x="1" y="16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0" name="Google Shape;757;p38"/>
            <p:cNvSpPr/>
            <p:nvPr/>
          </p:nvSpPr>
          <p:spPr>
            <a:xfrm>
              <a:off x="-1" y="201684"/>
              <a:ext cx="346383" cy="9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600" fill="norm" stroke="1" extrusionOk="0">
                  <a:moveTo>
                    <a:pt x="1" y="9090"/>
                  </a:moveTo>
                  <a:cubicBezTo>
                    <a:pt x="-45" y="12176"/>
                    <a:pt x="1659" y="13427"/>
                    <a:pt x="1981" y="15512"/>
                  </a:cubicBezTo>
                  <a:cubicBezTo>
                    <a:pt x="2097" y="16429"/>
                    <a:pt x="1728" y="18514"/>
                    <a:pt x="1774" y="19765"/>
                  </a:cubicBezTo>
                  <a:cubicBezTo>
                    <a:pt x="1774" y="20349"/>
                    <a:pt x="2051" y="21016"/>
                    <a:pt x="2281" y="21433"/>
                  </a:cubicBezTo>
                  <a:cubicBezTo>
                    <a:pt x="2327" y="21517"/>
                    <a:pt x="2350" y="21600"/>
                    <a:pt x="2396" y="21600"/>
                  </a:cubicBezTo>
                  <a:cubicBezTo>
                    <a:pt x="19298" y="21600"/>
                    <a:pt x="19298" y="21600"/>
                    <a:pt x="19298" y="21600"/>
                  </a:cubicBezTo>
                  <a:cubicBezTo>
                    <a:pt x="19298" y="21517"/>
                    <a:pt x="19298" y="21517"/>
                    <a:pt x="19298" y="21517"/>
                  </a:cubicBezTo>
                  <a:cubicBezTo>
                    <a:pt x="19621" y="13677"/>
                    <a:pt x="20565" y="7756"/>
                    <a:pt x="21509" y="834"/>
                  </a:cubicBezTo>
                  <a:cubicBezTo>
                    <a:pt x="21509" y="834"/>
                    <a:pt x="21509" y="834"/>
                    <a:pt x="21509" y="834"/>
                  </a:cubicBezTo>
                  <a:cubicBezTo>
                    <a:pt x="21555" y="417"/>
                    <a:pt x="21486" y="0"/>
                    <a:pt x="21348" y="0"/>
                  </a:cubicBezTo>
                  <a:cubicBezTo>
                    <a:pt x="1728" y="0"/>
                    <a:pt x="1728" y="0"/>
                    <a:pt x="1728" y="0"/>
                  </a:cubicBezTo>
                  <a:cubicBezTo>
                    <a:pt x="1682" y="0"/>
                    <a:pt x="1636" y="83"/>
                    <a:pt x="1590" y="250"/>
                  </a:cubicBezTo>
                  <a:cubicBezTo>
                    <a:pt x="853" y="3253"/>
                    <a:pt x="24" y="6505"/>
                    <a:pt x="1" y="90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1" name="Google Shape;758;p38"/>
            <p:cNvSpPr/>
            <p:nvPr/>
          </p:nvSpPr>
          <p:spPr>
            <a:xfrm>
              <a:off x="34041" y="100785"/>
              <a:ext cx="325770" cy="95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fill="norm" stroke="1" extrusionOk="0">
                  <a:moveTo>
                    <a:pt x="150" y="8205"/>
                  </a:moveTo>
                  <a:cubicBezTo>
                    <a:pt x="4" y="11888"/>
                    <a:pt x="708" y="14567"/>
                    <a:pt x="635" y="16660"/>
                  </a:cubicBezTo>
                  <a:cubicBezTo>
                    <a:pt x="586" y="17833"/>
                    <a:pt x="368" y="19256"/>
                    <a:pt x="29" y="20679"/>
                  </a:cubicBezTo>
                  <a:cubicBezTo>
                    <a:pt x="-44" y="21098"/>
                    <a:pt x="29" y="21600"/>
                    <a:pt x="174" y="21600"/>
                  </a:cubicBezTo>
                  <a:cubicBezTo>
                    <a:pt x="20538" y="21600"/>
                    <a:pt x="20538" y="21600"/>
                    <a:pt x="20538" y="21600"/>
                  </a:cubicBezTo>
                  <a:cubicBezTo>
                    <a:pt x="20611" y="21600"/>
                    <a:pt x="20683" y="21433"/>
                    <a:pt x="20708" y="21265"/>
                  </a:cubicBezTo>
                  <a:cubicBezTo>
                    <a:pt x="21168" y="16326"/>
                    <a:pt x="21556" y="8205"/>
                    <a:pt x="21120" y="419"/>
                  </a:cubicBezTo>
                  <a:cubicBezTo>
                    <a:pt x="21095" y="167"/>
                    <a:pt x="21023" y="0"/>
                    <a:pt x="20950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08" y="0"/>
                    <a:pt x="635" y="167"/>
                    <a:pt x="611" y="419"/>
                  </a:cubicBezTo>
                  <a:cubicBezTo>
                    <a:pt x="368" y="3181"/>
                    <a:pt x="223" y="5860"/>
                    <a:pt x="150" y="8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2" name="Google Shape;759;p38"/>
            <p:cNvSpPr/>
            <p:nvPr/>
          </p:nvSpPr>
          <p:spPr>
            <a:xfrm>
              <a:off x="47273" y="-1"/>
              <a:ext cx="307063" cy="9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19401" fill="norm" stroke="1" extrusionOk="0">
                  <a:moveTo>
                    <a:pt x="17899" y="5478"/>
                  </a:moveTo>
                  <a:cubicBezTo>
                    <a:pt x="12648" y="-2199"/>
                    <a:pt x="7424" y="-769"/>
                    <a:pt x="4643" y="3446"/>
                  </a:cubicBezTo>
                  <a:cubicBezTo>
                    <a:pt x="2147" y="7209"/>
                    <a:pt x="770" y="13079"/>
                    <a:pt x="16" y="18724"/>
                  </a:cubicBezTo>
                  <a:cubicBezTo>
                    <a:pt x="-36" y="19025"/>
                    <a:pt x="42" y="19401"/>
                    <a:pt x="172" y="19401"/>
                  </a:cubicBezTo>
                  <a:cubicBezTo>
                    <a:pt x="21356" y="19401"/>
                    <a:pt x="21356" y="19401"/>
                    <a:pt x="21356" y="19401"/>
                  </a:cubicBezTo>
                  <a:cubicBezTo>
                    <a:pt x="21486" y="19401"/>
                    <a:pt x="21564" y="19100"/>
                    <a:pt x="21538" y="18724"/>
                  </a:cubicBezTo>
                  <a:cubicBezTo>
                    <a:pt x="21018" y="13380"/>
                    <a:pt x="19926" y="8413"/>
                    <a:pt x="17899" y="547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08" name="Google Shape;760;p38"/>
          <p:cNvGrpSpPr/>
          <p:nvPr/>
        </p:nvGrpSpPr>
        <p:grpSpPr>
          <a:xfrm>
            <a:off x="7622791" y="843834"/>
            <a:ext cx="298406" cy="445039"/>
            <a:chOff x="0" y="0"/>
            <a:chExt cx="298404" cy="445038"/>
          </a:xfrm>
        </p:grpSpPr>
        <p:sp>
          <p:nvSpPr>
            <p:cNvPr id="604" name="Google Shape;761;p38"/>
            <p:cNvSpPr/>
            <p:nvPr/>
          </p:nvSpPr>
          <p:spPr>
            <a:xfrm>
              <a:off x="0" y="248863"/>
              <a:ext cx="298405" cy="93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57"/>
                  </a:moveTo>
                  <a:cubicBezTo>
                    <a:pt x="0" y="14178"/>
                    <a:pt x="149" y="17604"/>
                    <a:pt x="477" y="20839"/>
                  </a:cubicBezTo>
                  <a:cubicBezTo>
                    <a:pt x="507" y="21315"/>
                    <a:pt x="656" y="21600"/>
                    <a:pt x="806" y="21600"/>
                  </a:cubicBezTo>
                  <a:cubicBezTo>
                    <a:pt x="20794" y="21600"/>
                    <a:pt x="20794" y="21600"/>
                    <a:pt x="20794" y="21600"/>
                  </a:cubicBezTo>
                  <a:cubicBezTo>
                    <a:pt x="20944" y="21600"/>
                    <a:pt x="21093" y="21315"/>
                    <a:pt x="21123" y="20839"/>
                  </a:cubicBezTo>
                  <a:cubicBezTo>
                    <a:pt x="21451" y="17604"/>
                    <a:pt x="21600" y="14178"/>
                    <a:pt x="21600" y="10657"/>
                  </a:cubicBezTo>
                  <a:cubicBezTo>
                    <a:pt x="21600" y="7232"/>
                    <a:pt x="21451" y="3901"/>
                    <a:pt x="21152" y="761"/>
                  </a:cubicBezTo>
                  <a:cubicBezTo>
                    <a:pt x="21123" y="285"/>
                    <a:pt x="20973" y="0"/>
                    <a:pt x="20824" y="0"/>
                  </a:cubicBezTo>
                  <a:cubicBezTo>
                    <a:pt x="776" y="0"/>
                    <a:pt x="776" y="0"/>
                    <a:pt x="776" y="0"/>
                  </a:cubicBezTo>
                  <a:cubicBezTo>
                    <a:pt x="627" y="0"/>
                    <a:pt x="477" y="285"/>
                    <a:pt x="448" y="761"/>
                  </a:cubicBezTo>
                  <a:cubicBezTo>
                    <a:pt x="149" y="3901"/>
                    <a:pt x="0" y="7232"/>
                    <a:pt x="0" y="1065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5" name="Google Shape;762;p38"/>
            <p:cNvSpPr/>
            <p:nvPr/>
          </p:nvSpPr>
          <p:spPr>
            <a:xfrm>
              <a:off x="68683" y="0"/>
              <a:ext cx="161039" cy="141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490" fill="norm" stroke="1" extrusionOk="0">
                  <a:moveTo>
                    <a:pt x="19331" y="16641"/>
                  </a:moveTo>
                  <a:cubicBezTo>
                    <a:pt x="11203" y="331"/>
                    <a:pt x="11203" y="331"/>
                    <a:pt x="11203" y="331"/>
                  </a:cubicBezTo>
                  <a:cubicBezTo>
                    <a:pt x="10931" y="-110"/>
                    <a:pt x="10385" y="-110"/>
                    <a:pt x="10113" y="331"/>
                  </a:cubicBezTo>
                  <a:cubicBezTo>
                    <a:pt x="1985" y="16641"/>
                    <a:pt x="1985" y="16641"/>
                    <a:pt x="1985" y="16641"/>
                  </a:cubicBezTo>
                  <a:cubicBezTo>
                    <a:pt x="76" y="20419"/>
                    <a:pt x="76" y="20419"/>
                    <a:pt x="76" y="20419"/>
                  </a:cubicBezTo>
                  <a:cubicBezTo>
                    <a:pt x="-142" y="20923"/>
                    <a:pt x="131" y="21490"/>
                    <a:pt x="622" y="21490"/>
                  </a:cubicBezTo>
                  <a:cubicBezTo>
                    <a:pt x="20694" y="21490"/>
                    <a:pt x="20694" y="21490"/>
                    <a:pt x="20694" y="21490"/>
                  </a:cubicBezTo>
                  <a:cubicBezTo>
                    <a:pt x="21185" y="21490"/>
                    <a:pt x="21458" y="20923"/>
                    <a:pt x="21240" y="20419"/>
                  </a:cubicBezTo>
                  <a:lnTo>
                    <a:pt x="19331" y="1664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6" name="Google Shape;763;p38"/>
            <p:cNvSpPr/>
            <p:nvPr/>
          </p:nvSpPr>
          <p:spPr>
            <a:xfrm>
              <a:off x="12406" y="349188"/>
              <a:ext cx="273593" cy="95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600" fill="norm" stroke="1" extrusionOk="0">
                  <a:moveTo>
                    <a:pt x="10731" y="21600"/>
                  </a:moveTo>
                  <a:cubicBezTo>
                    <a:pt x="15517" y="21600"/>
                    <a:pt x="19623" y="13314"/>
                    <a:pt x="21434" y="1583"/>
                  </a:cubicBezTo>
                  <a:cubicBezTo>
                    <a:pt x="21531" y="838"/>
                    <a:pt x="21369" y="0"/>
                    <a:pt x="21111" y="0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93" y="0"/>
                    <a:pt x="-69" y="838"/>
                    <a:pt x="28" y="1583"/>
                  </a:cubicBezTo>
                  <a:cubicBezTo>
                    <a:pt x="1839" y="13314"/>
                    <a:pt x="5945" y="21600"/>
                    <a:pt x="10731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7" name="Google Shape;764;p38"/>
            <p:cNvSpPr/>
            <p:nvPr/>
          </p:nvSpPr>
          <p:spPr>
            <a:xfrm>
              <a:off x="12117" y="148104"/>
              <a:ext cx="274497" cy="93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20985" y="17413"/>
                  </a:moveTo>
                  <a:cubicBezTo>
                    <a:pt x="20953" y="17318"/>
                    <a:pt x="20953" y="17318"/>
                    <a:pt x="20953" y="17318"/>
                  </a:cubicBezTo>
                  <a:cubicBezTo>
                    <a:pt x="17701" y="476"/>
                    <a:pt x="17701" y="476"/>
                    <a:pt x="17701" y="476"/>
                  </a:cubicBezTo>
                  <a:cubicBezTo>
                    <a:pt x="17637" y="190"/>
                    <a:pt x="17508" y="0"/>
                    <a:pt x="17379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3924" y="0"/>
                    <a:pt x="3795" y="190"/>
                    <a:pt x="3731" y="476"/>
                  </a:cubicBezTo>
                  <a:cubicBezTo>
                    <a:pt x="479" y="17318"/>
                    <a:pt x="479" y="17318"/>
                    <a:pt x="479" y="17318"/>
                  </a:cubicBezTo>
                  <a:cubicBezTo>
                    <a:pt x="447" y="17604"/>
                    <a:pt x="447" y="17604"/>
                    <a:pt x="447" y="17604"/>
                  </a:cubicBezTo>
                  <a:cubicBezTo>
                    <a:pt x="286" y="18460"/>
                    <a:pt x="157" y="19221"/>
                    <a:pt x="29" y="20078"/>
                  </a:cubicBezTo>
                  <a:cubicBezTo>
                    <a:pt x="-68" y="20839"/>
                    <a:pt x="93" y="21600"/>
                    <a:pt x="350" y="21600"/>
                  </a:cubicBezTo>
                  <a:cubicBezTo>
                    <a:pt x="21081" y="21600"/>
                    <a:pt x="21081" y="21600"/>
                    <a:pt x="21081" y="21600"/>
                  </a:cubicBezTo>
                  <a:cubicBezTo>
                    <a:pt x="21339" y="21600"/>
                    <a:pt x="21532" y="20839"/>
                    <a:pt x="21403" y="20078"/>
                  </a:cubicBezTo>
                  <a:cubicBezTo>
                    <a:pt x="21274" y="19221"/>
                    <a:pt x="21146" y="18365"/>
                    <a:pt x="20985" y="17413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25" name="Google Shape;765;p38"/>
          <p:cNvGrpSpPr/>
          <p:nvPr/>
        </p:nvGrpSpPr>
        <p:grpSpPr>
          <a:xfrm>
            <a:off x="6221655" y="797417"/>
            <a:ext cx="460706" cy="491457"/>
            <a:chOff x="0" y="0"/>
            <a:chExt cx="460704" cy="491455"/>
          </a:xfrm>
        </p:grpSpPr>
        <p:sp>
          <p:nvSpPr>
            <p:cNvPr id="609" name="Google Shape;766;p38"/>
            <p:cNvSpPr/>
            <p:nvPr/>
          </p:nvSpPr>
          <p:spPr>
            <a:xfrm>
              <a:off x="122875" y="288195"/>
              <a:ext cx="215637" cy="60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251" y="7294"/>
                    <a:pt x="2719" y="13880"/>
                    <a:pt x="3665" y="21600"/>
                  </a:cubicBezTo>
                  <a:lnTo>
                    <a:pt x="17915" y="21600"/>
                  </a:lnTo>
                  <a:cubicBezTo>
                    <a:pt x="18827" y="13493"/>
                    <a:pt x="20335" y="7043"/>
                    <a:pt x="2160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0" name="Google Shape;767;p38"/>
            <p:cNvSpPr/>
            <p:nvPr/>
          </p:nvSpPr>
          <p:spPr>
            <a:xfrm>
              <a:off x="117866" y="87908"/>
              <a:ext cx="224386" cy="6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21600" y="21539"/>
                  </a:moveTo>
                  <a:cubicBezTo>
                    <a:pt x="19349" y="8352"/>
                    <a:pt x="15224" y="-61"/>
                    <a:pt x="10725" y="0"/>
                  </a:cubicBezTo>
                  <a:cubicBezTo>
                    <a:pt x="6550" y="57"/>
                    <a:pt x="2319" y="9010"/>
                    <a:pt x="0" y="21539"/>
                  </a:cubicBezTo>
                  <a:lnTo>
                    <a:pt x="21600" y="2153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1" name="Google Shape;768;p38"/>
            <p:cNvSpPr/>
            <p:nvPr/>
          </p:nvSpPr>
          <p:spPr>
            <a:xfrm>
              <a:off x="99083" y="156244"/>
              <a:ext cx="261617" cy="60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577" y="13660"/>
                    <a:pt x="21103" y="6344"/>
                    <a:pt x="20295" y="0"/>
                  </a:cubicBezTo>
                  <a:lnTo>
                    <a:pt x="1303" y="0"/>
                  </a:lnTo>
                  <a:cubicBezTo>
                    <a:pt x="484" y="5921"/>
                    <a:pt x="0" y="12525"/>
                    <a:pt x="0" y="19331"/>
                  </a:cubicBezTo>
                  <a:cubicBezTo>
                    <a:pt x="0" y="20102"/>
                    <a:pt x="5" y="20857"/>
                    <a:pt x="13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2" name="Google Shape;769;p38"/>
            <p:cNvSpPr/>
            <p:nvPr/>
          </p:nvSpPr>
          <p:spPr>
            <a:xfrm>
              <a:off x="99532" y="222220"/>
              <a:ext cx="261154" cy="6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4" y="8530"/>
                    <a:pt x="849" y="15364"/>
                    <a:pt x="1693" y="21600"/>
                  </a:cubicBezTo>
                  <a:lnTo>
                    <a:pt x="20001" y="21600"/>
                  </a:lnTo>
                  <a:cubicBezTo>
                    <a:pt x="20869" y="15450"/>
                    <a:pt x="21549" y="8727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3" name="Google Shape;770;p38"/>
            <p:cNvSpPr/>
            <p:nvPr/>
          </p:nvSpPr>
          <p:spPr>
            <a:xfrm>
              <a:off x="161531" y="354171"/>
              <a:ext cx="138556" cy="63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52" y="4232"/>
                    <a:pt x="1229" y="8839"/>
                    <a:pt x="1229" y="14136"/>
                  </a:cubicBezTo>
                  <a:cubicBezTo>
                    <a:pt x="1229" y="18258"/>
                    <a:pt x="2757" y="21600"/>
                    <a:pt x="4642" y="21600"/>
                  </a:cubicBezTo>
                  <a:lnTo>
                    <a:pt x="17175" y="21600"/>
                  </a:lnTo>
                  <a:cubicBezTo>
                    <a:pt x="19059" y="21600"/>
                    <a:pt x="20588" y="18258"/>
                    <a:pt x="20588" y="14136"/>
                  </a:cubicBezTo>
                  <a:lnTo>
                    <a:pt x="20588" y="13155"/>
                  </a:lnTo>
                  <a:cubicBezTo>
                    <a:pt x="20588" y="8196"/>
                    <a:pt x="20975" y="3894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24" name="Google Shape;771;p38"/>
            <p:cNvGrpSpPr/>
            <p:nvPr/>
          </p:nvGrpSpPr>
          <p:grpSpPr>
            <a:xfrm>
              <a:off x="0" y="-1"/>
              <a:ext cx="460705" cy="491457"/>
              <a:chOff x="0" y="0"/>
              <a:chExt cx="460704" cy="491455"/>
            </a:xfrm>
          </p:grpSpPr>
          <p:sp>
            <p:nvSpPr>
              <p:cNvPr id="614" name="Google Shape;772;p38"/>
              <p:cNvSpPr/>
              <p:nvPr/>
            </p:nvSpPr>
            <p:spPr>
              <a:xfrm>
                <a:off x="348215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fill="norm" stroke="1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5" name="Google Shape;773;p38"/>
              <p:cNvSpPr/>
              <p:nvPr/>
            </p:nvSpPr>
            <p:spPr>
              <a:xfrm>
                <a:off x="398792" y="224002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6" name="Google Shape;774;p38"/>
              <p:cNvSpPr/>
              <p:nvPr/>
            </p:nvSpPr>
            <p:spPr>
              <a:xfrm>
                <a:off x="348304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fill="norm" stroke="1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7" name="Google Shape;775;p3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fill="norm" stroke="1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8" name="Google Shape;776;p3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9" name="Google Shape;777;p38"/>
              <p:cNvSpPr/>
              <p:nvPr/>
            </p:nvSpPr>
            <p:spPr>
              <a:xfrm>
                <a:off x="66246" y="66522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fill="norm" stroke="1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0" name="Google Shape;778;p38"/>
              <p:cNvSpPr/>
              <p:nvPr/>
            </p:nvSpPr>
            <p:spPr>
              <a:xfrm>
                <a:off x="223864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1" name="Google Shape;779;p38"/>
              <p:cNvSpPr/>
              <p:nvPr/>
            </p:nvSpPr>
            <p:spPr>
              <a:xfrm>
                <a:off x="174480" y="428444"/>
                <a:ext cx="111470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2" name="Google Shape;780;p38"/>
              <p:cNvSpPr/>
              <p:nvPr/>
            </p:nvSpPr>
            <p:spPr>
              <a:xfrm>
                <a:off x="177362" y="452193"/>
                <a:ext cx="105705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3" name="Google Shape;781;p38"/>
              <p:cNvSpPr/>
              <p:nvPr/>
            </p:nvSpPr>
            <p:spPr>
              <a:xfrm>
                <a:off x="192463" y="475530"/>
                <a:ext cx="75779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40" name="Google Shape;782;p38"/>
          <p:cNvGrpSpPr/>
          <p:nvPr/>
        </p:nvGrpSpPr>
        <p:grpSpPr>
          <a:xfrm>
            <a:off x="4820520" y="797417"/>
            <a:ext cx="460705" cy="491457"/>
            <a:chOff x="0" y="0"/>
            <a:chExt cx="460704" cy="491455"/>
          </a:xfrm>
        </p:grpSpPr>
        <p:sp>
          <p:nvSpPr>
            <p:cNvPr id="626" name="Google Shape;783;p38"/>
            <p:cNvSpPr/>
            <p:nvPr/>
          </p:nvSpPr>
          <p:spPr>
            <a:xfrm>
              <a:off x="99150" y="87923"/>
              <a:ext cx="261385" cy="10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921" fill="norm" stroke="1" extrusionOk="0">
                  <a:moveTo>
                    <a:pt x="21600" y="17921"/>
                  </a:moveTo>
                  <a:cubicBezTo>
                    <a:pt x="21389" y="15570"/>
                    <a:pt x="20997" y="13373"/>
                    <a:pt x="20455" y="11378"/>
                  </a:cubicBezTo>
                  <a:lnTo>
                    <a:pt x="20228" y="10584"/>
                  </a:lnTo>
                  <a:cubicBezTo>
                    <a:pt x="15903" y="-3679"/>
                    <a:pt x="5986" y="-3376"/>
                    <a:pt x="1453" y="10584"/>
                  </a:cubicBezTo>
                  <a:lnTo>
                    <a:pt x="1207" y="11378"/>
                  </a:lnTo>
                  <a:cubicBezTo>
                    <a:pt x="598" y="13413"/>
                    <a:pt x="187" y="15630"/>
                    <a:pt x="0" y="17921"/>
                  </a:cubicBezTo>
                  <a:lnTo>
                    <a:pt x="21600" y="1792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7" name="Google Shape;784;p38"/>
            <p:cNvSpPr/>
            <p:nvPr/>
          </p:nvSpPr>
          <p:spPr>
            <a:xfrm>
              <a:off x="97751" y="199683"/>
              <a:ext cx="264924" cy="106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40" y="4504"/>
                  </a:moveTo>
                  <a:cubicBezTo>
                    <a:pt x="232" y="11376"/>
                    <a:pt x="1570" y="16450"/>
                    <a:pt x="2931" y="21600"/>
                  </a:cubicBezTo>
                  <a:lnTo>
                    <a:pt x="18728" y="21600"/>
                  </a:lnTo>
                  <a:cubicBezTo>
                    <a:pt x="20130" y="16491"/>
                    <a:pt x="21537" y="11619"/>
                    <a:pt x="21578" y="4504"/>
                  </a:cubicBezTo>
                  <a:lnTo>
                    <a:pt x="21580" y="3544"/>
                  </a:lnTo>
                  <a:cubicBezTo>
                    <a:pt x="21574" y="2336"/>
                    <a:pt x="21535" y="1154"/>
                    <a:pt x="21468" y="0"/>
                  </a:cubicBezTo>
                  <a:lnTo>
                    <a:pt x="59" y="0"/>
                  </a:lnTo>
                  <a:cubicBezTo>
                    <a:pt x="-12" y="1486"/>
                    <a:pt x="-20" y="2995"/>
                    <a:pt x="40" y="450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8" name="Google Shape;785;p38"/>
            <p:cNvSpPr/>
            <p:nvPr/>
          </p:nvSpPr>
          <p:spPr>
            <a:xfrm>
              <a:off x="136884" y="311137"/>
              <a:ext cx="187600" cy="106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16" y="2467"/>
                    <a:pt x="1818" y="4979"/>
                    <a:pt x="2532" y="7737"/>
                  </a:cubicBezTo>
                  <a:lnTo>
                    <a:pt x="2758" y="8698"/>
                  </a:lnTo>
                  <a:cubicBezTo>
                    <a:pt x="3320" y="11226"/>
                    <a:pt x="3677" y="13978"/>
                    <a:pt x="3677" y="17141"/>
                  </a:cubicBezTo>
                  <a:cubicBezTo>
                    <a:pt x="3677" y="19604"/>
                    <a:pt x="4820" y="21600"/>
                    <a:pt x="6229" y="21600"/>
                  </a:cubicBezTo>
                  <a:lnTo>
                    <a:pt x="15601" y="21600"/>
                  </a:lnTo>
                  <a:cubicBezTo>
                    <a:pt x="17169" y="21594"/>
                    <a:pt x="18289" y="19240"/>
                    <a:pt x="18153" y="16555"/>
                  </a:cubicBezTo>
                  <a:cubicBezTo>
                    <a:pt x="18153" y="13594"/>
                    <a:pt x="18443" y="11024"/>
                    <a:pt x="18910" y="8698"/>
                  </a:cubicBezTo>
                  <a:lnTo>
                    <a:pt x="19115" y="7737"/>
                  </a:lnTo>
                  <a:cubicBezTo>
                    <a:pt x="19784" y="4904"/>
                    <a:pt x="20677" y="2409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39" name="Google Shape;786;p38"/>
            <p:cNvGrpSpPr/>
            <p:nvPr/>
          </p:nvGrpSpPr>
          <p:grpSpPr>
            <a:xfrm>
              <a:off x="0" y="-1"/>
              <a:ext cx="460705" cy="491457"/>
              <a:chOff x="0" y="0"/>
              <a:chExt cx="460704" cy="491455"/>
            </a:xfrm>
          </p:grpSpPr>
          <p:sp>
            <p:nvSpPr>
              <p:cNvPr id="629" name="Google Shape;787;p38"/>
              <p:cNvSpPr/>
              <p:nvPr/>
            </p:nvSpPr>
            <p:spPr>
              <a:xfrm>
                <a:off x="348215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fill="norm" stroke="1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0" name="Google Shape;788;p38"/>
              <p:cNvSpPr/>
              <p:nvPr/>
            </p:nvSpPr>
            <p:spPr>
              <a:xfrm>
                <a:off x="398792" y="224002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1" name="Google Shape;789;p38"/>
              <p:cNvSpPr/>
              <p:nvPr/>
            </p:nvSpPr>
            <p:spPr>
              <a:xfrm>
                <a:off x="348304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fill="norm" stroke="1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2" name="Google Shape;790;p3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fill="norm" stroke="1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3" name="Google Shape;791;p3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4" name="Google Shape;792;p38"/>
              <p:cNvSpPr/>
              <p:nvPr/>
            </p:nvSpPr>
            <p:spPr>
              <a:xfrm>
                <a:off x="66246" y="66522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fill="norm" stroke="1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5" name="Google Shape;793;p38"/>
              <p:cNvSpPr/>
              <p:nvPr/>
            </p:nvSpPr>
            <p:spPr>
              <a:xfrm>
                <a:off x="223864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6" name="Google Shape;794;p38"/>
              <p:cNvSpPr/>
              <p:nvPr/>
            </p:nvSpPr>
            <p:spPr>
              <a:xfrm>
                <a:off x="174480" y="428444"/>
                <a:ext cx="111470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7" name="Google Shape;795;p38"/>
              <p:cNvSpPr/>
              <p:nvPr/>
            </p:nvSpPr>
            <p:spPr>
              <a:xfrm>
                <a:off x="177362" y="452193"/>
                <a:ext cx="105705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8" name="Google Shape;796;p38"/>
              <p:cNvSpPr/>
              <p:nvPr/>
            </p:nvSpPr>
            <p:spPr>
              <a:xfrm>
                <a:off x="192463" y="475530"/>
                <a:ext cx="75779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56" name="Google Shape;797;p38"/>
          <p:cNvGrpSpPr/>
          <p:nvPr/>
        </p:nvGrpSpPr>
        <p:grpSpPr>
          <a:xfrm>
            <a:off x="5521088" y="797417"/>
            <a:ext cx="460705" cy="491457"/>
            <a:chOff x="0" y="0"/>
            <a:chExt cx="460704" cy="491455"/>
          </a:xfrm>
        </p:grpSpPr>
        <p:sp>
          <p:nvSpPr>
            <p:cNvPr id="641" name="Google Shape;798;p38"/>
            <p:cNvSpPr/>
            <p:nvPr/>
          </p:nvSpPr>
          <p:spPr>
            <a:xfrm>
              <a:off x="231910" y="87923"/>
              <a:ext cx="134418" cy="156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600" fill="norm" stroke="1" extrusionOk="0">
                  <a:moveTo>
                    <a:pt x="20715" y="12185"/>
                  </a:moveTo>
                  <a:cubicBezTo>
                    <a:pt x="19839" y="9176"/>
                    <a:pt x="17324" y="6163"/>
                    <a:pt x="13817" y="3918"/>
                  </a:cubicBezTo>
                  <a:cubicBezTo>
                    <a:pt x="11063" y="2156"/>
                    <a:pt x="6442" y="57"/>
                    <a:pt x="0" y="0"/>
                  </a:cubicBezTo>
                  <a:lnTo>
                    <a:pt x="0" y="21600"/>
                  </a:lnTo>
                  <a:lnTo>
                    <a:pt x="20063" y="21600"/>
                  </a:lnTo>
                  <a:cubicBezTo>
                    <a:pt x="21386" y="18299"/>
                    <a:pt x="21600" y="15216"/>
                    <a:pt x="20715" y="1218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2" name="Google Shape;799;p38"/>
            <p:cNvSpPr/>
            <p:nvPr/>
          </p:nvSpPr>
          <p:spPr>
            <a:xfrm>
              <a:off x="93686" y="87955"/>
              <a:ext cx="132664" cy="15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600" fill="norm" stroke="1" extrusionOk="0">
                  <a:moveTo>
                    <a:pt x="7484" y="3943"/>
                  </a:moveTo>
                  <a:cubicBezTo>
                    <a:pt x="3957" y="6185"/>
                    <a:pt x="1425" y="9188"/>
                    <a:pt x="540" y="12183"/>
                  </a:cubicBezTo>
                  <a:cubicBezTo>
                    <a:pt x="-356" y="15215"/>
                    <a:pt x="-139" y="18297"/>
                    <a:pt x="1203" y="21600"/>
                  </a:cubicBezTo>
                  <a:lnTo>
                    <a:pt x="21244" y="21600"/>
                  </a:lnTo>
                  <a:lnTo>
                    <a:pt x="21244" y="0"/>
                  </a:lnTo>
                  <a:cubicBezTo>
                    <a:pt x="14834" y="116"/>
                    <a:pt x="10234" y="2197"/>
                    <a:pt x="7484" y="394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3" name="Google Shape;800;p38"/>
            <p:cNvSpPr/>
            <p:nvPr/>
          </p:nvSpPr>
          <p:spPr>
            <a:xfrm>
              <a:off x="231910" y="250025"/>
              <a:ext cx="125122" cy="16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fill="norm" stroke="1" extrusionOk="0">
                  <a:moveTo>
                    <a:pt x="6976" y="21591"/>
                  </a:moveTo>
                  <a:cubicBezTo>
                    <a:pt x="9573" y="21578"/>
                    <a:pt x="10189" y="21055"/>
                    <a:pt x="10625" y="19592"/>
                  </a:cubicBezTo>
                  <a:cubicBezTo>
                    <a:pt x="10795" y="19020"/>
                    <a:pt x="10951" y="18401"/>
                    <a:pt x="11116" y="17746"/>
                  </a:cubicBezTo>
                  <a:cubicBezTo>
                    <a:pt x="11541" y="16060"/>
                    <a:pt x="12024" y="14148"/>
                    <a:pt x="12885" y="12677"/>
                  </a:cubicBezTo>
                  <a:cubicBezTo>
                    <a:pt x="15429" y="8215"/>
                    <a:pt x="19176" y="4463"/>
                    <a:pt x="21600" y="0"/>
                  </a:cubicBezTo>
                  <a:lnTo>
                    <a:pt x="0" y="0"/>
                  </a:lnTo>
                  <a:lnTo>
                    <a:pt x="0" y="21588"/>
                  </a:lnTo>
                  <a:lnTo>
                    <a:pt x="269" y="21586"/>
                  </a:lnTo>
                  <a:lnTo>
                    <a:pt x="269" y="21595"/>
                  </a:lnTo>
                  <a:cubicBezTo>
                    <a:pt x="897" y="21595"/>
                    <a:pt x="1527" y="21595"/>
                    <a:pt x="2155" y="21596"/>
                  </a:cubicBezTo>
                  <a:lnTo>
                    <a:pt x="2530" y="21591"/>
                  </a:lnTo>
                  <a:cubicBezTo>
                    <a:pt x="3465" y="21592"/>
                    <a:pt x="6084" y="21600"/>
                    <a:pt x="6976" y="21591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4" name="Google Shape;801;p38"/>
            <p:cNvSpPr/>
            <p:nvPr/>
          </p:nvSpPr>
          <p:spPr>
            <a:xfrm>
              <a:off x="103036" y="250025"/>
              <a:ext cx="123360" cy="16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21600" y="21599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461" y="4466"/>
                    <a:pt x="6258" y="8215"/>
                    <a:pt x="8840" y="12679"/>
                  </a:cubicBezTo>
                  <a:cubicBezTo>
                    <a:pt x="9713" y="14151"/>
                    <a:pt x="10203" y="16063"/>
                    <a:pt x="10635" y="17751"/>
                  </a:cubicBezTo>
                  <a:cubicBezTo>
                    <a:pt x="10803" y="18405"/>
                    <a:pt x="10961" y="19024"/>
                    <a:pt x="11133" y="19596"/>
                  </a:cubicBezTo>
                  <a:cubicBezTo>
                    <a:pt x="11574" y="21233"/>
                    <a:pt x="12585" y="21583"/>
                    <a:pt x="14796" y="21599"/>
                  </a:cubicBezTo>
                  <a:cubicBezTo>
                    <a:pt x="16778" y="21599"/>
                    <a:pt x="19623" y="21600"/>
                    <a:pt x="21600" y="2159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55" name="Google Shape;802;p38"/>
            <p:cNvGrpSpPr/>
            <p:nvPr/>
          </p:nvGrpSpPr>
          <p:grpSpPr>
            <a:xfrm>
              <a:off x="0" y="-1"/>
              <a:ext cx="460705" cy="491457"/>
              <a:chOff x="0" y="0"/>
              <a:chExt cx="460704" cy="491455"/>
            </a:xfrm>
          </p:grpSpPr>
          <p:sp>
            <p:nvSpPr>
              <p:cNvPr id="645" name="Google Shape;803;p38"/>
              <p:cNvSpPr/>
              <p:nvPr/>
            </p:nvSpPr>
            <p:spPr>
              <a:xfrm>
                <a:off x="348215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fill="norm" stroke="1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6" name="Google Shape;804;p38"/>
              <p:cNvSpPr/>
              <p:nvPr/>
            </p:nvSpPr>
            <p:spPr>
              <a:xfrm>
                <a:off x="398792" y="224002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7" name="Google Shape;805;p38"/>
              <p:cNvSpPr/>
              <p:nvPr/>
            </p:nvSpPr>
            <p:spPr>
              <a:xfrm>
                <a:off x="348304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fill="norm" stroke="1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8" name="Google Shape;806;p3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fill="norm" stroke="1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9" name="Google Shape;807;p3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0" name="Google Shape;808;p38"/>
              <p:cNvSpPr/>
              <p:nvPr/>
            </p:nvSpPr>
            <p:spPr>
              <a:xfrm>
                <a:off x="66246" y="66522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fill="norm" stroke="1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1" name="Google Shape;809;p38"/>
              <p:cNvSpPr/>
              <p:nvPr/>
            </p:nvSpPr>
            <p:spPr>
              <a:xfrm>
                <a:off x="223864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2" name="Google Shape;810;p38"/>
              <p:cNvSpPr/>
              <p:nvPr/>
            </p:nvSpPr>
            <p:spPr>
              <a:xfrm>
                <a:off x="174480" y="428444"/>
                <a:ext cx="111470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3" name="Google Shape;811;p38"/>
              <p:cNvSpPr/>
              <p:nvPr/>
            </p:nvSpPr>
            <p:spPr>
              <a:xfrm>
                <a:off x="177362" y="452193"/>
                <a:ext cx="105705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4" name="Google Shape;812;p38"/>
              <p:cNvSpPr/>
              <p:nvPr/>
            </p:nvSpPr>
            <p:spPr>
              <a:xfrm>
                <a:off x="192463" y="475530"/>
                <a:ext cx="75779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64" name="Google Shape;813;p38"/>
          <p:cNvGrpSpPr/>
          <p:nvPr/>
        </p:nvGrpSpPr>
        <p:grpSpPr>
          <a:xfrm>
            <a:off x="3061198" y="2986972"/>
            <a:ext cx="445780" cy="400765"/>
            <a:chOff x="0" y="0"/>
            <a:chExt cx="445778" cy="400763"/>
          </a:xfrm>
        </p:grpSpPr>
        <p:sp>
          <p:nvSpPr>
            <p:cNvPr id="657" name="Google Shape;814;p38"/>
            <p:cNvSpPr/>
            <p:nvPr/>
          </p:nvSpPr>
          <p:spPr>
            <a:xfrm>
              <a:off x="110357" y="273477"/>
              <a:ext cx="225765" cy="6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26" y="14474"/>
                    <a:pt x="2126" y="14474"/>
                    <a:pt x="2126" y="14474"/>
                  </a:cubicBezTo>
                  <a:cubicBezTo>
                    <a:pt x="2160" y="14474"/>
                    <a:pt x="2160" y="14474"/>
                    <a:pt x="2160" y="14474"/>
                  </a:cubicBezTo>
                  <a:cubicBezTo>
                    <a:pt x="2160" y="14474"/>
                    <a:pt x="2160" y="14474"/>
                    <a:pt x="2160" y="14586"/>
                  </a:cubicBezTo>
                  <a:cubicBezTo>
                    <a:pt x="2362" y="15922"/>
                    <a:pt x="2362" y="15922"/>
                    <a:pt x="2362" y="15922"/>
                  </a:cubicBezTo>
                  <a:cubicBezTo>
                    <a:pt x="3139" y="18928"/>
                    <a:pt x="6345" y="21600"/>
                    <a:pt x="10800" y="21600"/>
                  </a:cubicBezTo>
                  <a:cubicBezTo>
                    <a:pt x="15255" y="21600"/>
                    <a:pt x="18461" y="18928"/>
                    <a:pt x="19271" y="15922"/>
                  </a:cubicBezTo>
                  <a:cubicBezTo>
                    <a:pt x="19474" y="14586"/>
                    <a:pt x="19474" y="14586"/>
                    <a:pt x="19474" y="14586"/>
                  </a:cubicBezTo>
                  <a:cubicBezTo>
                    <a:pt x="19474" y="14474"/>
                    <a:pt x="19474" y="14474"/>
                    <a:pt x="19474" y="14474"/>
                  </a:cubicBezTo>
                  <a:cubicBezTo>
                    <a:pt x="19474" y="14474"/>
                    <a:pt x="19474" y="14474"/>
                    <a:pt x="19474" y="1447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9811" y="3229"/>
                    <a:pt x="15255" y="5122"/>
                    <a:pt x="10800" y="5122"/>
                  </a:cubicBezTo>
                  <a:cubicBezTo>
                    <a:pt x="6379" y="5122"/>
                    <a:pt x="1789" y="32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8" name="Google Shape;815;p38"/>
            <p:cNvSpPr/>
            <p:nvPr/>
          </p:nvSpPr>
          <p:spPr>
            <a:xfrm>
              <a:off x="138262" y="333829"/>
              <a:ext cx="170236" cy="66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28" y="14211"/>
                    <a:pt x="2728" y="14211"/>
                    <a:pt x="2728" y="14211"/>
                  </a:cubicBezTo>
                  <a:cubicBezTo>
                    <a:pt x="2773" y="14324"/>
                    <a:pt x="2773" y="14438"/>
                    <a:pt x="2817" y="14552"/>
                  </a:cubicBezTo>
                  <a:cubicBezTo>
                    <a:pt x="3130" y="16371"/>
                    <a:pt x="3130" y="16371"/>
                    <a:pt x="3130" y="16371"/>
                  </a:cubicBezTo>
                  <a:cubicBezTo>
                    <a:pt x="4159" y="19326"/>
                    <a:pt x="7245" y="21600"/>
                    <a:pt x="10778" y="21600"/>
                  </a:cubicBezTo>
                  <a:cubicBezTo>
                    <a:pt x="14311" y="21600"/>
                    <a:pt x="17396" y="19326"/>
                    <a:pt x="18425" y="16371"/>
                  </a:cubicBezTo>
                  <a:cubicBezTo>
                    <a:pt x="18783" y="14552"/>
                    <a:pt x="18783" y="14552"/>
                    <a:pt x="18783" y="14552"/>
                  </a:cubicBezTo>
                  <a:cubicBezTo>
                    <a:pt x="18827" y="14438"/>
                    <a:pt x="18827" y="14324"/>
                    <a:pt x="18827" y="14211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9543" y="2956"/>
                    <a:pt x="15116" y="4661"/>
                    <a:pt x="10778" y="4661"/>
                  </a:cubicBezTo>
                  <a:cubicBezTo>
                    <a:pt x="6440" y="4661"/>
                    <a:pt x="2012" y="295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9" name="Google Shape;816;p38"/>
            <p:cNvSpPr/>
            <p:nvPr/>
          </p:nvSpPr>
          <p:spPr>
            <a:xfrm>
              <a:off x="981" y="36267"/>
              <a:ext cx="444798" cy="71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5667"/>
                  </a:moveTo>
                  <a:cubicBezTo>
                    <a:pt x="6218" y="5667"/>
                    <a:pt x="1405" y="3636"/>
                    <a:pt x="0" y="0"/>
                  </a:cubicBezTo>
                  <a:cubicBezTo>
                    <a:pt x="1216" y="15612"/>
                    <a:pt x="1216" y="15612"/>
                    <a:pt x="1216" y="15612"/>
                  </a:cubicBezTo>
                  <a:cubicBezTo>
                    <a:pt x="1507" y="16788"/>
                    <a:pt x="2295" y="18178"/>
                    <a:pt x="3888" y="19354"/>
                  </a:cubicBezTo>
                  <a:cubicBezTo>
                    <a:pt x="5721" y="20745"/>
                    <a:pt x="8188" y="21600"/>
                    <a:pt x="10791" y="21600"/>
                  </a:cubicBezTo>
                  <a:cubicBezTo>
                    <a:pt x="10791" y="21600"/>
                    <a:pt x="10791" y="21600"/>
                    <a:pt x="10791" y="21600"/>
                  </a:cubicBezTo>
                  <a:cubicBezTo>
                    <a:pt x="15913" y="21600"/>
                    <a:pt x="19647" y="18606"/>
                    <a:pt x="20367" y="15612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195" y="3636"/>
                    <a:pt x="15365" y="5667"/>
                    <a:pt x="10791" y="566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0" name="Google Shape;817;p38"/>
            <p:cNvSpPr/>
            <p:nvPr/>
          </p:nvSpPr>
          <p:spPr>
            <a:xfrm>
              <a:off x="55669" y="154732"/>
              <a:ext cx="335422" cy="6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90" y="15709"/>
                    <a:pt x="1590" y="15709"/>
                    <a:pt x="1590" y="15709"/>
                  </a:cubicBezTo>
                  <a:cubicBezTo>
                    <a:pt x="2294" y="18655"/>
                    <a:pt x="5883" y="21600"/>
                    <a:pt x="10789" y="21600"/>
                  </a:cubicBezTo>
                  <a:cubicBezTo>
                    <a:pt x="15717" y="21600"/>
                    <a:pt x="19283" y="18655"/>
                    <a:pt x="20010" y="15709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010" y="3491"/>
                    <a:pt x="15286" y="5455"/>
                    <a:pt x="10789" y="5455"/>
                  </a:cubicBezTo>
                  <a:cubicBezTo>
                    <a:pt x="6291" y="5455"/>
                    <a:pt x="1567" y="349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1" name="Google Shape;818;p38"/>
            <p:cNvSpPr/>
            <p:nvPr/>
          </p:nvSpPr>
          <p:spPr>
            <a:xfrm>
              <a:off x="28605" y="95499"/>
              <a:ext cx="389688" cy="70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0" y="5508"/>
                  </a:moveTo>
                  <a:cubicBezTo>
                    <a:pt x="7799" y="5508"/>
                    <a:pt x="4985" y="4752"/>
                    <a:pt x="2873" y="3348"/>
                  </a:cubicBezTo>
                  <a:cubicBezTo>
                    <a:pt x="1486" y="2376"/>
                    <a:pt x="508" y="1296"/>
                    <a:pt x="0" y="0"/>
                  </a:cubicBezTo>
                  <a:cubicBezTo>
                    <a:pt x="1368" y="15660"/>
                    <a:pt x="1368" y="15660"/>
                    <a:pt x="1368" y="15660"/>
                  </a:cubicBezTo>
                  <a:cubicBezTo>
                    <a:pt x="2111" y="18684"/>
                    <a:pt x="5786" y="21600"/>
                    <a:pt x="10790" y="21600"/>
                  </a:cubicBezTo>
                  <a:cubicBezTo>
                    <a:pt x="15814" y="21600"/>
                    <a:pt x="19469" y="18684"/>
                    <a:pt x="20212" y="1566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134" y="3564"/>
                    <a:pt x="15345" y="5508"/>
                    <a:pt x="10790" y="550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2" name="Google Shape;819;p38"/>
            <p:cNvSpPr/>
            <p:nvPr/>
          </p:nvSpPr>
          <p:spPr>
            <a:xfrm>
              <a:off x="82873" y="213964"/>
              <a:ext cx="280733" cy="69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64" y="14473"/>
                    <a:pt x="1764" y="14473"/>
                    <a:pt x="1764" y="14473"/>
                  </a:cubicBezTo>
                  <a:cubicBezTo>
                    <a:pt x="1764" y="14473"/>
                    <a:pt x="1764" y="14473"/>
                    <a:pt x="1764" y="14473"/>
                  </a:cubicBezTo>
                  <a:cubicBezTo>
                    <a:pt x="1764" y="14583"/>
                    <a:pt x="1764" y="14583"/>
                    <a:pt x="1764" y="14583"/>
                  </a:cubicBezTo>
                  <a:cubicBezTo>
                    <a:pt x="1899" y="15570"/>
                    <a:pt x="1899" y="15570"/>
                    <a:pt x="1899" y="15570"/>
                  </a:cubicBezTo>
                  <a:cubicBezTo>
                    <a:pt x="2578" y="18640"/>
                    <a:pt x="5997" y="21600"/>
                    <a:pt x="10800" y="21600"/>
                  </a:cubicBezTo>
                  <a:cubicBezTo>
                    <a:pt x="15630" y="21600"/>
                    <a:pt x="19049" y="18640"/>
                    <a:pt x="19728" y="15570"/>
                  </a:cubicBezTo>
                  <a:cubicBezTo>
                    <a:pt x="19863" y="14583"/>
                    <a:pt x="19863" y="14583"/>
                    <a:pt x="19863" y="14583"/>
                  </a:cubicBezTo>
                  <a:cubicBezTo>
                    <a:pt x="19863" y="14473"/>
                    <a:pt x="19863" y="14473"/>
                    <a:pt x="19863" y="14473"/>
                  </a:cubicBezTo>
                  <a:cubicBezTo>
                    <a:pt x="19863" y="14473"/>
                    <a:pt x="19863" y="14473"/>
                    <a:pt x="19863" y="14473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9945" y="3399"/>
                    <a:pt x="15250" y="5263"/>
                    <a:pt x="10800" y="5263"/>
                  </a:cubicBezTo>
                  <a:cubicBezTo>
                    <a:pt x="6350" y="5263"/>
                    <a:pt x="1682" y="3399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3" name="Google Shape;820;p38"/>
            <p:cNvSpPr/>
            <p:nvPr/>
          </p:nvSpPr>
          <p:spPr>
            <a:xfrm>
              <a:off x="0" y="-1"/>
              <a:ext cx="445123" cy="49025"/>
            </a:xfrm>
            <a:prstGeom prst="ellipse">
              <a:avLst/>
            </a:pr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69" name="Google Shape;821;p38"/>
          <p:cNvGrpSpPr/>
          <p:nvPr/>
        </p:nvGrpSpPr>
        <p:grpSpPr>
          <a:xfrm>
            <a:off x="1138082" y="2972048"/>
            <a:ext cx="445681" cy="430614"/>
            <a:chOff x="0" y="0"/>
            <a:chExt cx="445680" cy="430613"/>
          </a:xfrm>
        </p:grpSpPr>
        <p:sp>
          <p:nvSpPr>
            <p:cNvPr id="665" name="Google Shape;822;p38"/>
            <p:cNvSpPr/>
            <p:nvPr/>
          </p:nvSpPr>
          <p:spPr>
            <a:xfrm>
              <a:off x="-1" y="-1"/>
              <a:ext cx="445682" cy="89509"/>
            </a:xfrm>
            <a:prstGeom prst="ellipse">
              <a:avLst/>
            </a:pr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6" name="Google Shape;823;p38"/>
            <p:cNvSpPr/>
            <p:nvPr/>
          </p:nvSpPr>
          <p:spPr>
            <a:xfrm>
              <a:off x="58385" y="181843"/>
              <a:ext cx="330416" cy="13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31" y="14489"/>
                    <a:pt x="2731" y="14489"/>
                    <a:pt x="2731" y="14489"/>
                  </a:cubicBezTo>
                  <a:cubicBezTo>
                    <a:pt x="2731" y="14489"/>
                    <a:pt x="2731" y="14489"/>
                    <a:pt x="2731" y="14489"/>
                  </a:cubicBezTo>
                  <a:cubicBezTo>
                    <a:pt x="2731" y="14489"/>
                    <a:pt x="2731" y="14489"/>
                    <a:pt x="2731" y="14489"/>
                  </a:cubicBezTo>
                  <a:cubicBezTo>
                    <a:pt x="3140" y="16682"/>
                    <a:pt x="3140" y="16682"/>
                    <a:pt x="3140" y="16682"/>
                  </a:cubicBezTo>
                  <a:cubicBezTo>
                    <a:pt x="4233" y="19540"/>
                    <a:pt x="7291" y="21600"/>
                    <a:pt x="10786" y="21600"/>
                  </a:cubicBezTo>
                  <a:cubicBezTo>
                    <a:pt x="14309" y="21600"/>
                    <a:pt x="17367" y="19540"/>
                    <a:pt x="18460" y="16682"/>
                  </a:cubicBezTo>
                  <a:cubicBezTo>
                    <a:pt x="18869" y="14489"/>
                    <a:pt x="18869" y="14489"/>
                    <a:pt x="18869" y="14489"/>
                  </a:cubicBezTo>
                  <a:cubicBezTo>
                    <a:pt x="18869" y="14489"/>
                    <a:pt x="18869" y="14489"/>
                    <a:pt x="18869" y="14489"/>
                  </a:cubicBezTo>
                  <a:cubicBezTo>
                    <a:pt x="18869" y="14489"/>
                    <a:pt x="18869" y="14489"/>
                    <a:pt x="18869" y="14489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9525" y="2924"/>
                    <a:pt x="15101" y="4519"/>
                    <a:pt x="10786" y="4519"/>
                  </a:cubicBezTo>
                  <a:cubicBezTo>
                    <a:pt x="6472" y="4519"/>
                    <a:pt x="2048" y="292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7" name="Google Shape;824;p38"/>
            <p:cNvSpPr/>
            <p:nvPr/>
          </p:nvSpPr>
          <p:spPr>
            <a:xfrm>
              <a:off x="4211" y="64180"/>
              <a:ext cx="438909" cy="139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46" y="2893"/>
                  </a:moveTo>
                  <a:cubicBezTo>
                    <a:pt x="16688" y="4307"/>
                    <a:pt x="13831" y="5079"/>
                    <a:pt x="10790" y="5079"/>
                  </a:cubicBezTo>
                  <a:cubicBezTo>
                    <a:pt x="7769" y="5079"/>
                    <a:pt x="4912" y="4307"/>
                    <a:pt x="2754" y="2893"/>
                  </a:cubicBezTo>
                  <a:cubicBezTo>
                    <a:pt x="1788" y="2250"/>
                    <a:pt x="699" y="1286"/>
                    <a:pt x="0" y="0"/>
                  </a:cubicBezTo>
                  <a:cubicBezTo>
                    <a:pt x="2384" y="16264"/>
                    <a:pt x="2384" y="16264"/>
                    <a:pt x="2384" y="16264"/>
                  </a:cubicBezTo>
                  <a:cubicBezTo>
                    <a:pt x="3288" y="19029"/>
                    <a:pt x="6433" y="21600"/>
                    <a:pt x="10790" y="21600"/>
                  </a:cubicBezTo>
                  <a:cubicBezTo>
                    <a:pt x="15167" y="21600"/>
                    <a:pt x="18312" y="19029"/>
                    <a:pt x="19195" y="1626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901" y="1286"/>
                    <a:pt x="19812" y="2250"/>
                    <a:pt x="18846" y="28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8" name="Google Shape;825;p38"/>
            <p:cNvSpPr/>
            <p:nvPr/>
          </p:nvSpPr>
          <p:spPr>
            <a:xfrm>
              <a:off x="112704" y="300084"/>
              <a:ext cx="221488" cy="130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72" y="14239"/>
                    <a:pt x="3872" y="14239"/>
                    <a:pt x="3872" y="14239"/>
                  </a:cubicBezTo>
                  <a:cubicBezTo>
                    <a:pt x="3872" y="14239"/>
                    <a:pt x="3872" y="14239"/>
                    <a:pt x="3872" y="14239"/>
                  </a:cubicBezTo>
                  <a:cubicBezTo>
                    <a:pt x="3872" y="14239"/>
                    <a:pt x="3872" y="14239"/>
                    <a:pt x="3872" y="14239"/>
                  </a:cubicBezTo>
                  <a:cubicBezTo>
                    <a:pt x="4931" y="18092"/>
                    <a:pt x="4931" y="18092"/>
                    <a:pt x="4931" y="18092"/>
                  </a:cubicBezTo>
                  <a:cubicBezTo>
                    <a:pt x="6154" y="20155"/>
                    <a:pt x="8314" y="21600"/>
                    <a:pt x="10800" y="21600"/>
                  </a:cubicBezTo>
                  <a:cubicBezTo>
                    <a:pt x="13286" y="21600"/>
                    <a:pt x="15487" y="20155"/>
                    <a:pt x="16709" y="18092"/>
                  </a:cubicBezTo>
                  <a:cubicBezTo>
                    <a:pt x="17728" y="14239"/>
                    <a:pt x="17728" y="14239"/>
                    <a:pt x="17728" y="14239"/>
                  </a:cubicBezTo>
                  <a:cubicBezTo>
                    <a:pt x="17728" y="14239"/>
                    <a:pt x="17728" y="14239"/>
                    <a:pt x="17728" y="14239"/>
                  </a:cubicBezTo>
                  <a:cubicBezTo>
                    <a:pt x="17769" y="14239"/>
                    <a:pt x="17769" y="14239"/>
                    <a:pt x="17769" y="14239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9399" y="2408"/>
                    <a:pt x="15405" y="3921"/>
                    <a:pt x="10800" y="3921"/>
                  </a:cubicBezTo>
                  <a:cubicBezTo>
                    <a:pt x="6195" y="3921"/>
                    <a:pt x="2242" y="240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74" name="Google Shape;826;p38"/>
          <p:cNvGrpSpPr/>
          <p:nvPr/>
        </p:nvGrpSpPr>
        <p:grpSpPr>
          <a:xfrm>
            <a:off x="4353557" y="2974628"/>
            <a:ext cx="425411" cy="425372"/>
            <a:chOff x="0" y="0"/>
            <a:chExt cx="425410" cy="425370"/>
          </a:xfrm>
        </p:grpSpPr>
        <p:sp>
          <p:nvSpPr>
            <p:cNvPr id="670" name="Google Shape;827;p38"/>
            <p:cNvSpPr/>
            <p:nvPr/>
          </p:nvSpPr>
          <p:spPr>
            <a:xfrm>
              <a:off x="-1" y="-1"/>
              <a:ext cx="209270" cy="209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0538" fill="norm" stroke="1" extrusionOk="0">
                  <a:moveTo>
                    <a:pt x="17536" y="2994"/>
                  </a:moveTo>
                  <a:cubicBezTo>
                    <a:pt x="13512" y="-998"/>
                    <a:pt x="7009" y="-998"/>
                    <a:pt x="3018" y="2994"/>
                  </a:cubicBezTo>
                  <a:cubicBezTo>
                    <a:pt x="-1006" y="7017"/>
                    <a:pt x="-1006" y="13520"/>
                    <a:pt x="3018" y="17512"/>
                  </a:cubicBezTo>
                  <a:cubicBezTo>
                    <a:pt x="5078" y="19604"/>
                    <a:pt x="7814" y="20602"/>
                    <a:pt x="10550" y="20505"/>
                  </a:cubicBezTo>
                  <a:cubicBezTo>
                    <a:pt x="15411" y="20538"/>
                    <a:pt x="15411" y="20538"/>
                    <a:pt x="15411" y="20538"/>
                  </a:cubicBezTo>
                  <a:cubicBezTo>
                    <a:pt x="20530" y="20538"/>
                    <a:pt x="20530" y="20538"/>
                    <a:pt x="20530" y="20538"/>
                  </a:cubicBezTo>
                  <a:cubicBezTo>
                    <a:pt x="20530" y="15387"/>
                    <a:pt x="20530" y="15387"/>
                    <a:pt x="20530" y="15387"/>
                  </a:cubicBezTo>
                  <a:cubicBezTo>
                    <a:pt x="20530" y="10526"/>
                    <a:pt x="20530" y="10526"/>
                    <a:pt x="20530" y="10526"/>
                  </a:cubicBezTo>
                  <a:cubicBezTo>
                    <a:pt x="20594" y="7822"/>
                    <a:pt x="19596" y="5086"/>
                    <a:pt x="17536" y="299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1" name="Google Shape;828;p38"/>
            <p:cNvSpPr/>
            <p:nvPr/>
          </p:nvSpPr>
          <p:spPr>
            <a:xfrm>
              <a:off x="-1" y="215821"/>
              <a:ext cx="209270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0562" fill="norm" stroke="1" extrusionOk="0">
                  <a:moveTo>
                    <a:pt x="3018" y="3026"/>
                  </a:moveTo>
                  <a:cubicBezTo>
                    <a:pt x="-1006" y="7050"/>
                    <a:pt x="-1006" y="13553"/>
                    <a:pt x="3018" y="17544"/>
                  </a:cubicBezTo>
                  <a:cubicBezTo>
                    <a:pt x="7009" y="21568"/>
                    <a:pt x="13512" y="21568"/>
                    <a:pt x="17536" y="17544"/>
                  </a:cubicBezTo>
                  <a:cubicBezTo>
                    <a:pt x="19596" y="15484"/>
                    <a:pt x="20594" y="12748"/>
                    <a:pt x="20530" y="10012"/>
                  </a:cubicBezTo>
                  <a:cubicBezTo>
                    <a:pt x="20530" y="5151"/>
                    <a:pt x="20530" y="5151"/>
                    <a:pt x="20530" y="5151"/>
                  </a:cubicBezTo>
                  <a:cubicBezTo>
                    <a:pt x="20530" y="0"/>
                    <a:pt x="20530" y="0"/>
                    <a:pt x="20530" y="0"/>
                  </a:cubicBezTo>
                  <a:cubicBezTo>
                    <a:pt x="15411" y="32"/>
                    <a:pt x="15411" y="32"/>
                    <a:pt x="15411" y="32"/>
                  </a:cubicBezTo>
                  <a:cubicBezTo>
                    <a:pt x="10550" y="32"/>
                    <a:pt x="10550" y="32"/>
                    <a:pt x="10550" y="32"/>
                  </a:cubicBezTo>
                  <a:cubicBezTo>
                    <a:pt x="7814" y="-32"/>
                    <a:pt x="5078" y="966"/>
                    <a:pt x="3018" y="302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2" name="Google Shape;829;p38"/>
            <p:cNvSpPr/>
            <p:nvPr/>
          </p:nvSpPr>
          <p:spPr>
            <a:xfrm>
              <a:off x="216059" y="215821"/>
              <a:ext cx="209352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1" h="20562" fill="norm" stroke="1" extrusionOk="0">
                  <a:moveTo>
                    <a:pt x="3029" y="17544"/>
                  </a:moveTo>
                  <a:cubicBezTo>
                    <a:pt x="7021" y="21568"/>
                    <a:pt x="13524" y="21568"/>
                    <a:pt x="17547" y="17544"/>
                  </a:cubicBezTo>
                  <a:cubicBezTo>
                    <a:pt x="21539" y="13553"/>
                    <a:pt x="21539" y="7050"/>
                    <a:pt x="17547" y="3026"/>
                  </a:cubicBezTo>
                  <a:cubicBezTo>
                    <a:pt x="15455" y="966"/>
                    <a:pt x="12719" y="-32"/>
                    <a:pt x="10015" y="32"/>
                  </a:cubicBezTo>
                  <a:cubicBezTo>
                    <a:pt x="5122" y="32"/>
                    <a:pt x="5122" y="32"/>
                    <a:pt x="5122" y="3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5151"/>
                    <a:pt x="3" y="5151"/>
                    <a:pt x="3" y="5151"/>
                  </a:cubicBezTo>
                  <a:cubicBezTo>
                    <a:pt x="3" y="10012"/>
                    <a:pt x="3" y="10012"/>
                    <a:pt x="3" y="10012"/>
                  </a:cubicBezTo>
                  <a:cubicBezTo>
                    <a:pt x="-61" y="12748"/>
                    <a:pt x="937" y="15484"/>
                    <a:pt x="3029" y="17544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3" name="Google Shape;830;p38"/>
            <p:cNvSpPr/>
            <p:nvPr/>
          </p:nvSpPr>
          <p:spPr>
            <a:xfrm>
              <a:off x="216059" y="-1"/>
              <a:ext cx="209352" cy="209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1" h="20538" fill="norm" stroke="1" extrusionOk="0">
                  <a:moveTo>
                    <a:pt x="17547" y="17512"/>
                  </a:moveTo>
                  <a:cubicBezTo>
                    <a:pt x="21539" y="13520"/>
                    <a:pt x="21539" y="7017"/>
                    <a:pt x="17547" y="2994"/>
                  </a:cubicBezTo>
                  <a:cubicBezTo>
                    <a:pt x="13524" y="-998"/>
                    <a:pt x="7021" y="-998"/>
                    <a:pt x="3029" y="2994"/>
                  </a:cubicBezTo>
                  <a:cubicBezTo>
                    <a:pt x="937" y="5086"/>
                    <a:pt x="-61" y="7822"/>
                    <a:pt x="3" y="10526"/>
                  </a:cubicBezTo>
                  <a:cubicBezTo>
                    <a:pt x="3" y="15387"/>
                    <a:pt x="3" y="15387"/>
                    <a:pt x="3" y="15387"/>
                  </a:cubicBezTo>
                  <a:cubicBezTo>
                    <a:pt x="3" y="20538"/>
                    <a:pt x="3" y="20538"/>
                    <a:pt x="3" y="20538"/>
                  </a:cubicBezTo>
                  <a:cubicBezTo>
                    <a:pt x="5122" y="20538"/>
                    <a:pt x="5122" y="20538"/>
                    <a:pt x="5122" y="20538"/>
                  </a:cubicBezTo>
                  <a:cubicBezTo>
                    <a:pt x="10015" y="20505"/>
                    <a:pt x="10015" y="20505"/>
                    <a:pt x="10015" y="20505"/>
                  </a:cubicBezTo>
                  <a:cubicBezTo>
                    <a:pt x="12719" y="20602"/>
                    <a:pt x="15455" y="19604"/>
                    <a:pt x="17547" y="1751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80" name="Google Shape;831;p38"/>
          <p:cNvGrpSpPr/>
          <p:nvPr/>
        </p:nvGrpSpPr>
        <p:grpSpPr>
          <a:xfrm>
            <a:off x="1779066" y="2984013"/>
            <a:ext cx="445681" cy="406684"/>
            <a:chOff x="0" y="0"/>
            <a:chExt cx="445680" cy="406683"/>
          </a:xfrm>
        </p:grpSpPr>
        <p:sp>
          <p:nvSpPr>
            <p:cNvPr id="675" name="Google Shape;832;p38"/>
            <p:cNvSpPr/>
            <p:nvPr/>
          </p:nvSpPr>
          <p:spPr>
            <a:xfrm>
              <a:off x="-1" y="0"/>
              <a:ext cx="445682" cy="66667"/>
            </a:xfrm>
            <a:prstGeom prst="ellipse">
              <a:avLst/>
            </a:pr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6" name="Google Shape;833;p38"/>
            <p:cNvSpPr/>
            <p:nvPr/>
          </p:nvSpPr>
          <p:spPr>
            <a:xfrm>
              <a:off x="133079" y="310529"/>
              <a:ext cx="181399" cy="96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82" y="17985"/>
                    <a:pt x="4582" y="17985"/>
                    <a:pt x="4582" y="17985"/>
                  </a:cubicBezTo>
                  <a:cubicBezTo>
                    <a:pt x="5844" y="20189"/>
                    <a:pt x="8182" y="21600"/>
                    <a:pt x="10800" y="21600"/>
                  </a:cubicBezTo>
                  <a:cubicBezTo>
                    <a:pt x="13418" y="21600"/>
                    <a:pt x="15709" y="20189"/>
                    <a:pt x="16971" y="1798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9309" y="2380"/>
                    <a:pt x="15335" y="3879"/>
                    <a:pt x="10800" y="3879"/>
                  </a:cubicBezTo>
                  <a:cubicBezTo>
                    <a:pt x="6218" y="3879"/>
                    <a:pt x="2291" y="238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7" name="Google Shape;834;p38"/>
            <p:cNvSpPr/>
            <p:nvPr/>
          </p:nvSpPr>
          <p:spPr>
            <a:xfrm>
              <a:off x="89811" y="222001"/>
              <a:ext cx="267388" cy="99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44" y="9487"/>
                    <a:pt x="1744" y="9487"/>
                    <a:pt x="1744" y="9487"/>
                  </a:cubicBezTo>
                  <a:cubicBezTo>
                    <a:pt x="3013" y="16518"/>
                    <a:pt x="3013" y="16518"/>
                    <a:pt x="3013" y="16518"/>
                  </a:cubicBezTo>
                  <a:cubicBezTo>
                    <a:pt x="3996" y="19228"/>
                    <a:pt x="6883" y="21600"/>
                    <a:pt x="10816" y="21600"/>
                  </a:cubicBezTo>
                  <a:cubicBezTo>
                    <a:pt x="14717" y="21600"/>
                    <a:pt x="17604" y="19228"/>
                    <a:pt x="18619" y="16518"/>
                  </a:cubicBezTo>
                  <a:cubicBezTo>
                    <a:pt x="19887" y="9487"/>
                    <a:pt x="19887" y="9487"/>
                    <a:pt x="19887" y="9487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9792" y="2541"/>
                    <a:pt x="16113" y="4574"/>
                    <a:pt x="10816" y="4574"/>
                  </a:cubicBezTo>
                  <a:cubicBezTo>
                    <a:pt x="5487" y="4574"/>
                    <a:pt x="1840" y="25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8" name="Google Shape;835;p38"/>
            <p:cNvSpPr/>
            <p:nvPr/>
          </p:nvSpPr>
          <p:spPr>
            <a:xfrm>
              <a:off x="5049" y="46987"/>
              <a:ext cx="437049" cy="104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5339"/>
                  </a:moveTo>
                  <a:cubicBezTo>
                    <a:pt x="6327" y="5339"/>
                    <a:pt x="1630" y="3479"/>
                    <a:pt x="0" y="0"/>
                  </a:cubicBezTo>
                  <a:cubicBezTo>
                    <a:pt x="1863" y="16018"/>
                    <a:pt x="1863" y="16018"/>
                    <a:pt x="1863" y="16018"/>
                  </a:cubicBezTo>
                  <a:cubicBezTo>
                    <a:pt x="2620" y="18607"/>
                    <a:pt x="5725" y="21600"/>
                    <a:pt x="10810" y="21600"/>
                  </a:cubicBezTo>
                  <a:cubicBezTo>
                    <a:pt x="15894" y="21600"/>
                    <a:pt x="18999" y="18607"/>
                    <a:pt x="19737" y="16018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9970" y="3479"/>
                    <a:pt x="15273" y="5339"/>
                    <a:pt x="10810" y="533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9" name="Google Shape;836;p38"/>
            <p:cNvSpPr/>
            <p:nvPr/>
          </p:nvSpPr>
          <p:spPr>
            <a:xfrm>
              <a:off x="47908" y="135243"/>
              <a:ext cx="351331" cy="101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69" y="16096"/>
                    <a:pt x="2269" y="16096"/>
                    <a:pt x="2269" y="16096"/>
                  </a:cubicBezTo>
                  <a:cubicBezTo>
                    <a:pt x="3137" y="18931"/>
                    <a:pt x="6420" y="21600"/>
                    <a:pt x="10812" y="21600"/>
                  </a:cubicBezTo>
                  <a:cubicBezTo>
                    <a:pt x="15204" y="21600"/>
                    <a:pt x="18463" y="18931"/>
                    <a:pt x="19356" y="16096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9669" y="3169"/>
                    <a:pt x="15132" y="4837"/>
                    <a:pt x="10812" y="4837"/>
                  </a:cubicBezTo>
                  <a:cubicBezTo>
                    <a:pt x="6468" y="4837"/>
                    <a:pt x="1955" y="316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87" name="Google Shape;837;p38"/>
          <p:cNvGrpSpPr/>
          <p:nvPr/>
        </p:nvGrpSpPr>
        <p:grpSpPr>
          <a:xfrm>
            <a:off x="2420094" y="2983428"/>
            <a:ext cx="445681" cy="407855"/>
            <a:chOff x="0" y="0"/>
            <a:chExt cx="445680" cy="407853"/>
          </a:xfrm>
        </p:grpSpPr>
        <p:sp>
          <p:nvSpPr>
            <p:cNvPr id="681" name="Google Shape;838;p38"/>
            <p:cNvSpPr/>
            <p:nvPr/>
          </p:nvSpPr>
          <p:spPr>
            <a:xfrm>
              <a:off x="-1" y="0"/>
              <a:ext cx="445682" cy="53483"/>
            </a:xfrm>
            <a:prstGeom prst="ellipse">
              <a:avLst/>
            </a:pr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2" name="Google Shape;839;p38"/>
            <p:cNvSpPr/>
            <p:nvPr/>
          </p:nvSpPr>
          <p:spPr>
            <a:xfrm>
              <a:off x="73829" y="182626"/>
              <a:ext cx="299710" cy="8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04" y="16121"/>
                    <a:pt x="2204" y="16121"/>
                    <a:pt x="2204" y="16121"/>
                  </a:cubicBezTo>
                  <a:cubicBezTo>
                    <a:pt x="3056" y="18860"/>
                    <a:pt x="6348" y="21600"/>
                    <a:pt x="10815" y="21600"/>
                  </a:cubicBezTo>
                  <a:cubicBezTo>
                    <a:pt x="15252" y="21600"/>
                    <a:pt x="18573" y="18860"/>
                    <a:pt x="19396" y="16121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9631" y="3266"/>
                    <a:pt x="15135" y="4952"/>
                    <a:pt x="10815" y="4952"/>
                  </a:cubicBezTo>
                  <a:cubicBezTo>
                    <a:pt x="6495" y="4952"/>
                    <a:pt x="1969" y="326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3" name="Google Shape;840;p38"/>
            <p:cNvSpPr/>
            <p:nvPr/>
          </p:nvSpPr>
          <p:spPr>
            <a:xfrm>
              <a:off x="145188" y="328976"/>
              <a:ext cx="156992" cy="78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64" y="17571"/>
                    <a:pt x="4264" y="17571"/>
                    <a:pt x="4264" y="17571"/>
                  </a:cubicBezTo>
                  <a:cubicBezTo>
                    <a:pt x="5498" y="19921"/>
                    <a:pt x="8023" y="21600"/>
                    <a:pt x="10828" y="21600"/>
                  </a:cubicBezTo>
                  <a:cubicBezTo>
                    <a:pt x="13633" y="21600"/>
                    <a:pt x="16102" y="19921"/>
                    <a:pt x="17336" y="17571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9300" y="2350"/>
                    <a:pt x="15372" y="3917"/>
                    <a:pt x="10828" y="3917"/>
                  </a:cubicBezTo>
                  <a:cubicBezTo>
                    <a:pt x="6284" y="3917"/>
                    <a:pt x="2300" y="235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4" name="Google Shape;841;p38"/>
            <p:cNvSpPr/>
            <p:nvPr/>
          </p:nvSpPr>
          <p:spPr>
            <a:xfrm>
              <a:off x="109645" y="255870"/>
              <a:ext cx="227940" cy="81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6" y="868"/>
                    <a:pt x="116" y="868"/>
                    <a:pt x="116" y="868"/>
                  </a:cubicBezTo>
                  <a:cubicBezTo>
                    <a:pt x="2512" y="14436"/>
                    <a:pt x="2512" y="14436"/>
                    <a:pt x="2512" y="14436"/>
                  </a:cubicBezTo>
                  <a:cubicBezTo>
                    <a:pt x="2512" y="14436"/>
                    <a:pt x="2512" y="14436"/>
                    <a:pt x="2512" y="14436"/>
                  </a:cubicBezTo>
                  <a:cubicBezTo>
                    <a:pt x="2512" y="14436"/>
                    <a:pt x="2512" y="14436"/>
                    <a:pt x="2512" y="14436"/>
                  </a:cubicBezTo>
                  <a:cubicBezTo>
                    <a:pt x="2821" y="16390"/>
                    <a:pt x="2821" y="16390"/>
                    <a:pt x="2821" y="16390"/>
                  </a:cubicBezTo>
                  <a:cubicBezTo>
                    <a:pt x="3941" y="19538"/>
                    <a:pt x="7535" y="21600"/>
                    <a:pt x="10819" y="21600"/>
                  </a:cubicBezTo>
                  <a:cubicBezTo>
                    <a:pt x="14065" y="21600"/>
                    <a:pt x="17659" y="19538"/>
                    <a:pt x="18779" y="16390"/>
                  </a:cubicBezTo>
                  <a:cubicBezTo>
                    <a:pt x="19088" y="14436"/>
                    <a:pt x="19088" y="14436"/>
                    <a:pt x="19088" y="14436"/>
                  </a:cubicBezTo>
                  <a:cubicBezTo>
                    <a:pt x="19088" y="14436"/>
                    <a:pt x="19088" y="14436"/>
                    <a:pt x="19088" y="14436"/>
                  </a:cubicBezTo>
                  <a:cubicBezTo>
                    <a:pt x="19088" y="14436"/>
                    <a:pt x="19088" y="14436"/>
                    <a:pt x="19088" y="14436"/>
                  </a:cubicBezTo>
                  <a:cubicBezTo>
                    <a:pt x="21484" y="868"/>
                    <a:pt x="21484" y="868"/>
                    <a:pt x="21484" y="868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9397" y="2931"/>
                    <a:pt x="15031" y="4450"/>
                    <a:pt x="10819" y="4450"/>
                  </a:cubicBezTo>
                  <a:cubicBezTo>
                    <a:pt x="6608" y="4450"/>
                    <a:pt x="2203" y="29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5" name="Google Shape;842;p38"/>
            <p:cNvSpPr/>
            <p:nvPr/>
          </p:nvSpPr>
          <p:spPr>
            <a:xfrm>
              <a:off x="3704" y="38339"/>
              <a:ext cx="439959" cy="8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5502"/>
                  </a:moveTo>
                  <a:cubicBezTo>
                    <a:pt x="7006" y="5502"/>
                    <a:pt x="1702" y="3974"/>
                    <a:pt x="0" y="0"/>
                  </a:cubicBezTo>
                  <a:cubicBezTo>
                    <a:pt x="1441" y="14875"/>
                    <a:pt x="1441" y="14875"/>
                    <a:pt x="1441" y="14875"/>
                  </a:cubicBezTo>
                  <a:cubicBezTo>
                    <a:pt x="1441" y="14875"/>
                    <a:pt x="1441" y="14875"/>
                    <a:pt x="1441" y="14875"/>
                  </a:cubicBezTo>
                  <a:cubicBezTo>
                    <a:pt x="1441" y="14977"/>
                    <a:pt x="1441" y="14977"/>
                    <a:pt x="1441" y="14977"/>
                  </a:cubicBezTo>
                  <a:cubicBezTo>
                    <a:pt x="1501" y="15487"/>
                    <a:pt x="1501" y="15487"/>
                    <a:pt x="1501" y="15487"/>
                  </a:cubicBezTo>
                  <a:cubicBezTo>
                    <a:pt x="1962" y="18238"/>
                    <a:pt x="5425" y="21600"/>
                    <a:pt x="10810" y="21600"/>
                  </a:cubicBezTo>
                  <a:cubicBezTo>
                    <a:pt x="16175" y="21600"/>
                    <a:pt x="19638" y="18238"/>
                    <a:pt x="20119" y="15487"/>
                  </a:cubicBezTo>
                  <a:cubicBezTo>
                    <a:pt x="20159" y="14977"/>
                    <a:pt x="20159" y="14977"/>
                    <a:pt x="20159" y="14977"/>
                  </a:cubicBezTo>
                  <a:cubicBezTo>
                    <a:pt x="20159" y="14875"/>
                    <a:pt x="20159" y="14875"/>
                    <a:pt x="20159" y="14875"/>
                  </a:cubicBezTo>
                  <a:cubicBezTo>
                    <a:pt x="20179" y="14875"/>
                    <a:pt x="20179" y="14875"/>
                    <a:pt x="20179" y="1487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9918" y="3974"/>
                    <a:pt x="14594" y="5502"/>
                    <a:pt x="10810" y="550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6" name="Google Shape;843;p38"/>
            <p:cNvSpPr/>
            <p:nvPr/>
          </p:nvSpPr>
          <p:spPr>
            <a:xfrm>
              <a:off x="39110" y="111170"/>
              <a:ext cx="369148" cy="8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2" y="5113"/>
                  </a:moveTo>
                  <a:cubicBezTo>
                    <a:pt x="7757" y="5113"/>
                    <a:pt x="4893" y="4278"/>
                    <a:pt x="2721" y="2922"/>
                  </a:cubicBezTo>
                  <a:cubicBezTo>
                    <a:pt x="1480" y="2087"/>
                    <a:pt x="573" y="1043"/>
                    <a:pt x="0" y="0"/>
                  </a:cubicBezTo>
                  <a:cubicBezTo>
                    <a:pt x="1647" y="14713"/>
                    <a:pt x="1647" y="14713"/>
                    <a:pt x="1647" y="14713"/>
                  </a:cubicBezTo>
                  <a:cubicBezTo>
                    <a:pt x="1647" y="14713"/>
                    <a:pt x="1647" y="14713"/>
                    <a:pt x="1647" y="14713"/>
                  </a:cubicBezTo>
                  <a:cubicBezTo>
                    <a:pt x="1647" y="14817"/>
                    <a:pt x="1671" y="14817"/>
                    <a:pt x="1671" y="14922"/>
                  </a:cubicBezTo>
                  <a:cubicBezTo>
                    <a:pt x="1718" y="15443"/>
                    <a:pt x="1718" y="15443"/>
                    <a:pt x="1718" y="15443"/>
                  </a:cubicBezTo>
                  <a:cubicBezTo>
                    <a:pt x="2220" y="18157"/>
                    <a:pt x="5585" y="21600"/>
                    <a:pt x="10812" y="21600"/>
                  </a:cubicBezTo>
                  <a:cubicBezTo>
                    <a:pt x="13294" y="21600"/>
                    <a:pt x="15609" y="20765"/>
                    <a:pt x="17375" y="19409"/>
                  </a:cubicBezTo>
                  <a:cubicBezTo>
                    <a:pt x="18951" y="18052"/>
                    <a:pt x="19691" y="16487"/>
                    <a:pt x="19882" y="15339"/>
                  </a:cubicBezTo>
                  <a:cubicBezTo>
                    <a:pt x="19953" y="14922"/>
                    <a:pt x="19953" y="14922"/>
                    <a:pt x="19953" y="14922"/>
                  </a:cubicBezTo>
                  <a:cubicBezTo>
                    <a:pt x="19953" y="14817"/>
                    <a:pt x="19953" y="14817"/>
                    <a:pt x="19953" y="14713"/>
                  </a:cubicBezTo>
                  <a:cubicBezTo>
                    <a:pt x="19953" y="14713"/>
                    <a:pt x="19953" y="14713"/>
                    <a:pt x="19953" y="14713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027" y="1043"/>
                    <a:pt x="20120" y="2087"/>
                    <a:pt x="18879" y="2922"/>
                  </a:cubicBezTo>
                  <a:cubicBezTo>
                    <a:pt x="16731" y="4278"/>
                    <a:pt x="13843" y="5113"/>
                    <a:pt x="10812" y="5113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91" name="Google Shape;844;p38"/>
          <p:cNvGrpSpPr/>
          <p:nvPr/>
        </p:nvGrpSpPr>
        <p:grpSpPr>
          <a:xfrm>
            <a:off x="3717125" y="2985386"/>
            <a:ext cx="415915" cy="389138"/>
            <a:chOff x="0" y="0"/>
            <a:chExt cx="415913" cy="389136"/>
          </a:xfrm>
        </p:grpSpPr>
        <p:sp>
          <p:nvSpPr>
            <p:cNvPr id="688" name="Google Shape;845;p38"/>
            <p:cNvSpPr/>
            <p:nvPr/>
          </p:nvSpPr>
          <p:spPr>
            <a:xfrm>
              <a:off x="207783" y="180506"/>
              <a:ext cx="208131" cy="20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2" h="19613" fill="norm" stroke="1" extrusionOk="0">
                  <a:moveTo>
                    <a:pt x="4995" y="18308"/>
                  </a:moveTo>
                  <a:cubicBezTo>
                    <a:pt x="9769" y="21004"/>
                    <a:pt x="15881" y="19387"/>
                    <a:pt x="18628" y="14703"/>
                  </a:cubicBezTo>
                  <a:cubicBezTo>
                    <a:pt x="21410" y="10019"/>
                    <a:pt x="19762" y="4021"/>
                    <a:pt x="14988" y="1325"/>
                  </a:cubicBezTo>
                  <a:cubicBezTo>
                    <a:pt x="11623" y="-596"/>
                    <a:pt x="7571" y="-360"/>
                    <a:pt x="4515" y="1594"/>
                  </a:cubicBezTo>
                  <a:cubicBezTo>
                    <a:pt x="4515" y="1594"/>
                    <a:pt x="4515" y="1594"/>
                    <a:pt x="4515" y="1594"/>
                  </a:cubicBezTo>
                  <a:cubicBezTo>
                    <a:pt x="16" y="4155"/>
                    <a:pt x="16" y="4155"/>
                    <a:pt x="16" y="4155"/>
                  </a:cubicBezTo>
                  <a:cubicBezTo>
                    <a:pt x="16" y="9277"/>
                    <a:pt x="16" y="9277"/>
                    <a:pt x="16" y="9277"/>
                  </a:cubicBezTo>
                  <a:cubicBezTo>
                    <a:pt x="16" y="9277"/>
                    <a:pt x="16" y="9277"/>
                    <a:pt x="16" y="9277"/>
                  </a:cubicBezTo>
                  <a:cubicBezTo>
                    <a:pt x="-190" y="12849"/>
                    <a:pt x="1630" y="16387"/>
                    <a:pt x="4995" y="1830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9" name="Google Shape;846;p38"/>
            <p:cNvSpPr/>
            <p:nvPr/>
          </p:nvSpPr>
          <p:spPr>
            <a:xfrm>
              <a:off x="0" y="180506"/>
              <a:ext cx="208121" cy="20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2" h="19613" fill="norm" stroke="1" extrusionOk="0">
                  <a:moveTo>
                    <a:pt x="5004" y="1325"/>
                  </a:moveTo>
                  <a:cubicBezTo>
                    <a:pt x="230" y="4021"/>
                    <a:pt x="-1418" y="10019"/>
                    <a:pt x="1329" y="14703"/>
                  </a:cubicBezTo>
                  <a:cubicBezTo>
                    <a:pt x="4111" y="19387"/>
                    <a:pt x="10223" y="21004"/>
                    <a:pt x="14997" y="18308"/>
                  </a:cubicBezTo>
                  <a:cubicBezTo>
                    <a:pt x="18362" y="16387"/>
                    <a:pt x="20182" y="12849"/>
                    <a:pt x="19976" y="9277"/>
                  </a:cubicBezTo>
                  <a:cubicBezTo>
                    <a:pt x="19976" y="9277"/>
                    <a:pt x="19976" y="9277"/>
                    <a:pt x="19976" y="9277"/>
                  </a:cubicBezTo>
                  <a:cubicBezTo>
                    <a:pt x="19976" y="4155"/>
                    <a:pt x="19976" y="4155"/>
                    <a:pt x="19976" y="4155"/>
                  </a:cubicBezTo>
                  <a:cubicBezTo>
                    <a:pt x="15443" y="1594"/>
                    <a:pt x="15443" y="1594"/>
                    <a:pt x="15443" y="1594"/>
                  </a:cubicBezTo>
                  <a:cubicBezTo>
                    <a:pt x="15443" y="1594"/>
                    <a:pt x="15443" y="1594"/>
                    <a:pt x="15443" y="1594"/>
                  </a:cubicBezTo>
                  <a:cubicBezTo>
                    <a:pt x="12387" y="-360"/>
                    <a:pt x="8369" y="-596"/>
                    <a:pt x="5004" y="132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0" name="Google Shape;847;p38"/>
            <p:cNvSpPr/>
            <p:nvPr/>
          </p:nvSpPr>
          <p:spPr>
            <a:xfrm>
              <a:off x="103994" y="0"/>
              <a:ext cx="208042" cy="224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025"/>
                  </a:moveTo>
                  <a:cubicBezTo>
                    <a:pt x="21600" y="4513"/>
                    <a:pt x="16775" y="0"/>
                    <a:pt x="10800" y="0"/>
                  </a:cubicBezTo>
                  <a:cubicBezTo>
                    <a:pt x="4825" y="0"/>
                    <a:pt x="0" y="4513"/>
                    <a:pt x="0" y="10025"/>
                  </a:cubicBezTo>
                  <a:cubicBezTo>
                    <a:pt x="0" y="13952"/>
                    <a:pt x="2412" y="17328"/>
                    <a:pt x="5901" y="18982"/>
                  </a:cubicBezTo>
                  <a:cubicBezTo>
                    <a:pt x="5901" y="18982"/>
                    <a:pt x="5901" y="18982"/>
                    <a:pt x="5901" y="18982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5662" y="18982"/>
                    <a:pt x="15662" y="18982"/>
                    <a:pt x="15662" y="18982"/>
                  </a:cubicBezTo>
                  <a:cubicBezTo>
                    <a:pt x="15662" y="18982"/>
                    <a:pt x="15662" y="18982"/>
                    <a:pt x="15662" y="18982"/>
                  </a:cubicBezTo>
                  <a:cubicBezTo>
                    <a:pt x="19188" y="17328"/>
                    <a:pt x="21600" y="13952"/>
                    <a:pt x="21600" y="1002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97" name="Google Shape;848;p38"/>
          <p:cNvGrpSpPr/>
          <p:nvPr/>
        </p:nvGrpSpPr>
        <p:grpSpPr>
          <a:xfrm>
            <a:off x="4994480" y="2975823"/>
            <a:ext cx="425919" cy="412249"/>
            <a:chOff x="0" y="0"/>
            <a:chExt cx="425918" cy="412247"/>
          </a:xfrm>
        </p:grpSpPr>
        <p:sp>
          <p:nvSpPr>
            <p:cNvPr id="692" name="Google Shape;849;p38"/>
            <p:cNvSpPr/>
            <p:nvPr/>
          </p:nvSpPr>
          <p:spPr>
            <a:xfrm>
              <a:off x="213021" y="95346"/>
              <a:ext cx="212898" cy="162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6" h="20175" fill="norm" stroke="1" extrusionOk="0">
                  <a:moveTo>
                    <a:pt x="10230" y="19618"/>
                  </a:moveTo>
                  <a:cubicBezTo>
                    <a:pt x="11771" y="20328"/>
                    <a:pt x="13496" y="20367"/>
                    <a:pt x="15191" y="19697"/>
                  </a:cubicBezTo>
                  <a:cubicBezTo>
                    <a:pt x="19320" y="17963"/>
                    <a:pt x="21600" y="12247"/>
                    <a:pt x="20244" y="6966"/>
                  </a:cubicBezTo>
                  <a:cubicBezTo>
                    <a:pt x="18919" y="1684"/>
                    <a:pt x="14451" y="-1233"/>
                    <a:pt x="10322" y="501"/>
                  </a:cubicBezTo>
                  <a:cubicBezTo>
                    <a:pt x="8628" y="1211"/>
                    <a:pt x="7272" y="2551"/>
                    <a:pt x="6317" y="4285"/>
                  </a:cubicBezTo>
                  <a:cubicBezTo>
                    <a:pt x="0" y="15401"/>
                    <a:pt x="0" y="15401"/>
                    <a:pt x="0" y="15401"/>
                  </a:cubicBezTo>
                  <a:lnTo>
                    <a:pt x="10230" y="19618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3" name="Google Shape;850;p38"/>
            <p:cNvSpPr/>
            <p:nvPr/>
          </p:nvSpPr>
          <p:spPr>
            <a:xfrm>
              <a:off x="212935" y="219360"/>
              <a:ext cx="162801" cy="192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6" h="20453" fill="norm" stroke="1" extrusionOk="0">
                  <a:moveTo>
                    <a:pt x="1" y="11708"/>
                  </a:moveTo>
                  <a:cubicBezTo>
                    <a:pt x="-38" y="13525"/>
                    <a:pt x="594" y="15342"/>
                    <a:pt x="1936" y="16890"/>
                  </a:cubicBezTo>
                  <a:cubicBezTo>
                    <a:pt x="5214" y="20759"/>
                    <a:pt x="11532" y="21600"/>
                    <a:pt x="16034" y="18807"/>
                  </a:cubicBezTo>
                  <a:cubicBezTo>
                    <a:pt x="20575" y="16015"/>
                    <a:pt x="21562" y="10632"/>
                    <a:pt x="18284" y="6763"/>
                  </a:cubicBezTo>
                  <a:cubicBezTo>
                    <a:pt x="16942" y="5215"/>
                    <a:pt x="15125" y="4138"/>
                    <a:pt x="13112" y="360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11708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4" name="Google Shape;851;p38"/>
            <p:cNvSpPr/>
            <p:nvPr/>
          </p:nvSpPr>
          <p:spPr>
            <a:xfrm>
              <a:off x="50176" y="219360"/>
              <a:ext cx="162800" cy="192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6" h="20453" fill="norm" stroke="1" extrusionOk="0">
                  <a:moveTo>
                    <a:pt x="7104" y="3600"/>
                  </a:moveTo>
                  <a:cubicBezTo>
                    <a:pt x="5091" y="4138"/>
                    <a:pt x="3274" y="5215"/>
                    <a:pt x="1932" y="6763"/>
                  </a:cubicBezTo>
                  <a:cubicBezTo>
                    <a:pt x="-1346" y="10632"/>
                    <a:pt x="-359" y="16015"/>
                    <a:pt x="4182" y="18807"/>
                  </a:cubicBezTo>
                  <a:cubicBezTo>
                    <a:pt x="8684" y="21600"/>
                    <a:pt x="15002" y="20759"/>
                    <a:pt x="18280" y="16890"/>
                  </a:cubicBezTo>
                  <a:cubicBezTo>
                    <a:pt x="19622" y="15342"/>
                    <a:pt x="20254" y="13525"/>
                    <a:pt x="20215" y="11708"/>
                  </a:cubicBezTo>
                  <a:cubicBezTo>
                    <a:pt x="20215" y="0"/>
                    <a:pt x="20215" y="0"/>
                    <a:pt x="20215" y="0"/>
                  </a:cubicBezTo>
                  <a:lnTo>
                    <a:pt x="7104" y="3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5" name="Google Shape;852;p38"/>
            <p:cNvSpPr/>
            <p:nvPr/>
          </p:nvSpPr>
          <p:spPr>
            <a:xfrm>
              <a:off x="-1" y="95346"/>
              <a:ext cx="213022" cy="162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6" h="20175" fill="norm" stroke="1" extrusionOk="0">
                  <a:moveTo>
                    <a:pt x="14319" y="4285"/>
                  </a:moveTo>
                  <a:cubicBezTo>
                    <a:pt x="13364" y="2551"/>
                    <a:pt x="12008" y="1211"/>
                    <a:pt x="10314" y="501"/>
                  </a:cubicBezTo>
                  <a:cubicBezTo>
                    <a:pt x="6185" y="-1233"/>
                    <a:pt x="1717" y="1684"/>
                    <a:pt x="392" y="6966"/>
                  </a:cubicBezTo>
                  <a:cubicBezTo>
                    <a:pt x="-964" y="12247"/>
                    <a:pt x="1316" y="17963"/>
                    <a:pt x="5445" y="19697"/>
                  </a:cubicBezTo>
                  <a:cubicBezTo>
                    <a:pt x="7140" y="20367"/>
                    <a:pt x="8865" y="20328"/>
                    <a:pt x="10406" y="19618"/>
                  </a:cubicBezTo>
                  <a:cubicBezTo>
                    <a:pt x="20636" y="15401"/>
                    <a:pt x="20636" y="15401"/>
                    <a:pt x="20636" y="15401"/>
                  </a:cubicBezTo>
                  <a:lnTo>
                    <a:pt x="14319" y="4285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6" name="Google Shape;853;p38"/>
            <p:cNvSpPr/>
            <p:nvPr/>
          </p:nvSpPr>
          <p:spPr>
            <a:xfrm>
              <a:off x="131562" y="0"/>
              <a:ext cx="162788" cy="219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48" y="12785"/>
                  </a:moveTo>
                  <a:cubicBezTo>
                    <a:pt x="20798" y="11441"/>
                    <a:pt x="21600" y="9784"/>
                    <a:pt x="21600" y="7971"/>
                  </a:cubicBezTo>
                  <a:cubicBezTo>
                    <a:pt x="21600" y="3564"/>
                    <a:pt x="16748" y="0"/>
                    <a:pt x="10800" y="0"/>
                  </a:cubicBezTo>
                  <a:cubicBezTo>
                    <a:pt x="4852" y="0"/>
                    <a:pt x="0" y="3564"/>
                    <a:pt x="0" y="7971"/>
                  </a:cubicBezTo>
                  <a:cubicBezTo>
                    <a:pt x="0" y="9784"/>
                    <a:pt x="802" y="11441"/>
                    <a:pt x="2152" y="12785"/>
                  </a:cubicBezTo>
                  <a:cubicBezTo>
                    <a:pt x="10800" y="21600"/>
                    <a:pt x="10800" y="21600"/>
                    <a:pt x="10800" y="21600"/>
                  </a:cubicBezTo>
                  <a:lnTo>
                    <a:pt x="19448" y="1278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04" name="Google Shape;854;p38"/>
          <p:cNvGrpSpPr/>
          <p:nvPr/>
        </p:nvGrpSpPr>
        <p:grpSpPr>
          <a:xfrm>
            <a:off x="5625734" y="2984020"/>
            <a:ext cx="445780" cy="406456"/>
            <a:chOff x="0" y="0"/>
            <a:chExt cx="445778" cy="406455"/>
          </a:xfrm>
        </p:grpSpPr>
        <p:sp>
          <p:nvSpPr>
            <p:cNvPr id="698" name="Google Shape;855;p38"/>
            <p:cNvSpPr/>
            <p:nvPr/>
          </p:nvSpPr>
          <p:spPr>
            <a:xfrm>
              <a:off x="74473" y="203403"/>
              <a:ext cx="148692" cy="20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0527" fill="norm" stroke="1" extrusionOk="0">
                  <a:moveTo>
                    <a:pt x="1357" y="9257"/>
                  </a:moveTo>
                  <a:cubicBezTo>
                    <a:pt x="-1437" y="12824"/>
                    <a:pt x="229" y="17432"/>
                    <a:pt x="5011" y="19516"/>
                  </a:cubicBezTo>
                  <a:cubicBezTo>
                    <a:pt x="9847" y="21600"/>
                    <a:pt x="16026" y="20358"/>
                    <a:pt x="18820" y="16751"/>
                  </a:cubicBezTo>
                  <a:cubicBezTo>
                    <a:pt x="19733" y="15549"/>
                    <a:pt x="20163" y="14226"/>
                    <a:pt x="20163" y="12944"/>
                  </a:cubicBezTo>
                  <a:cubicBezTo>
                    <a:pt x="20163" y="12944"/>
                    <a:pt x="20163" y="12944"/>
                    <a:pt x="20163" y="12944"/>
                  </a:cubicBezTo>
                  <a:cubicBezTo>
                    <a:pt x="20163" y="0"/>
                    <a:pt x="20163" y="0"/>
                    <a:pt x="20163" y="0"/>
                  </a:cubicBezTo>
                  <a:cubicBezTo>
                    <a:pt x="5118" y="6452"/>
                    <a:pt x="5118" y="6452"/>
                    <a:pt x="5118" y="6452"/>
                  </a:cubicBezTo>
                  <a:cubicBezTo>
                    <a:pt x="5118" y="6452"/>
                    <a:pt x="5118" y="6452"/>
                    <a:pt x="5118" y="6452"/>
                  </a:cubicBezTo>
                  <a:cubicBezTo>
                    <a:pt x="3614" y="7093"/>
                    <a:pt x="2270" y="8055"/>
                    <a:pt x="1357" y="9257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9" name="Google Shape;856;p38"/>
            <p:cNvSpPr/>
            <p:nvPr/>
          </p:nvSpPr>
          <p:spPr>
            <a:xfrm>
              <a:off x="223164" y="0"/>
              <a:ext cx="148678" cy="203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1" h="20549" fill="norm" stroke="1" extrusionOk="0">
                  <a:moveTo>
                    <a:pt x="18806" y="11292"/>
                  </a:moveTo>
                  <a:cubicBezTo>
                    <a:pt x="21600" y="7685"/>
                    <a:pt x="19934" y="3077"/>
                    <a:pt x="15099" y="993"/>
                  </a:cubicBezTo>
                  <a:cubicBezTo>
                    <a:pt x="10263" y="-1051"/>
                    <a:pt x="4137" y="151"/>
                    <a:pt x="1343" y="3758"/>
                  </a:cubicBezTo>
                  <a:cubicBezTo>
                    <a:pt x="430" y="4960"/>
                    <a:pt x="0" y="6283"/>
                    <a:pt x="0" y="7565"/>
                  </a:cubicBezTo>
                  <a:cubicBezTo>
                    <a:pt x="0" y="7565"/>
                    <a:pt x="0" y="7565"/>
                    <a:pt x="0" y="7565"/>
                  </a:cubicBezTo>
                  <a:cubicBezTo>
                    <a:pt x="0" y="20549"/>
                    <a:pt x="0" y="20549"/>
                    <a:pt x="0" y="20549"/>
                  </a:cubicBezTo>
                  <a:cubicBezTo>
                    <a:pt x="15045" y="14057"/>
                    <a:pt x="15045" y="14057"/>
                    <a:pt x="15045" y="14057"/>
                  </a:cubicBezTo>
                  <a:cubicBezTo>
                    <a:pt x="15045" y="14057"/>
                    <a:pt x="15045" y="14057"/>
                    <a:pt x="15045" y="14057"/>
                  </a:cubicBezTo>
                  <a:cubicBezTo>
                    <a:pt x="16549" y="13416"/>
                    <a:pt x="17839" y="12494"/>
                    <a:pt x="18806" y="1129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0" name="Google Shape;857;p38"/>
            <p:cNvSpPr/>
            <p:nvPr/>
          </p:nvSpPr>
          <p:spPr>
            <a:xfrm>
              <a:off x="223164" y="128786"/>
              <a:ext cx="222615" cy="14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13" y="21600"/>
                  </a:moveTo>
                  <a:cubicBezTo>
                    <a:pt x="18372" y="21600"/>
                    <a:pt x="21600" y="16762"/>
                    <a:pt x="21600" y="10829"/>
                  </a:cubicBezTo>
                  <a:cubicBezTo>
                    <a:pt x="21600" y="4838"/>
                    <a:pt x="18372" y="0"/>
                    <a:pt x="14413" y="0"/>
                  </a:cubicBezTo>
                  <a:cubicBezTo>
                    <a:pt x="13068" y="0"/>
                    <a:pt x="11838" y="518"/>
                    <a:pt x="10762" y="1498"/>
                  </a:cubicBezTo>
                  <a:cubicBezTo>
                    <a:pt x="10762" y="1498"/>
                    <a:pt x="10762" y="1498"/>
                    <a:pt x="10762" y="1498"/>
                  </a:cubicBezTo>
                  <a:cubicBezTo>
                    <a:pt x="0" y="10829"/>
                    <a:pt x="0" y="10829"/>
                    <a:pt x="0" y="10829"/>
                  </a:cubicBezTo>
                  <a:cubicBezTo>
                    <a:pt x="10762" y="20102"/>
                    <a:pt x="10762" y="20102"/>
                    <a:pt x="10762" y="20102"/>
                  </a:cubicBezTo>
                  <a:cubicBezTo>
                    <a:pt x="10762" y="20102"/>
                    <a:pt x="10762" y="20102"/>
                    <a:pt x="10762" y="20102"/>
                  </a:cubicBezTo>
                  <a:cubicBezTo>
                    <a:pt x="11838" y="21082"/>
                    <a:pt x="13068" y="21600"/>
                    <a:pt x="14413" y="21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1" name="Google Shape;858;p38"/>
            <p:cNvSpPr/>
            <p:nvPr/>
          </p:nvSpPr>
          <p:spPr>
            <a:xfrm>
              <a:off x="223164" y="203403"/>
              <a:ext cx="148678" cy="20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1" h="20527" fill="norm" stroke="1" extrusionOk="0">
                  <a:moveTo>
                    <a:pt x="1343" y="16751"/>
                  </a:moveTo>
                  <a:cubicBezTo>
                    <a:pt x="4137" y="20358"/>
                    <a:pt x="10263" y="21600"/>
                    <a:pt x="15099" y="19516"/>
                  </a:cubicBezTo>
                  <a:cubicBezTo>
                    <a:pt x="19934" y="17432"/>
                    <a:pt x="21600" y="12824"/>
                    <a:pt x="18806" y="9257"/>
                  </a:cubicBezTo>
                  <a:cubicBezTo>
                    <a:pt x="17839" y="8055"/>
                    <a:pt x="16549" y="7093"/>
                    <a:pt x="15045" y="6452"/>
                  </a:cubicBezTo>
                  <a:cubicBezTo>
                    <a:pt x="15045" y="6452"/>
                    <a:pt x="15045" y="6452"/>
                    <a:pt x="15045" y="64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944"/>
                    <a:pt x="0" y="12944"/>
                    <a:pt x="0" y="12944"/>
                  </a:cubicBezTo>
                  <a:cubicBezTo>
                    <a:pt x="0" y="12944"/>
                    <a:pt x="0" y="12944"/>
                    <a:pt x="0" y="12944"/>
                  </a:cubicBezTo>
                  <a:cubicBezTo>
                    <a:pt x="0" y="14226"/>
                    <a:pt x="430" y="15549"/>
                    <a:pt x="1343" y="1675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2" name="Google Shape;859;p38"/>
            <p:cNvSpPr/>
            <p:nvPr/>
          </p:nvSpPr>
          <p:spPr>
            <a:xfrm>
              <a:off x="0" y="128786"/>
              <a:ext cx="223165" cy="14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13" y="0"/>
                  </a:moveTo>
                  <a:cubicBezTo>
                    <a:pt x="3223" y="0"/>
                    <a:pt x="0" y="4838"/>
                    <a:pt x="0" y="10829"/>
                  </a:cubicBezTo>
                  <a:cubicBezTo>
                    <a:pt x="0" y="16762"/>
                    <a:pt x="3223" y="21600"/>
                    <a:pt x="7213" y="21600"/>
                  </a:cubicBezTo>
                  <a:cubicBezTo>
                    <a:pt x="8517" y="21600"/>
                    <a:pt x="9783" y="21082"/>
                    <a:pt x="10858" y="20102"/>
                  </a:cubicBezTo>
                  <a:cubicBezTo>
                    <a:pt x="10858" y="20102"/>
                    <a:pt x="10858" y="20102"/>
                    <a:pt x="10858" y="20102"/>
                  </a:cubicBezTo>
                  <a:cubicBezTo>
                    <a:pt x="21600" y="10829"/>
                    <a:pt x="21600" y="10829"/>
                    <a:pt x="21600" y="10829"/>
                  </a:cubicBezTo>
                  <a:cubicBezTo>
                    <a:pt x="10858" y="1498"/>
                    <a:pt x="10858" y="1498"/>
                    <a:pt x="10858" y="1498"/>
                  </a:cubicBezTo>
                  <a:cubicBezTo>
                    <a:pt x="10858" y="1498"/>
                    <a:pt x="10858" y="1498"/>
                    <a:pt x="10858" y="1498"/>
                  </a:cubicBezTo>
                  <a:cubicBezTo>
                    <a:pt x="9783" y="518"/>
                    <a:pt x="8517" y="0"/>
                    <a:pt x="7213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3" name="Google Shape;860;p38"/>
            <p:cNvSpPr/>
            <p:nvPr/>
          </p:nvSpPr>
          <p:spPr>
            <a:xfrm>
              <a:off x="74473" y="0"/>
              <a:ext cx="148692" cy="203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0549" fill="norm" stroke="1" extrusionOk="0">
                  <a:moveTo>
                    <a:pt x="18820" y="3758"/>
                  </a:moveTo>
                  <a:cubicBezTo>
                    <a:pt x="16026" y="151"/>
                    <a:pt x="9847" y="-1051"/>
                    <a:pt x="5011" y="993"/>
                  </a:cubicBezTo>
                  <a:cubicBezTo>
                    <a:pt x="229" y="3077"/>
                    <a:pt x="-1437" y="7685"/>
                    <a:pt x="1357" y="11292"/>
                  </a:cubicBezTo>
                  <a:cubicBezTo>
                    <a:pt x="2270" y="12494"/>
                    <a:pt x="3614" y="13416"/>
                    <a:pt x="5118" y="14057"/>
                  </a:cubicBezTo>
                  <a:cubicBezTo>
                    <a:pt x="5118" y="14057"/>
                    <a:pt x="5118" y="14057"/>
                    <a:pt x="5118" y="14057"/>
                  </a:cubicBezTo>
                  <a:cubicBezTo>
                    <a:pt x="20163" y="20549"/>
                    <a:pt x="20163" y="20549"/>
                    <a:pt x="20163" y="20549"/>
                  </a:cubicBezTo>
                  <a:cubicBezTo>
                    <a:pt x="20163" y="7565"/>
                    <a:pt x="20163" y="7565"/>
                    <a:pt x="20163" y="7565"/>
                  </a:cubicBezTo>
                  <a:cubicBezTo>
                    <a:pt x="20163" y="7565"/>
                    <a:pt x="20163" y="7565"/>
                    <a:pt x="20163" y="7565"/>
                  </a:cubicBezTo>
                  <a:cubicBezTo>
                    <a:pt x="20163" y="6283"/>
                    <a:pt x="19733" y="4960"/>
                    <a:pt x="18820" y="375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08" name="Google Shape;861;p38"/>
          <p:cNvGrpSpPr/>
          <p:nvPr/>
        </p:nvGrpSpPr>
        <p:grpSpPr>
          <a:xfrm>
            <a:off x="6923839" y="2987569"/>
            <a:ext cx="425906" cy="399566"/>
            <a:chOff x="0" y="0"/>
            <a:chExt cx="425905" cy="399564"/>
          </a:xfrm>
        </p:grpSpPr>
        <p:sp>
          <p:nvSpPr>
            <p:cNvPr id="705" name="Google Shape;862;p38"/>
            <p:cNvSpPr/>
            <p:nvPr/>
          </p:nvSpPr>
          <p:spPr>
            <a:xfrm>
              <a:off x="202154" y="175465"/>
              <a:ext cx="223752" cy="224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1" h="21600" fill="norm" stroke="1" extrusionOk="0">
                  <a:moveTo>
                    <a:pt x="1271" y="5629"/>
                  </a:moveTo>
                  <a:cubicBezTo>
                    <a:pt x="-22" y="8091"/>
                    <a:pt x="-328" y="10906"/>
                    <a:pt x="352" y="13579"/>
                  </a:cubicBezTo>
                  <a:cubicBezTo>
                    <a:pt x="1101" y="16393"/>
                    <a:pt x="2801" y="18715"/>
                    <a:pt x="5217" y="20158"/>
                  </a:cubicBezTo>
                  <a:cubicBezTo>
                    <a:pt x="6815" y="21107"/>
                    <a:pt x="8618" y="21600"/>
                    <a:pt x="10455" y="21600"/>
                  </a:cubicBezTo>
                  <a:cubicBezTo>
                    <a:pt x="14163" y="21600"/>
                    <a:pt x="17632" y="19524"/>
                    <a:pt x="19503" y="16182"/>
                  </a:cubicBezTo>
                  <a:cubicBezTo>
                    <a:pt x="20898" y="13685"/>
                    <a:pt x="21272" y="10800"/>
                    <a:pt x="20524" y="7986"/>
                  </a:cubicBezTo>
                  <a:cubicBezTo>
                    <a:pt x="19809" y="5207"/>
                    <a:pt x="18075" y="2885"/>
                    <a:pt x="15659" y="1442"/>
                  </a:cubicBezTo>
                  <a:cubicBezTo>
                    <a:pt x="14163" y="528"/>
                    <a:pt x="12462" y="35"/>
                    <a:pt x="10727" y="0"/>
                  </a:cubicBezTo>
                  <a:cubicBezTo>
                    <a:pt x="8720" y="3412"/>
                    <a:pt x="5149" y="5523"/>
                    <a:pt x="1271" y="562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6" name="Google Shape;863;p38"/>
            <p:cNvSpPr/>
            <p:nvPr/>
          </p:nvSpPr>
          <p:spPr>
            <a:xfrm>
              <a:off x="101097" y="0"/>
              <a:ext cx="223505" cy="223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34" y="3136"/>
                  </a:moveTo>
                  <a:cubicBezTo>
                    <a:pt x="16393" y="1128"/>
                    <a:pt x="13685" y="0"/>
                    <a:pt x="10800" y="0"/>
                  </a:cubicBezTo>
                  <a:cubicBezTo>
                    <a:pt x="4855" y="0"/>
                    <a:pt x="0" y="4827"/>
                    <a:pt x="0" y="10818"/>
                  </a:cubicBezTo>
                  <a:cubicBezTo>
                    <a:pt x="0" y="12615"/>
                    <a:pt x="457" y="14377"/>
                    <a:pt x="1302" y="15962"/>
                  </a:cubicBezTo>
                  <a:cubicBezTo>
                    <a:pt x="5312" y="16068"/>
                    <a:pt x="9006" y="18217"/>
                    <a:pt x="11081" y="21600"/>
                  </a:cubicBezTo>
                  <a:cubicBezTo>
                    <a:pt x="16921" y="21459"/>
                    <a:pt x="21600" y="16667"/>
                    <a:pt x="21600" y="10818"/>
                  </a:cubicBezTo>
                  <a:cubicBezTo>
                    <a:pt x="21600" y="7928"/>
                    <a:pt x="20474" y="5180"/>
                    <a:pt x="18434" y="31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7" name="Google Shape;864;p38"/>
            <p:cNvSpPr/>
            <p:nvPr/>
          </p:nvSpPr>
          <p:spPr>
            <a:xfrm>
              <a:off x="-1" y="175465"/>
              <a:ext cx="207056" cy="224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2" h="21600" fill="norm" stroke="1" extrusionOk="0">
                  <a:moveTo>
                    <a:pt x="20072" y="5171"/>
                  </a:moveTo>
                  <a:cubicBezTo>
                    <a:pt x="18096" y="1970"/>
                    <a:pt x="14601" y="0"/>
                    <a:pt x="10825" y="0"/>
                  </a:cubicBezTo>
                  <a:cubicBezTo>
                    <a:pt x="8919" y="0"/>
                    <a:pt x="7048" y="493"/>
                    <a:pt x="5425" y="1442"/>
                  </a:cubicBezTo>
                  <a:cubicBezTo>
                    <a:pt x="237" y="4433"/>
                    <a:pt x="-1528" y="11046"/>
                    <a:pt x="1437" y="16182"/>
                  </a:cubicBezTo>
                  <a:cubicBezTo>
                    <a:pt x="3378" y="19524"/>
                    <a:pt x="6978" y="21600"/>
                    <a:pt x="10825" y="21600"/>
                  </a:cubicBezTo>
                  <a:cubicBezTo>
                    <a:pt x="10825" y="21600"/>
                    <a:pt x="10825" y="21600"/>
                    <a:pt x="10825" y="21600"/>
                  </a:cubicBezTo>
                  <a:cubicBezTo>
                    <a:pt x="12731" y="21600"/>
                    <a:pt x="14601" y="21107"/>
                    <a:pt x="16260" y="20158"/>
                  </a:cubicBezTo>
                  <a:cubicBezTo>
                    <a:pt x="17813" y="19243"/>
                    <a:pt x="19119" y="17977"/>
                    <a:pt x="20072" y="16429"/>
                  </a:cubicBezTo>
                  <a:cubicBezTo>
                    <a:pt x="18166" y="12946"/>
                    <a:pt x="18166" y="8654"/>
                    <a:pt x="20072" y="5171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13" name="Google Shape;865;p38"/>
          <p:cNvGrpSpPr/>
          <p:nvPr/>
        </p:nvGrpSpPr>
        <p:grpSpPr>
          <a:xfrm>
            <a:off x="7560637" y="2976371"/>
            <a:ext cx="422707" cy="421965"/>
            <a:chOff x="0" y="0"/>
            <a:chExt cx="422706" cy="421964"/>
          </a:xfrm>
        </p:grpSpPr>
        <p:sp>
          <p:nvSpPr>
            <p:cNvPr id="709" name="Google Shape;866;p38"/>
            <p:cNvSpPr/>
            <p:nvPr/>
          </p:nvSpPr>
          <p:spPr>
            <a:xfrm>
              <a:off x="256" y="0"/>
              <a:ext cx="204297" cy="243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1" h="21600" fill="norm" stroke="1" extrusionOk="0">
                  <a:moveTo>
                    <a:pt x="3537" y="18415"/>
                  </a:moveTo>
                  <a:cubicBezTo>
                    <a:pt x="-1179" y="14228"/>
                    <a:pt x="-1179" y="7372"/>
                    <a:pt x="3537" y="3155"/>
                  </a:cubicBezTo>
                  <a:cubicBezTo>
                    <a:pt x="5862" y="1122"/>
                    <a:pt x="8903" y="0"/>
                    <a:pt x="12150" y="0"/>
                  </a:cubicBezTo>
                  <a:cubicBezTo>
                    <a:pt x="15226" y="0"/>
                    <a:pt x="18165" y="1001"/>
                    <a:pt x="20421" y="2852"/>
                  </a:cubicBezTo>
                  <a:cubicBezTo>
                    <a:pt x="18131" y="5036"/>
                    <a:pt x="16901" y="7827"/>
                    <a:pt x="16901" y="10800"/>
                  </a:cubicBezTo>
                  <a:cubicBezTo>
                    <a:pt x="16901" y="13773"/>
                    <a:pt x="18131" y="16564"/>
                    <a:pt x="20421" y="18718"/>
                  </a:cubicBezTo>
                  <a:cubicBezTo>
                    <a:pt x="18165" y="20569"/>
                    <a:pt x="15226" y="21600"/>
                    <a:pt x="12150" y="21600"/>
                  </a:cubicBezTo>
                  <a:cubicBezTo>
                    <a:pt x="8903" y="21600"/>
                    <a:pt x="5862" y="20478"/>
                    <a:pt x="3537" y="184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0" name="Google Shape;867;p38"/>
            <p:cNvSpPr/>
            <p:nvPr/>
          </p:nvSpPr>
          <p:spPr>
            <a:xfrm>
              <a:off x="0" y="217978"/>
              <a:ext cx="243431" cy="203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690"/>
                  </a:moveTo>
                  <a:cubicBezTo>
                    <a:pt x="13773" y="3690"/>
                    <a:pt x="16564" y="2388"/>
                    <a:pt x="18748" y="0"/>
                  </a:cubicBezTo>
                  <a:cubicBezTo>
                    <a:pt x="20599" y="2388"/>
                    <a:pt x="21600" y="5463"/>
                    <a:pt x="21600" y="8720"/>
                  </a:cubicBezTo>
                  <a:cubicBezTo>
                    <a:pt x="21600" y="12193"/>
                    <a:pt x="20478" y="15413"/>
                    <a:pt x="18445" y="17837"/>
                  </a:cubicBezTo>
                  <a:cubicBezTo>
                    <a:pt x="16412" y="20261"/>
                    <a:pt x="13682" y="21600"/>
                    <a:pt x="10800" y="21600"/>
                  </a:cubicBezTo>
                  <a:cubicBezTo>
                    <a:pt x="7918" y="21600"/>
                    <a:pt x="5218" y="20261"/>
                    <a:pt x="3155" y="17837"/>
                  </a:cubicBezTo>
                  <a:cubicBezTo>
                    <a:pt x="1122" y="15413"/>
                    <a:pt x="0" y="12193"/>
                    <a:pt x="0" y="8720"/>
                  </a:cubicBezTo>
                  <a:cubicBezTo>
                    <a:pt x="0" y="5463"/>
                    <a:pt x="1031" y="2388"/>
                    <a:pt x="2882" y="0"/>
                  </a:cubicBezTo>
                  <a:cubicBezTo>
                    <a:pt x="5036" y="2388"/>
                    <a:pt x="7827" y="3690"/>
                    <a:pt x="10800" y="369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1" name="Google Shape;868;p38"/>
            <p:cNvSpPr/>
            <p:nvPr/>
          </p:nvSpPr>
          <p:spPr>
            <a:xfrm>
              <a:off x="218152" y="179019"/>
              <a:ext cx="204555" cy="242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07" y="18441"/>
                  </a:moveTo>
                  <a:cubicBezTo>
                    <a:pt x="15387" y="20476"/>
                    <a:pt x="12173" y="21600"/>
                    <a:pt x="8741" y="21600"/>
                  </a:cubicBezTo>
                  <a:cubicBezTo>
                    <a:pt x="5490" y="21600"/>
                    <a:pt x="2384" y="20597"/>
                    <a:pt x="0" y="18744"/>
                  </a:cubicBezTo>
                  <a:cubicBezTo>
                    <a:pt x="2420" y="16587"/>
                    <a:pt x="3720" y="13762"/>
                    <a:pt x="3720" y="10785"/>
                  </a:cubicBezTo>
                  <a:cubicBezTo>
                    <a:pt x="3720" y="7838"/>
                    <a:pt x="2420" y="5013"/>
                    <a:pt x="0" y="2856"/>
                  </a:cubicBezTo>
                  <a:cubicBezTo>
                    <a:pt x="2384" y="1003"/>
                    <a:pt x="5490" y="0"/>
                    <a:pt x="8741" y="0"/>
                  </a:cubicBezTo>
                  <a:cubicBezTo>
                    <a:pt x="12173" y="0"/>
                    <a:pt x="15387" y="1124"/>
                    <a:pt x="17807" y="3159"/>
                  </a:cubicBezTo>
                  <a:cubicBezTo>
                    <a:pt x="20264" y="5195"/>
                    <a:pt x="21600" y="7899"/>
                    <a:pt x="21600" y="10785"/>
                  </a:cubicBezTo>
                  <a:cubicBezTo>
                    <a:pt x="21600" y="13701"/>
                    <a:pt x="20264" y="16405"/>
                    <a:pt x="17807" y="18441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2" name="Google Shape;869;p38"/>
            <p:cNvSpPr/>
            <p:nvPr/>
          </p:nvSpPr>
          <p:spPr>
            <a:xfrm>
              <a:off x="179275" y="0"/>
              <a:ext cx="243157" cy="203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9" h="21600" fill="norm" stroke="1" extrusionOk="0">
                  <a:moveTo>
                    <a:pt x="10308" y="0"/>
                  </a:moveTo>
                  <a:cubicBezTo>
                    <a:pt x="13058" y="0"/>
                    <a:pt x="15635" y="1339"/>
                    <a:pt x="17575" y="3763"/>
                  </a:cubicBezTo>
                  <a:cubicBezTo>
                    <a:pt x="21513" y="8683"/>
                    <a:pt x="21600" y="16571"/>
                    <a:pt x="17865" y="21600"/>
                  </a:cubicBezTo>
                  <a:cubicBezTo>
                    <a:pt x="15809" y="19212"/>
                    <a:pt x="13145" y="17910"/>
                    <a:pt x="10308" y="17910"/>
                  </a:cubicBezTo>
                  <a:cubicBezTo>
                    <a:pt x="7470" y="17910"/>
                    <a:pt x="4806" y="19212"/>
                    <a:pt x="2722" y="21600"/>
                  </a:cubicBezTo>
                  <a:cubicBezTo>
                    <a:pt x="955" y="19212"/>
                    <a:pt x="0" y="16137"/>
                    <a:pt x="0" y="12880"/>
                  </a:cubicBezTo>
                  <a:cubicBezTo>
                    <a:pt x="0" y="9443"/>
                    <a:pt x="1071" y="6187"/>
                    <a:pt x="3011" y="3763"/>
                  </a:cubicBezTo>
                  <a:cubicBezTo>
                    <a:pt x="4951" y="1339"/>
                    <a:pt x="7557" y="0"/>
                    <a:pt x="1030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20" name="Google Shape;870;p38"/>
          <p:cNvGrpSpPr/>
          <p:nvPr/>
        </p:nvGrpSpPr>
        <p:grpSpPr>
          <a:xfrm>
            <a:off x="6284368" y="2984485"/>
            <a:ext cx="423572" cy="405735"/>
            <a:chOff x="0" y="0"/>
            <a:chExt cx="423570" cy="405734"/>
          </a:xfrm>
        </p:grpSpPr>
        <p:sp>
          <p:nvSpPr>
            <p:cNvPr id="714" name="Google Shape;871;p38"/>
            <p:cNvSpPr/>
            <p:nvPr/>
          </p:nvSpPr>
          <p:spPr>
            <a:xfrm>
              <a:off x="-1" y="152340"/>
              <a:ext cx="199020" cy="253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9" h="21495" fill="norm" stroke="1" extrusionOk="0">
                  <a:moveTo>
                    <a:pt x="13505" y="9577"/>
                  </a:moveTo>
                  <a:cubicBezTo>
                    <a:pt x="9674" y="7584"/>
                    <a:pt x="7066" y="4159"/>
                    <a:pt x="6536" y="349"/>
                  </a:cubicBezTo>
                  <a:cubicBezTo>
                    <a:pt x="6495" y="70"/>
                    <a:pt x="6088" y="-105"/>
                    <a:pt x="5803" y="70"/>
                  </a:cubicBezTo>
                  <a:cubicBezTo>
                    <a:pt x="56" y="3530"/>
                    <a:pt x="-1737" y="10276"/>
                    <a:pt x="1849" y="15588"/>
                  </a:cubicBezTo>
                  <a:cubicBezTo>
                    <a:pt x="4295" y="19223"/>
                    <a:pt x="8818" y="21495"/>
                    <a:pt x="13750" y="21495"/>
                  </a:cubicBezTo>
                  <a:cubicBezTo>
                    <a:pt x="13750" y="21495"/>
                    <a:pt x="13750" y="21495"/>
                    <a:pt x="13750" y="21495"/>
                  </a:cubicBezTo>
                  <a:cubicBezTo>
                    <a:pt x="15706" y="21495"/>
                    <a:pt x="17703" y="21111"/>
                    <a:pt x="19496" y="20377"/>
                  </a:cubicBezTo>
                  <a:cubicBezTo>
                    <a:pt x="19822" y="20272"/>
                    <a:pt x="19863" y="19887"/>
                    <a:pt x="19578" y="19712"/>
                  </a:cubicBezTo>
                  <a:cubicBezTo>
                    <a:pt x="15991" y="17406"/>
                    <a:pt x="13831" y="13771"/>
                    <a:pt x="13750" y="9926"/>
                  </a:cubicBezTo>
                  <a:cubicBezTo>
                    <a:pt x="13750" y="9786"/>
                    <a:pt x="13668" y="9646"/>
                    <a:pt x="13505" y="9577"/>
                  </a:cubicBezTo>
                  <a:close/>
                </a:path>
              </a:pathLst>
            </a:custGeom>
            <a:solidFill>
              <a:srgbClr val="6AA84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5" name="Google Shape;872;p38"/>
            <p:cNvSpPr/>
            <p:nvPr/>
          </p:nvSpPr>
          <p:spPr>
            <a:xfrm>
              <a:off x="224694" y="152340"/>
              <a:ext cx="198877" cy="253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495" fill="norm" stroke="1" extrusionOk="0">
                  <a:moveTo>
                    <a:pt x="14011" y="349"/>
                  </a:moveTo>
                  <a:cubicBezTo>
                    <a:pt x="13449" y="4159"/>
                    <a:pt x="10722" y="7584"/>
                    <a:pt x="6609" y="9577"/>
                  </a:cubicBezTo>
                  <a:cubicBezTo>
                    <a:pt x="6480" y="9646"/>
                    <a:pt x="6350" y="9786"/>
                    <a:pt x="6350" y="9926"/>
                  </a:cubicBezTo>
                  <a:cubicBezTo>
                    <a:pt x="6263" y="13771"/>
                    <a:pt x="3969" y="17406"/>
                    <a:pt x="203" y="19712"/>
                  </a:cubicBezTo>
                  <a:cubicBezTo>
                    <a:pt x="-100" y="19887"/>
                    <a:pt x="-57" y="20272"/>
                    <a:pt x="290" y="20377"/>
                  </a:cubicBezTo>
                  <a:cubicBezTo>
                    <a:pt x="2194" y="21111"/>
                    <a:pt x="4272" y="21495"/>
                    <a:pt x="6393" y="21495"/>
                  </a:cubicBezTo>
                  <a:cubicBezTo>
                    <a:pt x="11587" y="21495"/>
                    <a:pt x="16435" y="19223"/>
                    <a:pt x="19033" y="15588"/>
                  </a:cubicBezTo>
                  <a:cubicBezTo>
                    <a:pt x="20981" y="12862"/>
                    <a:pt x="21500" y="9716"/>
                    <a:pt x="20504" y="6676"/>
                  </a:cubicBezTo>
                  <a:cubicBezTo>
                    <a:pt x="19595" y="3984"/>
                    <a:pt x="17604" y="1678"/>
                    <a:pt x="14791" y="70"/>
                  </a:cubicBezTo>
                  <a:cubicBezTo>
                    <a:pt x="14488" y="-105"/>
                    <a:pt x="14055" y="70"/>
                    <a:pt x="14011" y="349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6" name="Google Shape;873;p38"/>
            <p:cNvSpPr/>
            <p:nvPr/>
          </p:nvSpPr>
          <p:spPr>
            <a:xfrm>
              <a:off x="146666" y="272720"/>
              <a:ext cx="130002" cy="11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366" fill="norm" stroke="1" extrusionOk="0">
                  <a:moveTo>
                    <a:pt x="11208" y="21189"/>
                  </a:moveTo>
                  <a:cubicBezTo>
                    <a:pt x="17185" y="16695"/>
                    <a:pt x="20989" y="9127"/>
                    <a:pt x="21532" y="929"/>
                  </a:cubicBezTo>
                  <a:cubicBezTo>
                    <a:pt x="21600" y="298"/>
                    <a:pt x="20989" y="-175"/>
                    <a:pt x="20445" y="61"/>
                  </a:cubicBezTo>
                  <a:cubicBezTo>
                    <a:pt x="17389" y="1638"/>
                    <a:pt x="14128" y="2426"/>
                    <a:pt x="10800" y="2426"/>
                  </a:cubicBezTo>
                  <a:cubicBezTo>
                    <a:pt x="7472" y="2426"/>
                    <a:pt x="4143" y="1638"/>
                    <a:pt x="1087" y="61"/>
                  </a:cubicBezTo>
                  <a:cubicBezTo>
                    <a:pt x="543" y="-175"/>
                    <a:pt x="0" y="298"/>
                    <a:pt x="0" y="929"/>
                  </a:cubicBezTo>
                  <a:cubicBezTo>
                    <a:pt x="611" y="9127"/>
                    <a:pt x="4415" y="16695"/>
                    <a:pt x="10325" y="21189"/>
                  </a:cubicBezTo>
                  <a:cubicBezTo>
                    <a:pt x="10596" y="21425"/>
                    <a:pt x="10936" y="21425"/>
                    <a:pt x="11208" y="21189"/>
                  </a:cubicBezTo>
                  <a:close/>
                </a:path>
              </a:pathLst>
            </a:custGeom>
            <a:solidFill>
              <a:srgbClr val="A2C4C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7" name="Google Shape;874;p38"/>
            <p:cNvSpPr/>
            <p:nvPr/>
          </p:nvSpPr>
          <p:spPr>
            <a:xfrm>
              <a:off x="73980" y="0"/>
              <a:ext cx="275222" cy="138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68" fill="norm" stroke="1" extrusionOk="0">
                  <a:moveTo>
                    <a:pt x="10800" y="0"/>
                  </a:moveTo>
                  <a:cubicBezTo>
                    <a:pt x="5143" y="0"/>
                    <a:pt x="482" y="8653"/>
                    <a:pt x="0" y="19677"/>
                  </a:cubicBezTo>
                  <a:cubicBezTo>
                    <a:pt x="0" y="20190"/>
                    <a:pt x="257" y="20639"/>
                    <a:pt x="514" y="20382"/>
                  </a:cubicBezTo>
                  <a:cubicBezTo>
                    <a:pt x="1929" y="19164"/>
                    <a:pt x="3471" y="18588"/>
                    <a:pt x="5014" y="18588"/>
                  </a:cubicBezTo>
                  <a:cubicBezTo>
                    <a:pt x="6975" y="18588"/>
                    <a:pt x="8904" y="19549"/>
                    <a:pt x="10607" y="21472"/>
                  </a:cubicBezTo>
                  <a:cubicBezTo>
                    <a:pt x="10736" y="21600"/>
                    <a:pt x="10864" y="21600"/>
                    <a:pt x="10961" y="21472"/>
                  </a:cubicBezTo>
                  <a:cubicBezTo>
                    <a:pt x="12696" y="19549"/>
                    <a:pt x="14625" y="18588"/>
                    <a:pt x="16586" y="18588"/>
                  </a:cubicBezTo>
                  <a:cubicBezTo>
                    <a:pt x="18129" y="18588"/>
                    <a:pt x="19639" y="19164"/>
                    <a:pt x="21054" y="20382"/>
                  </a:cubicBezTo>
                  <a:cubicBezTo>
                    <a:pt x="21311" y="20574"/>
                    <a:pt x="21600" y="20190"/>
                    <a:pt x="21568" y="19677"/>
                  </a:cubicBezTo>
                  <a:cubicBezTo>
                    <a:pt x="21086" y="8653"/>
                    <a:pt x="16425" y="0"/>
                    <a:pt x="10800" y="0"/>
                  </a:cubicBezTo>
                  <a:close/>
                </a:path>
              </a:pathLst>
            </a:custGeom>
            <a:solidFill>
              <a:srgbClr val="3C7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8" name="Google Shape;875;p38"/>
            <p:cNvSpPr/>
            <p:nvPr/>
          </p:nvSpPr>
          <p:spPr>
            <a:xfrm>
              <a:off x="72769" y="127238"/>
              <a:ext cx="127765" cy="12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05" fill="norm" stroke="1" extrusionOk="0">
                  <a:moveTo>
                    <a:pt x="10112" y="21254"/>
                  </a:moveTo>
                  <a:cubicBezTo>
                    <a:pt x="10594" y="21600"/>
                    <a:pt x="11213" y="21323"/>
                    <a:pt x="11282" y="20700"/>
                  </a:cubicBezTo>
                  <a:cubicBezTo>
                    <a:pt x="11694" y="17377"/>
                    <a:pt x="12726" y="14054"/>
                    <a:pt x="14446" y="11146"/>
                  </a:cubicBezTo>
                  <a:cubicBezTo>
                    <a:pt x="16097" y="8169"/>
                    <a:pt x="18436" y="5608"/>
                    <a:pt x="21118" y="3600"/>
                  </a:cubicBezTo>
                  <a:cubicBezTo>
                    <a:pt x="21600" y="3254"/>
                    <a:pt x="21531" y="2562"/>
                    <a:pt x="20981" y="2285"/>
                  </a:cubicBezTo>
                  <a:cubicBezTo>
                    <a:pt x="17885" y="762"/>
                    <a:pt x="14446" y="0"/>
                    <a:pt x="10938" y="0"/>
                  </a:cubicBezTo>
                  <a:cubicBezTo>
                    <a:pt x="7154" y="0"/>
                    <a:pt x="3371" y="969"/>
                    <a:pt x="0" y="2769"/>
                  </a:cubicBezTo>
                  <a:cubicBezTo>
                    <a:pt x="275" y="10177"/>
                    <a:pt x="4059" y="17100"/>
                    <a:pt x="10112" y="21254"/>
                  </a:cubicBezTo>
                  <a:close/>
                </a:path>
              </a:pathLst>
            </a:custGeom>
            <a:solidFill>
              <a:srgbClr val="B6D7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9" name="Google Shape;876;p38"/>
            <p:cNvSpPr/>
            <p:nvPr/>
          </p:nvSpPr>
          <p:spPr>
            <a:xfrm>
              <a:off x="224694" y="128150"/>
              <a:ext cx="124887" cy="12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01" fill="norm" stroke="1" extrusionOk="0">
                  <a:moveTo>
                    <a:pt x="470" y="2188"/>
                  </a:moveTo>
                  <a:cubicBezTo>
                    <a:pt x="-93" y="2471"/>
                    <a:pt x="-163" y="3176"/>
                    <a:pt x="330" y="3600"/>
                  </a:cubicBezTo>
                  <a:cubicBezTo>
                    <a:pt x="3003" y="5576"/>
                    <a:pt x="5255" y="8188"/>
                    <a:pt x="6943" y="11153"/>
                  </a:cubicBezTo>
                  <a:cubicBezTo>
                    <a:pt x="8702" y="14047"/>
                    <a:pt x="9758" y="17365"/>
                    <a:pt x="10180" y="20682"/>
                  </a:cubicBezTo>
                  <a:cubicBezTo>
                    <a:pt x="10250" y="21318"/>
                    <a:pt x="10954" y="21600"/>
                    <a:pt x="11446" y="21247"/>
                  </a:cubicBezTo>
                  <a:cubicBezTo>
                    <a:pt x="17286" y="17153"/>
                    <a:pt x="21015" y="10518"/>
                    <a:pt x="21437" y="3247"/>
                  </a:cubicBezTo>
                  <a:cubicBezTo>
                    <a:pt x="21437" y="2965"/>
                    <a:pt x="21296" y="2682"/>
                    <a:pt x="21015" y="2471"/>
                  </a:cubicBezTo>
                  <a:cubicBezTo>
                    <a:pt x="17708" y="847"/>
                    <a:pt x="14049" y="0"/>
                    <a:pt x="10461" y="0"/>
                  </a:cubicBezTo>
                  <a:cubicBezTo>
                    <a:pt x="6943" y="0"/>
                    <a:pt x="3566" y="776"/>
                    <a:pt x="470" y="2188"/>
                  </a:cubicBezTo>
                  <a:close/>
                </a:path>
              </a:pathLst>
            </a:custGeom>
            <a:solidFill>
              <a:srgbClr val="A4C2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28" name="Google Shape;877;p38"/>
          <p:cNvGrpSpPr/>
          <p:nvPr/>
        </p:nvGrpSpPr>
        <p:grpSpPr>
          <a:xfrm>
            <a:off x="3074269" y="2285834"/>
            <a:ext cx="439530" cy="391731"/>
            <a:chOff x="0" y="0"/>
            <a:chExt cx="439529" cy="391729"/>
          </a:xfrm>
        </p:grpSpPr>
        <p:sp>
          <p:nvSpPr>
            <p:cNvPr id="721" name="Google Shape;878;p38"/>
            <p:cNvSpPr/>
            <p:nvPr/>
          </p:nvSpPr>
          <p:spPr>
            <a:xfrm>
              <a:off x="158772" y="152084"/>
              <a:ext cx="161818" cy="147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723"/>
                  </a:moveTo>
                  <a:cubicBezTo>
                    <a:pt x="0" y="12000"/>
                    <a:pt x="0" y="12000"/>
                    <a:pt x="0" y="12000"/>
                  </a:cubicBezTo>
                  <a:cubicBezTo>
                    <a:pt x="393" y="12492"/>
                    <a:pt x="954" y="12862"/>
                    <a:pt x="1571" y="12862"/>
                  </a:cubicBezTo>
                  <a:cubicBezTo>
                    <a:pt x="2188" y="12862"/>
                    <a:pt x="2749" y="12554"/>
                    <a:pt x="3142" y="12000"/>
                  </a:cubicBezTo>
                  <a:cubicBezTo>
                    <a:pt x="3703" y="11262"/>
                    <a:pt x="4039" y="10215"/>
                    <a:pt x="3983" y="8985"/>
                  </a:cubicBezTo>
                  <a:cubicBezTo>
                    <a:pt x="4039" y="7815"/>
                    <a:pt x="3703" y="6769"/>
                    <a:pt x="3142" y="6031"/>
                  </a:cubicBezTo>
                  <a:cubicBezTo>
                    <a:pt x="2749" y="5477"/>
                    <a:pt x="2188" y="5169"/>
                    <a:pt x="1571" y="5169"/>
                  </a:cubicBezTo>
                  <a:cubicBezTo>
                    <a:pt x="954" y="5169"/>
                    <a:pt x="393" y="5477"/>
                    <a:pt x="0" y="60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604" y="0"/>
                    <a:pt x="10604" y="0"/>
                    <a:pt x="10604" y="0"/>
                  </a:cubicBezTo>
                  <a:cubicBezTo>
                    <a:pt x="17504" y="0"/>
                    <a:pt x="17504" y="0"/>
                    <a:pt x="17504" y="0"/>
                  </a:cubicBezTo>
                  <a:cubicBezTo>
                    <a:pt x="17561" y="0"/>
                    <a:pt x="17561" y="0"/>
                    <a:pt x="17561" y="0"/>
                  </a:cubicBezTo>
                  <a:cubicBezTo>
                    <a:pt x="17561" y="7508"/>
                    <a:pt x="17561" y="7508"/>
                    <a:pt x="17561" y="7508"/>
                  </a:cubicBezTo>
                  <a:cubicBezTo>
                    <a:pt x="17617" y="7692"/>
                    <a:pt x="17785" y="7877"/>
                    <a:pt x="17953" y="7877"/>
                  </a:cubicBezTo>
                  <a:cubicBezTo>
                    <a:pt x="18346" y="7938"/>
                    <a:pt x="18739" y="7938"/>
                    <a:pt x="18963" y="7508"/>
                  </a:cubicBezTo>
                  <a:cubicBezTo>
                    <a:pt x="19131" y="7323"/>
                    <a:pt x="19188" y="7077"/>
                    <a:pt x="19356" y="6831"/>
                  </a:cubicBezTo>
                  <a:cubicBezTo>
                    <a:pt x="19692" y="6154"/>
                    <a:pt x="20534" y="6092"/>
                    <a:pt x="20983" y="6708"/>
                  </a:cubicBezTo>
                  <a:cubicBezTo>
                    <a:pt x="21432" y="7323"/>
                    <a:pt x="21600" y="8185"/>
                    <a:pt x="21600" y="8985"/>
                  </a:cubicBezTo>
                  <a:cubicBezTo>
                    <a:pt x="21600" y="9846"/>
                    <a:pt x="21432" y="10708"/>
                    <a:pt x="20983" y="11323"/>
                  </a:cubicBezTo>
                  <a:cubicBezTo>
                    <a:pt x="20534" y="11938"/>
                    <a:pt x="19692" y="11877"/>
                    <a:pt x="19356" y="11200"/>
                  </a:cubicBezTo>
                  <a:cubicBezTo>
                    <a:pt x="19188" y="10954"/>
                    <a:pt x="19131" y="10708"/>
                    <a:pt x="18963" y="10462"/>
                  </a:cubicBezTo>
                  <a:cubicBezTo>
                    <a:pt x="18739" y="10092"/>
                    <a:pt x="18346" y="10092"/>
                    <a:pt x="17953" y="10092"/>
                  </a:cubicBezTo>
                  <a:cubicBezTo>
                    <a:pt x="17785" y="10092"/>
                    <a:pt x="17617" y="10338"/>
                    <a:pt x="17561" y="10523"/>
                  </a:cubicBezTo>
                  <a:cubicBezTo>
                    <a:pt x="17561" y="21600"/>
                    <a:pt x="17561" y="21600"/>
                    <a:pt x="17561" y="21600"/>
                  </a:cubicBezTo>
                  <a:cubicBezTo>
                    <a:pt x="6003" y="19938"/>
                    <a:pt x="6003" y="19938"/>
                    <a:pt x="6003" y="19938"/>
                  </a:cubicBezTo>
                  <a:cubicBezTo>
                    <a:pt x="6003" y="19938"/>
                    <a:pt x="4152" y="19446"/>
                    <a:pt x="2917" y="19077"/>
                  </a:cubicBezTo>
                  <a:cubicBezTo>
                    <a:pt x="1795" y="18769"/>
                    <a:pt x="0" y="17723"/>
                    <a:pt x="0" y="17723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2" name="Google Shape;879;p38"/>
            <p:cNvSpPr/>
            <p:nvPr/>
          </p:nvSpPr>
          <p:spPr>
            <a:xfrm>
              <a:off x="298730" y="121762"/>
              <a:ext cx="140800" cy="18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600" fill="norm" stroke="1" extrusionOk="0">
                  <a:moveTo>
                    <a:pt x="11915" y="3220"/>
                  </a:moveTo>
                  <a:cubicBezTo>
                    <a:pt x="11915" y="2873"/>
                    <a:pt x="11915" y="2527"/>
                    <a:pt x="12297" y="2328"/>
                  </a:cubicBezTo>
                  <a:cubicBezTo>
                    <a:pt x="12552" y="2229"/>
                    <a:pt x="12807" y="2130"/>
                    <a:pt x="13062" y="2031"/>
                  </a:cubicBezTo>
                  <a:cubicBezTo>
                    <a:pt x="13763" y="1684"/>
                    <a:pt x="13827" y="991"/>
                    <a:pt x="13189" y="545"/>
                  </a:cubicBezTo>
                  <a:cubicBezTo>
                    <a:pt x="12552" y="149"/>
                    <a:pt x="11660" y="0"/>
                    <a:pt x="10768" y="0"/>
                  </a:cubicBezTo>
                  <a:cubicBezTo>
                    <a:pt x="9940" y="0"/>
                    <a:pt x="9048" y="149"/>
                    <a:pt x="8411" y="545"/>
                  </a:cubicBezTo>
                  <a:cubicBezTo>
                    <a:pt x="7773" y="991"/>
                    <a:pt x="7837" y="1684"/>
                    <a:pt x="8538" y="2031"/>
                  </a:cubicBezTo>
                  <a:cubicBezTo>
                    <a:pt x="8793" y="2130"/>
                    <a:pt x="9048" y="2229"/>
                    <a:pt x="9239" y="2328"/>
                  </a:cubicBezTo>
                  <a:cubicBezTo>
                    <a:pt x="9685" y="2527"/>
                    <a:pt x="9685" y="2873"/>
                    <a:pt x="9621" y="3220"/>
                  </a:cubicBezTo>
                  <a:cubicBezTo>
                    <a:pt x="9621" y="3418"/>
                    <a:pt x="9430" y="3517"/>
                    <a:pt x="9239" y="3567"/>
                  </a:cubicBezTo>
                  <a:cubicBezTo>
                    <a:pt x="3887" y="3567"/>
                    <a:pt x="3887" y="3567"/>
                    <a:pt x="3887" y="3567"/>
                  </a:cubicBezTo>
                  <a:cubicBezTo>
                    <a:pt x="0" y="3567"/>
                    <a:pt x="0" y="3567"/>
                    <a:pt x="0" y="3567"/>
                  </a:cubicBezTo>
                  <a:cubicBezTo>
                    <a:pt x="0" y="8422"/>
                    <a:pt x="0" y="8422"/>
                    <a:pt x="0" y="8422"/>
                  </a:cubicBezTo>
                  <a:cubicBezTo>
                    <a:pt x="446" y="7976"/>
                    <a:pt x="1083" y="7728"/>
                    <a:pt x="1784" y="7728"/>
                  </a:cubicBezTo>
                  <a:cubicBezTo>
                    <a:pt x="2485" y="7728"/>
                    <a:pt x="3122" y="7976"/>
                    <a:pt x="3568" y="8422"/>
                  </a:cubicBezTo>
                  <a:cubicBezTo>
                    <a:pt x="4205" y="9017"/>
                    <a:pt x="4524" y="9859"/>
                    <a:pt x="4524" y="10800"/>
                  </a:cubicBezTo>
                  <a:cubicBezTo>
                    <a:pt x="4524" y="11791"/>
                    <a:pt x="4205" y="12633"/>
                    <a:pt x="3568" y="13228"/>
                  </a:cubicBezTo>
                  <a:cubicBezTo>
                    <a:pt x="3122" y="13673"/>
                    <a:pt x="2485" y="13921"/>
                    <a:pt x="1784" y="13921"/>
                  </a:cubicBezTo>
                  <a:cubicBezTo>
                    <a:pt x="1083" y="13921"/>
                    <a:pt x="446" y="13624"/>
                    <a:pt x="0" y="13228"/>
                  </a:cubicBezTo>
                  <a:cubicBezTo>
                    <a:pt x="0" y="21055"/>
                    <a:pt x="0" y="21055"/>
                    <a:pt x="0" y="21055"/>
                  </a:cubicBezTo>
                  <a:cubicBezTo>
                    <a:pt x="5480" y="21600"/>
                    <a:pt x="5480" y="21600"/>
                    <a:pt x="5480" y="21600"/>
                  </a:cubicBezTo>
                  <a:cubicBezTo>
                    <a:pt x="8156" y="21352"/>
                    <a:pt x="12807" y="20560"/>
                    <a:pt x="15802" y="18182"/>
                  </a:cubicBezTo>
                  <a:cubicBezTo>
                    <a:pt x="19561" y="15308"/>
                    <a:pt x="20899" y="10156"/>
                    <a:pt x="20899" y="10156"/>
                  </a:cubicBezTo>
                  <a:cubicBezTo>
                    <a:pt x="20899" y="10156"/>
                    <a:pt x="21600" y="7084"/>
                    <a:pt x="21218" y="3567"/>
                  </a:cubicBezTo>
                  <a:cubicBezTo>
                    <a:pt x="12297" y="3567"/>
                    <a:pt x="12297" y="3567"/>
                    <a:pt x="12297" y="3567"/>
                  </a:cubicBezTo>
                  <a:cubicBezTo>
                    <a:pt x="12106" y="3517"/>
                    <a:pt x="11915" y="3418"/>
                    <a:pt x="11915" y="322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3" name="Google Shape;880;p38"/>
            <p:cNvSpPr/>
            <p:nvPr/>
          </p:nvSpPr>
          <p:spPr>
            <a:xfrm>
              <a:off x="158772" y="-1"/>
              <a:ext cx="131151" cy="14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9" fill="norm" stroke="1" extrusionOk="0">
                  <a:moveTo>
                    <a:pt x="0" y="9334"/>
                  </a:moveTo>
                  <a:cubicBezTo>
                    <a:pt x="485" y="8837"/>
                    <a:pt x="1177" y="8465"/>
                    <a:pt x="1938" y="8465"/>
                  </a:cubicBezTo>
                  <a:cubicBezTo>
                    <a:pt x="2700" y="8465"/>
                    <a:pt x="3392" y="8775"/>
                    <a:pt x="3877" y="9334"/>
                  </a:cubicBezTo>
                  <a:cubicBezTo>
                    <a:pt x="4569" y="10079"/>
                    <a:pt x="4985" y="11134"/>
                    <a:pt x="4915" y="12375"/>
                  </a:cubicBezTo>
                  <a:cubicBezTo>
                    <a:pt x="4985" y="13555"/>
                    <a:pt x="4569" y="14610"/>
                    <a:pt x="3877" y="15417"/>
                  </a:cubicBezTo>
                  <a:cubicBezTo>
                    <a:pt x="3392" y="15913"/>
                    <a:pt x="2700" y="16223"/>
                    <a:pt x="1938" y="16223"/>
                  </a:cubicBezTo>
                  <a:cubicBezTo>
                    <a:pt x="1177" y="16223"/>
                    <a:pt x="485" y="15913"/>
                    <a:pt x="0" y="15355"/>
                  </a:cubicBezTo>
                  <a:cubicBezTo>
                    <a:pt x="0" y="21189"/>
                    <a:pt x="0" y="21189"/>
                    <a:pt x="0" y="21189"/>
                  </a:cubicBezTo>
                  <a:cubicBezTo>
                    <a:pt x="13085" y="21189"/>
                    <a:pt x="13085" y="21189"/>
                    <a:pt x="13085" y="21189"/>
                  </a:cubicBezTo>
                  <a:cubicBezTo>
                    <a:pt x="21600" y="21189"/>
                    <a:pt x="21600" y="21189"/>
                    <a:pt x="21600" y="21189"/>
                  </a:cubicBezTo>
                  <a:cubicBezTo>
                    <a:pt x="21600" y="15355"/>
                    <a:pt x="21600" y="15355"/>
                    <a:pt x="21600" y="15355"/>
                  </a:cubicBezTo>
                  <a:cubicBezTo>
                    <a:pt x="21115" y="15913"/>
                    <a:pt x="20423" y="16223"/>
                    <a:pt x="19662" y="16223"/>
                  </a:cubicBezTo>
                  <a:cubicBezTo>
                    <a:pt x="18969" y="16223"/>
                    <a:pt x="18277" y="15913"/>
                    <a:pt x="17792" y="15417"/>
                  </a:cubicBezTo>
                  <a:cubicBezTo>
                    <a:pt x="17031" y="14610"/>
                    <a:pt x="16685" y="13555"/>
                    <a:pt x="16685" y="12375"/>
                  </a:cubicBezTo>
                  <a:cubicBezTo>
                    <a:pt x="16685" y="11134"/>
                    <a:pt x="17031" y="10079"/>
                    <a:pt x="17792" y="9334"/>
                  </a:cubicBezTo>
                  <a:cubicBezTo>
                    <a:pt x="18277" y="8775"/>
                    <a:pt x="18969" y="8465"/>
                    <a:pt x="19662" y="8465"/>
                  </a:cubicBezTo>
                  <a:cubicBezTo>
                    <a:pt x="20423" y="8465"/>
                    <a:pt x="21115" y="8837"/>
                    <a:pt x="21600" y="9334"/>
                  </a:cubicBezTo>
                  <a:cubicBezTo>
                    <a:pt x="21600" y="1017"/>
                    <a:pt x="21600" y="1017"/>
                    <a:pt x="21600" y="1017"/>
                  </a:cubicBezTo>
                  <a:cubicBezTo>
                    <a:pt x="20215" y="830"/>
                    <a:pt x="18900" y="706"/>
                    <a:pt x="17723" y="644"/>
                  </a:cubicBezTo>
                  <a:cubicBezTo>
                    <a:pt x="12600" y="272"/>
                    <a:pt x="6646" y="-411"/>
                    <a:pt x="0" y="334"/>
                  </a:cubicBezTo>
                  <a:lnTo>
                    <a:pt x="0" y="9334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4" name="Google Shape;881;p38"/>
            <p:cNvSpPr/>
            <p:nvPr/>
          </p:nvSpPr>
          <p:spPr>
            <a:xfrm>
              <a:off x="268063" y="8623"/>
              <a:ext cx="169811" cy="1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50" y="10430"/>
                  </a:moveTo>
                  <a:cubicBezTo>
                    <a:pt x="3796" y="10632"/>
                    <a:pt x="3689" y="10834"/>
                    <a:pt x="3475" y="10834"/>
                  </a:cubicBezTo>
                  <a:cubicBezTo>
                    <a:pt x="3101" y="10834"/>
                    <a:pt x="2780" y="10834"/>
                    <a:pt x="2513" y="10430"/>
                  </a:cubicBezTo>
                  <a:cubicBezTo>
                    <a:pt x="2406" y="10161"/>
                    <a:pt x="2299" y="9892"/>
                    <a:pt x="2192" y="9622"/>
                  </a:cubicBezTo>
                  <a:cubicBezTo>
                    <a:pt x="1818" y="8882"/>
                    <a:pt x="1069" y="8815"/>
                    <a:pt x="588" y="9488"/>
                  </a:cubicBezTo>
                  <a:cubicBezTo>
                    <a:pt x="160" y="10161"/>
                    <a:pt x="0" y="11103"/>
                    <a:pt x="0" y="12045"/>
                  </a:cubicBezTo>
                  <a:cubicBezTo>
                    <a:pt x="0" y="12920"/>
                    <a:pt x="160" y="13862"/>
                    <a:pt x="588" y="14535"/>
                  </a:cubicBezTo>
                  <a:cubicBezTo>
                    <a:pt x="1069" y="15207"/>
                    <a:pt x="1818" y="15140"/>
                    <a:pt x="2192" y="14400"/>
                  </a:cubicBezTo>
                  <a:cubicBezTo>
                    <a:pt x="2299" y="14131"/>
                    <a:pt x="2406" y="13862"/>
                    <a:pt x="2513" y="13660"/>
                  </a:cubicBezTo>
                  <a:cubicBezTo>
                    <a:pt x="2780" y="13189"/>
                    <a:pt x="3101" y="13189"/>
                    <a:pt x="3475" y="13256"/>
                  </a:cubicBezTo>
                  <a:cubicBezTo>
                    <a:pt x="3689" y="13256"/>
                    <a:pt x="3796" y="13458"/>
                    <a:pt x="3850" y="13660"/>
                  </a:cubicBezTo>
                  <a:cubicBezTo>
                    <a:pt x="3850" y="21600"/>
                    <a:pt x="3850" y="21600"/>
                    <a:pt x="3850" y="21600"/>
                  </a:cubicBezTo>
                  <a:cubicBezTo>
                    <a:pt x="7164" y="21600"/>
                    <a:pt x="7164" y="21600"/>
                    <a:pt x="7164" y="21600"/>
                  </a:cubicBezTo>
                  <a:cubicBezTo>
                    <a:pt x="10372" y="21600"/>
                    <a:pt x="10372" y="21600"/>
                    <a:pt x="10372" y="21600"/>
                  </a:cubicBezTo>
                  <a:cubicBezTo>
                    <a:pt x="9891" y="21129"/>
                    <a:pt x="9624" y="20456"/>
                    <a:pt x="9624" y="19716"/>
                  </a:cubicBezTo>
                  <a:cubicBezTo>
                    <a:pt x="9624" y="19043"/>
                    <a:pt x="9891" y="18303"/>
                    <a:pt x="10319" y="17832"/>
                  </a:cubicBezTo>
                  <a:cubicBezTo>
                    <a:pt x="11014" y="17159"/>
                    <a:pt x="11923" y="16822"/>
                    <a:pt x="12939" y="16822"/>
                  </a:cubicBezTo>
                  <a:cubicBezTo>
                    <a:pt x="14008" y="16822"/>
                    <a:pt x="14917" y="17159"/>
                    <a:pt x="15558" y="17832"/>
                  </a:cubicBezTo>
                  <a:cubicBezTo>
                    <a:pt x="16040" y="18303"/>
                    <a:pt x="16307" y="19043"/>
                    <a:pt x="16307" y="19716"/>
                  </a:cubicBezTo>
                  <a:cubicBezTo>
                    <a:pt x="16307" y="20456"/>
                    <a:pt x="15986" y="21129"/>
                    <a:pt x="15558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547" y="21196"/>
                    <a:pt x="21493" y="20725"/>
                    <a:pt x="21440" y="20254"/>
                  </a:cubicBezTo>
                  <a:cubicBezTo>
                    <a:pt x="21172" y="18370"/>
                    <a:pt x="19836" y="12718"/>
                    <a:pt x="15077" y="7604"/>
                  </a:cubicBezTo>
                  <a:cubicBezTo>
                    <a:pt x="10640" y="2826"/>
                    <a:pt x="6950" y="875"/>
                    <a:pt x="3850" y="0"/>
                  </a:cubicBezTo>
                  <a:lnTo>
                    <a:pt x="3850" y="1043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5" name="Google Shape;882;p38"/>
            <p:cNvSpPr/>
            <p:nvPr/>
          </p:nvSpPr>
          <p:spPr>
            <a:xfrm>
              <a:off x="210808" y="297501"/>
              <a:ext cx="107661" cy="94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47" y="3761"/>
                  </a:moveTo>
                  <a:cubicBezTo>
                    <a:pt x="21431" y="3568"/>
                    <a:pt x="21516" y="3375"/>
                    <a:pt x="21600" y="32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981" y="19864"/>
                    <a:pt x="11981" y="19864"/>
                    <a:pt x="11981" y="19864"/>
                  </a:cubicBezTo>
                  <a:cubicBezTo>
                    <a:pt x="12488" y="20829"/>
                    <a:pt x="13416" y="21311"/>
                    <a:pt x="14344" y="21407"/>
                  </a:cubicBezTo>
                  <a:cubicBezTo>
                    <a:pt x="18984" y="21600"/>
                    <a:pt x="18984" y="21600"/>
                    <a:pt x="18984" y="21600"/>
                  </a:cubicBezTo>
                  <a:cubicBezTo>
                    <a:pt x="19659" y="21600"/>
                    <a:pt x="19828" y="21311"/>
                    <a:pt x="19659" y="21021"/>
                  </a:cubicBezTo>
                  <a:cubicBezTo>
                    <a:pt x="19322" y="20154"/>
                    <a:pt x="18563" y="18514"/>
                    <a:pt x="17888" y="16875"/>
                  </a:cubicBezTo>
                  <a:cubicBezTo>
                    <a:pt x="17466" y="16007"/>
                    <a:pt x="17381" y="14850"/>
                    <a:pt x="17719" y="13886"/>
                  </a:cubicBezTo>
                  <a:lnTo>
                    <a:pt x="21347" y="376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6" name="Google Shape;883;p38"/>
            <p:cNvSpPr/>
            <p:nvPr/>
          </p:nvSpPr>
          <p:spPr>
            <a:xfrm>
              <a:off x="2338" y="121762"/>
              <a:ext cx="178262" cy="145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fill="norm" stroke="1" extrusionOk="0">
                  <a:moveTo>
                    <a:pt x="15196" y="16842"/>
                  </a:moveTo>
                  <a:cubicBezTo>
                    <a:pt x="15196" y="16842"/>
                    <a:pt x="15196" y="16842"/>
                    <a:pt x="15196" y="16842"/>
                  </a:cubicBezTo>
                  <a:cubicBezTo>
                    <a:pt x="15654" y="18657"/>
                    <a:pt x="16670" y="20285"/>
                    <a:pt x="17890" y="21600"/>
                  </a:cubicBezTo>
                  <a:cubicBezTo>
                    <a:pt x="17890" y="15214"/>
                    <a:pt x="17890" y="15214"/>
                    <a:pt x="17890" y="15214"/>
                  </a:cubicBezTo>
                  <a:cubicBezTo>
                    <a:pt x="17941" y="15026"/>
                    <a:pt x="18093" y="14776"/>
                    <a:pt x="18246" y="14776"/>
                  </a:cubicBezTo>
                  <a:cubicBezTo>
                    <a:pt x="18601" y="14776"/>
                    <a:pt x="18957" y="14776"/>
                    <a:pt x="19160" y="15151"/>
                  </a:cubicBezTo>
                  <a:cubicBezTo>
                    <a:pt x="19313" y="15402"/>
                    <a:pt x="19364" y="15652"/>
                    <a:pt x="19516" y="15903"/>
                  </a:cubicBezTo>
                  <a:cubicBezTo>
                    <a:pt x="19872" y="16591"/>
                    <a:pt x="20584" y="16654"/>
                    <a:pt x="20990" y="16028"/>
                  </a:cubicBezTo>
                  <a:cubicBezTo>
                    <a:pt x="21397" y="15402"/>
                    <a:pt x="21600" y="14525"/>
                    <a:pt x="21549" y="13649"/>
                  </a:cubicBezTo>
                  <a:cubicBezTo>
                    <a:pt x="21600" y="12835"/>
                    <a:pt x="21397" y="11958"/>
                    <a:pt x="20990" y="11332"/>
                  </a:cubicBezTo>
                  <a:cubicBezTo>
                    <a:pt x="20584" y="10706"/>
                    <a:pt x="19872" y="10769"/>
                    <a:pt x="19516" y="11457"/>
                  </a:cubicBezTo>
                  <a:cubicBezTo>
                    <a:pt x="19364" y="11708"/>
                    <a:pt x="19313" y="11958"/>
                    <a:pt x="19160" y="12146"/>
                  </a:cubicBezTo>
                  <a:cubicBezTo>
                    <a:pt x="18957" y="12584"/>
                    <a:pt x="18601" y="12584"/>
                    <a:pt x="18246" y="12522"/>
                  </a:cubicBezTo>
                  <a:cubicBezTo>
                    <a:pt x="18093" y="12522"/>
                    <a:pt x="17941" y="12334"/>
                    <a:pt x="17890" y="12146"/>
                  </a:cubicBezTo>
                  <a:cubicBezTo>
                    <a:pt x="17890" y="4508"/>
                    <a:pt x="17890" y="4508"/>
                    <a:pt x="17890" y="4508"/>
                  </a:cubicBezTo>
                  <a:cubicBezTo>
                    <a:pt x="10419" y="4508"/>
                    <a:pt x="10419" y="4508"/>
                    <a:pt x="10419" y="4508"/>
                  </a:cubicBezTo>
                  <a:cubicBezTo>
                    <a:pt x="10266" y="4445"/>
                    <a:pt x="10063" y="4320"/>
                    <a:pt x="10063" y="4070"/>
                  </a:cubicBezTo>
                  <a:cubicBezTo>
                    <a:pt x="10063" y="3631"/>
                    <a:pt x="10063" y="3193"/>
                    <a:pt x="10368" y="2943"/>
                  </a:cubicBezTo>
                  <a:cubicBezTo>
                    <a:pt x="10571" y="2817"/>
                    <a:pt x="10775" y="2692"/>
                    <a:pt x="10978" y="2567"/>
                  </a:cubicBezTo>
                  <a:cubicBezTo>
                    <a:pt x="11537" y="2129"/>
                    <a:pt x="11588" y="1252"/>
                    <a:pt x="11080" y="689"/>
                  </a:cubicBezTo>
                  <a:cubicBezTo>
                    <a:pt x="10571" y="188"/>
                    <a:pt x="9860" y="0"/>
                    <a:pt x="9148" y="0"/>
                  </a:cubicBezTo>
                  <a:cubicBezTo>
                    <a:pt x="8488" y="0"/>
                    <a:pt x="7776" y="188"/>
                    <a:pt x="7268" y="689"/>
                  </a:cubicBezTo>
                  <a:cubicBezTo>
                    <a:pt x="6760" y="1252"/>
                    <a:pt x="6810" y="2129"/>
                    <a:pt x="7369" y="2567"/>
                  </a:cubicBezTo>
                  <a:cubicBezTo>
                    <a:pt x="7573" y="2692"/>
                    <a:pt x="7776" y="2817"/>
                    <a:pt x="7928" y="2943"/>
                  </a:cubicBezTo>
                  <a:cubicBezTo>
                    <a:pt x="8284" y="3193"/>
                    <a:pt x="8284" y="3631"/>
                    <a:pt x="8233" y="4070"/>
                  </a:cubicBezTo>
                  <a:cubicBezTo>
                    <a:pt x="8233" y="4320"/>
                    <a:pt x="8081" y="4445"/>
                    <a:pt x="7928" y="4508"/>
                  </a:cubicBezTo>
                  <a:cubicBezTo>
                    <a:pt x="0" y="4508"/>
                    <a:pt x="0" y="4508"/>
                    <a:pt x="0" y="4508"/>
                  </a:cubicBezTo>
                  <a:cubicBezTo>
                    <a:pt x="0" y="4508"/>
                    <a:pt x="0" y="4508"/>
                    <a:pt x="0" y="4508"/>
                  </a:cubicBezTo>
                  <a:cubicBezTo>
                    <a:pt x="152" y="5572"/>
                    <a:pt x="1169" y="8390"/>
                    <a:pt x="1169" y="8390"/>
                  </a:cubicBezTo>
                  <a:cubicBezTo>
                    <a:pt x="2694" y="15590"/>
                    <a:pt x="9402" y="19033"/>
                    <a:pt x="15196" y="16842"/>
                  </a:cubicBezTo>
                  <a:cubicBezTo>
                    <a:pt x="15196" y="16842"/>
                    <a:pt x="15196" y="16842"/>
                    <a:pt x="15196" y="1684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7" name="Google Shape;884;p38"/>
            <p:cNvSpPr/>
            <p:nvPr/>
          </p:nvSpPr>
          <p:spPr>
            <a:xfrm>
              <a:off x="0" y="3080"/>
              <a:ext cx="180600" cy="140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600" fill="norm" stroke="1" extrusionOk="0">
                  <a:moveTo>
                    <a:pt x="6723" y="21600"/>
                  </a:moveTo>
                  <a:cubicBezTo>
                    <a:pt x="6282" y="21147"/>
                    <a:pt x="6037" y="20501"/>
                    <a:pt x="6037" y="19789"/>
                  </a:cubicBezTo>
                  <a:cubicBezTo>
                    <a:pt x="6037" y="19143"/>
                    <a:pt x="6282" y="18431"/>
                    <a:pt x="6674" y="17978"/>
                  </a:cubicBezTo>
                  <a:cubicBezTo>
                    <a:pt x="7311" y="17332"/>
                    <a:pt x="8143" y="17008"/>
                    <a:pt x="9074" y="17008"/>
                  </a:cubicBezTo>
                  <a:cubicBezTo>
                    <a:pt x="10054" y="17008"/>
                    <a:pt x="10886" y="17332"/>
                    <a:pt x="11474" y="17978"/>
                  </a:cubicBezTo>
                  <a:cubicBezTo>
                    <a:pt x="11915" y="18431"/>
                    <a:pt x="12160" y="19143"/>
                    <a:pt x="12160" y="19789"/>
                  </a:cubicBezTo>
                  <a:cubicBezTo>
                    <a:pt x="12160" y="20501"/>
                    <a:pt x="11866" y="21147"/>
                    <a:pt x="11474" y="21600"/>
                  </a:cubicBezTo>
                  <a:cubicBezTo>
                    <a:pt x="17498" y="21600"/>
                    <a:pt x="17498" y="21600"/>
                    <a:pt x="17498" y="21600"/>
                  </a:cubicBezTo>
                  <a:cubicBezTo>
                    <a:pt x="17498" y="13969"/>
                    <a:pt x="17498" y="13969"/>
                    <a:pt x="17498" y="13969"/>
                  </a:cubicBezTo>
                  <a:cubicBezTo>
                    <a:pt x="17547" y="13775"/>
                    <a:pt x="17694" y="13581"/>
                    <a:pt x="17841" y="13581"/>
                  </a:cubicBezTo>
                  <a:cubicBezTo>
                    <a:pt x="18184" y="13516"/>
                    <a:pt x="18527" y="13516"/>
                    <a:pt x="18723" y="13969"/>
                  </a:cubicBezTo>
                  <a:cubicBezTo>
                    <a:pt x="18870" y="14163"/>
                    <a:pt x="18919" y="14422"/>
                    <a:pt x="19066" y="14680"/>
                  </a:cubicBezTo>
                  <a:cubicBezTo>
                    <a:pt x="19409" y="15392"/>
                    <a:pt x="20094" y="15456"/>
                    <a:pt x="20486" y="14810"/>
                  </a:cubicBezTo>
                  <a:cubicBezTo>
                    <a:pt x="20878" y="14163"/>
                    <a:pt x="21074" y="13257"/>
                    <a:pt x="21025" y="12417"/>
                  </a:cubicBezTo>
                  <a:cubicBezTo>
                    <a:pt x="21074" y="11511"/>
                    <a:pt x="20878" y="10606"/>
                    <a:pt x="20486" y="9959"/>
                  </a:cubicBezTo>
                  <a:cubicBezTo>
                    <a:pt x="20094" y="9313"/>
                    <a:pt x="19409" y="9377"/>
                    <a:pt x="19066" y="10089"/>
                  </a:cubicBezTo>
                  <a:cubicBezTo>
                    <a:pt x="18919" y="10347"/>
                    <a:pt x="18870" y="10606"/>
                    <a:pt x="18723" y="10865"/>
                  </a:cubicBezTo>
                  <a:cubicBezTo>
                    <a:pt x="18527" y="11253"/>
                    <a:pt x="18184" y="11253"/>
                    <a:pt x="17841" y="11253"/>
                  </a:cubicBezTo>
                  <a:cubicBezTo>
                    <a:pt x="17694" y="11253"/>
                    <a:pt x="17547" y="11059"/>
                    <a:pt x="17498" y="10865"/>
                  </a:cubicBezTo>
                  <a:cubicBezTo>
                    <a:pt x="17498" y="0"/>
                    <a:pt x="17498" y="0"/>
                    <a:pt x="17498" y="0"/>
                  </a:cubicBezTo>
                  <a:cubicBezTo>
                    <a:pt x="17450" y="65"/>
                    <a:pt x="17401" y="65"/>
                    <a:pt x="17352" y="65"/>
                  </a:cubicBezTo>
                  <a:cubicBezTo>
                    <a:pt x="11866" y="2328"/>
                    <a:pt x="11866" y="2328"/>
                    <a:pt x="11866" y="2328"/>
                  </a:cubicBezTo>
                  <a:cubicBezTo>
                    <a:pt x="10543" y="2910"/>
                    <a:pt x="9221" y="3686"/>
                    <a:pt x="8045" y="4656"/>
                  </a:cubicBezTo>
                  <a:cubicBezTo>
                    <a:pt x="8045" y="4656"/>
                    <a:pt x="4813" y="7178"/>
                    <a:pt x="3882" y="8407"/>
                  </a:cubicBezTo>
                  <a:cubicBezTo>
                    <a:pt x="1041" y="12158"/>
                    <a:pt x="-526" y="14680"/>
                    <a:pt x="160" y="21600"/>
                  </a:cubicBezTo>
                  <a:lnTo>
                    <a:pt x="6723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33" name="Google Shape;885;p38"/>
          <p:cNvGrpSpPr/>
          <p:nvPr/>
        </p:nvGrpSpPr>
        <p:grpSpPr>
          <a:xfrm>
            <a:off x="3769081" y="2310270"/>
            <a:ext cx="432448" cy="348756"/>
            <a:chOff x="0" y="0"/>
            <a:chExt cx="432447" cy="348755"/>
          </a:xfrm>
        </p:grpSpPr>
        <p:sp>
          <p:nvSpPr>
            <p:cNvPr id="729" name="Google Shape;886;p38"/>
            <p:cNvSpPr/>
            <p:nvPr/>
          </p:nvSpPr>
          <p:spPr>
            <a:xfrm>
              <a:off x="0" y="251"/>
              <a:ext cx="249787" cy="169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600" fill="norm" stroke="1" extrusionOk="0">
                  <a:moveTo>
                    <a:pt x="6814" y="19632"/>
                  </a:moveTo>
                  <a:cubicBezTo>
                    <a:pt x="6814" y="18900"/>
                    <a:pt x="7054" y="18214"/>
                    <a:pt x="7413" y="17756"/>
                  </a:cubicBezTo>
                  <a:cubicBezTo>
                    <a:pt x="7981" y="17024"/>
                    <a:pt x="8759" y="16658"/>
                    <a:pt x="9626" y="16703"/>
                  </a:cubicBezTo>
                  <a:cubicBezTo>
                    <a:pt x="10494" y="16658"/>
                    <a:pt x="11272" y="17024"/>
                    <a:pt x="11840" y="17756"/>
                  </a:cubicBezTo>
                  <a:cubicBezTo>
                    <a:pt x="12229" y="18214"/>
                    <a:pt x="12439" y="18900"/>
                    <a:pt x="12439" y="19632"/>
                  </a:cubicBezTo>
                  <a:cubicBezTo>
                    <a:pt x="12439" y="20410"/>
                    <a:pt x="12199" y="21097"/>
                    <a:pt x="11810" y="21600"/>
                  </a:cubicBezTo>
                  <a:cubicBezTo>
                    <a:pt x="17225" y="21600"/>
                    <a:pt x="17225" y="21600"/>
                    <a:pt x="17225" y="21600"/>
                  </a:cubicBezTo>
                  <a:cubicBezTo>
                    <a:pt x="17465" y="21600"/>
                    <a:pt x="17674" y="21280"/>
                    <a:pt x="17674" y="20914"/>
                  </a:cubicBezTo>
                  <a:cubicBezTo>
                    <a:pt x="17674" y="20914"/>
                    <a:pt x="17674" y="20914"/>
                    <a:pt x="17674" y="20914"/>
                  </a:cubicBezTo>
                  <a:cubicBezTo>
                    <a:pt x="17674" y="20914"/>
                    <a:pt x="17674" y="20914"/>
                    <a:pt x="17674" y="20914"/>
                  </a:cubicBezTo>
                  <a:cubicBezTo>
                    <a:pt x="17674" y="14644"/>
                    <a:pt x="17674" y="14644"/>
                    <a:pt x="17674" y="14644"/>
                  </a:cubicBezTo>
                  <a:cubicBezTo>
                    <a:pt x="17734" y="14415"/>
                    <a:pt x="17854" y="14186"/>
                    <a:pt x="18003" y="14186"/>
                  </a:cubicBezTo>
                  <a:cubicBezTo>
                    <a:pt x="18332" y="14186"/>
                    <a:pt x="18631" y="14186"/>
                    <a:pt x="18811" y="14598"/>
                  </a:cubicBezTo>
                  <a:cubicBezTo>
                    <a:pt x="18931" y="14873"/>
                    <a:pt x="18990" y="15147"/>
                    <a:pt x="19110" y="15376"/>
                  </a:cubicBezTo>
                  <a:cubicBezTo>
                    <a:pt x="19409" y="16154"/>
                    <a:pt x="20067" y="16246"/>
                    <a:pt x="20426" y="15559"/>
                  </a:cubicBezTo>
                  <a:cubicBezTo>
                    <a:pt x="20815" y="14873"/>
                    <a:pt x="20935" y="13866"/>
                    <a:pt x="20935" y="12951"/>
                  </a:cubicBezTo>
                  <a:cubicBezTo>
                    <a:pt x="20935" y="12036"/>
                    <a:pt x="20815" y="11075"/>
                    <a:pt x="20426" y="10388"/>
                  </a:cubicBezTo>
                  <a:cubicBezTo>
                    <a:pt x="20067" y="9656"/>
                    <a:pt x="19409" y="9747"/>
                    <a:pt x="19110" y="10525"/>
                  </a:cubicBezTo>
                  <a:cubicBezTo>
                    <a:pt x="18990" y="10754"/>
                    <a:pt x="18931" y="11029"/>
                    <a:pt x="18811" y="11303"/>
                  </a:cubicBezTo>
                  <a:cubicBezTo>
                    <a:pt x="18631" y="11715"/>
                    <a:pt x="18332" y="11715"/>
                    <a:pt x="18003" y="11715"/>
                  </a:cubicBezTo>
                  <a:cubicBezTo>
                    <a:pt x="17854" y="11715"/>
                    <a:pt x="17734" y="11486"/>
                    <a:pt x="17674" y="11303"/>
                  </a:cubicBezTo>
                  <a:cubicBezTo>
                    <a:pt x="17674" y="4759"/>
                    <a:pt x="17674" y="4759"/>
                    <a:pt x="17674" y="4759"/>
                  </a:cubicBezTo>
                  <a:cubicBezTo>
                    <a:pt x="17674" y="4393"/>
                    <a:pt x="17554" y="4073"/>
                    <a:pt x="17345" y="3890"/>
                  </a:cubicBezTo>
                  <a:cubicBezTo>
                    <a:pt x="17285" y="3844"/>
                    <a:pt x="17225" y="3753"/>
                    <a:pt x="17136" y="3707"/>
                  </a:cubicBezTo>
                  <a:cubicBezTo>
                    <a:pt x="14892" y="1327"/>
                    <a:pt x="12409" y="0"/>
                    <a:pt x="9656" y="0"/>
                  </a:cubicBezTo>
                  <a:cubicBezTo>
                    <a:pt x="3733" y="412"/>
                    <a:pt x="-665" y="5858"/>
                    <a:pt x="83" y="15788"/>
                  </a:cubicBezTo>
                  <a:cubicBezTo>
                    <a:pt x="203" y="17619"/>
                    <a:pt x="442" y="19403"/>
                    <a:pt x="801" y="21097"/>
                  </a:cubicBezTo>
                  <a:cubicBezTo>
                    <a:pt x="891" y="21371"/>
                    <a:pt x="1040" y="21600"/>
                    <a:pt x="1250" y="21600"/>
                  </a:cubicBezTo>
                  <a:cubicBezTo>
                    <a:pt x="7442" y="21600"/>
                    <a:pt x="7442" y="21600"/>
                    <a:pt x="7442" y="21600"/>
                  </a:cubicBezTo>
                  <a:cubicBezTo>
                    <a:pt x="7054" y="21097"/>
                    <a:pt x="6814" y="20410"/>
                    <a:pt x="6814" y="1963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0" name="Google Shape;887;p38"/>
            <p:cNvSpPr/>
            <p:nvPr/>
          </p:nvSpPr>
          <p:spPr>
            <a:xfrm>
              <a:off x="183047" y="179990"/>
              <a:ext cx="230587" cy="168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95" fill="norm" stroke="1" extrusionOk="0">
                  <a:moveTo>
                    <a:pt x="15091" y="1918"/>
                  </a:moveTo>
                  <a:cubicBezTo>
                    <a:pt x="15091" y="2649"/>
                    <a:pt x="14858" y="3379"/>
                    <a:pt x="14426" y="3836"/>
                  </a:cubicBezTo>
                  <a:cubicBezTo>
                    <a:pt x="13828" y="4567"/>
                    <a:pt x="12964" y="4932"/>
                    <a:pt x="11967" y="4886"/>
                  </a:cubicBezTo>
                  <a:cubicBezTo>
                    <a:pt x="11004" y="4932"/>
                    <a:pt x="10140" y="4567"/>
                    <a:pt x="9541" y="3836"/>
                  </a:cubicBezTo>
                  <a:cubicBezTo>
                    <a:pt x="9109" y="3379"/>
                    <a:pt x="8877" y="2649"/>
                    <a:pt x="8877" y="1918"/>
                  </a:cubicBezTo>
                  <a:cubicBezTo>
                    <a:pt x="8877" y="1187"/>
                    <a:pt x="9109" y="502"/>
                    <a:pt x="9575" y="0"/>
                  </a:cubicBezTo>
                  <a:cubicBezTo>
                    <a:pt x="4092" y="0"/>
                    <a:pt x="4092" y="0"/>
                    <a:pt x="4092" y="0"/>
                  </a:cubicBezTo>
                  <a:cubicBezTo>
                    <a:pt x="3826" y="0"/>
                    <a:pt x="3593" y="320"/>
                    <a:pt x="3593" y="685"/>
                  </a:cubicBezTo>
                  <a:cubicBezTo>
                    <a:pt x="3593" y="8266"/>
                    <a:pt x="3593" y="8266"/>
                    <a:pt x="3593" y="8266"/>
                  </a:cubicBezTo>
                  <a:cubicBezTo>
                    <a:pt x="3527" y="8494"/>
                    <a:pt x="3427" y="8677"/>
                    <a:pt x="3228" y="8722"/>
                  </a:cubicBezTo>
                  <a:cubicBezTo>
                    <a:pt x="2895" y="8722"/>
                    <a:pt x="2563" y="8722"/>
                    <a:pt x="2330" y="8266"/>
                  </a:cubicBezTo>
                  <a:cubicBezTo>
                    <a:pt x="2231" y="8037"/>
                    <a:pt x="2131" y="7763"/>
                    <a:pt x="2031" y="7489"/>
                  </a:cubicBezTo>
                  <a:cubicBezTo>
                    <a:pt x="1666" y="6759"/>
                    <a:pt x="968" y="6667"/>
                    <a:pt x="536" y="7352"/>
                  </a:cubicBezTo>
                  <a:cubicBezTo>
                    <a:pt x="137" y="8037"/>
                    <a:pt x="-29" y="9042"/>
                    <a:pt x="4" y="9955"/>
                  </a:cubicBezTo>
                  <a:cubicBezTo>
                    <a:pt x="-29" y="10868"/>
                    <a:pt x="137" y="11827"/>
                    <a:pt x="536" y="12512"/>
                  </a:cubicBezTo>
                  <a:cubicBezTo>
                    <a:pt x="968" y="13197"/>
                    <a:pt x="1666" y="13152"/>
                    <a:pt x="2031" y="12375"/>
                  </a:cubicBezTo>
                  <a:cubicBezTo>
                    <a:pt x="2131" y="12101"/>
                    <a:pt x="2231" y="11827"/>
                    <a:pt x="2330" y="11599"/>
                  </a:cubicBezTo>
                  <a:cubicBezTo>
                    <a:pt x="2563" y="11142"/>
                    <a:pt x="2895" y="11142"/>
                    <a:pt x="3228" y="11188"/>
                  </a:cubicBezTo>
                  <a:cubicBezTo>
                    <a:pt x="3427" y="11188"/>
                    <a:pt x="3527" y="11416"/>
                    <a:pt x="3593" y="11599"/>
                  </a:cubicBezTo>
                  <a:cubicBezTo>
                    <a:pt x="3593" y="20869"/>
                    <a:pt x="3593" y="20869"/>
                    <a:pt x="3593" y="20869"/>
                  </a:cubicBezTo>
                  <a:cubicBezTo>
                    <a:pt x="3593" y="21280"/>
                    <a:pt x="3892" y="21600"/>
                    <a:pt x="4191" y="21463"/>
                  </a:cubicBezTo>
                  <a:cubicBezTo>
                    <a:pt x="4357" y="21372"/>
                    <a:pt x="4557" y="21280"/>
                    <a:pt x="4723" y="21189"/>
                  </a:cubicBezTo>
                  <a:cubicBezTo>
                    <a:pt x="8744" y="18540"/>
                    <a:pt x="12499" y="15252"/>
                    <a:pt x="15822" y="11097"/>
                  </a:cubicBezTo>
                  <a:cubicBezTo>
                    <a:pt x="18215" y="8129"/>
                    <a:pt x="20142" y="4795"/>
                    <a:pt x="21438" y="959"/>
                  </a:cubicBezTo>
                  <a:cubicBezTo>
                    <a:pt x="21571" y="502"/>
                    <a:pt x="21338" y="0"/>
                    <a:pt x="20973" y="0"/>
                  </a:cubicBezTo>
                  <a:cubicBezTo>
                    <a:pt x="14393" y="0"/>
                    <a:pt x="14393" y="0"/>
                    <a:pt x="14393" y="0"/>
                  </a:cubicBezTo>
                  <a:cubicBezTo>
                    <a:pt x="14858" y="502"/>
                    <a:pt x="15091" y="1187"/>
                    <a:pt x="15091" y="1918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1" name="Google Shape;888;p38"/>
            <p:cNvSpPr/>
            <p:nvPr/>
          </p:nvSpPr>
          <p:spPr>
            <a:xfrm>
              <a:off x="18002" y="141001"/>
              <a:ext cx="192879" cy="207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94" fill="norm" stroke="1" extrusionOk="0">
                  <a:moveTo>
                    <a:pt x="19794" y="15561"/>
                  </a:moveTo>
                  <a:cubicBezTo>
                    <a:pt x="19159" y="15561"/>
                    <a:pt x="18563" y="15302"/>
                    <a:pt x="18127" y="14820"/>
                  </a:cubicBezTo>
                  <a:cubicBezTo>
                    <a:pt x="17531" y="14153"/>
                    <a:pt x="17174" y="13190"/>
                    <a:pt x="17213" y="12115"/>
                  </a:cubicBezTo>
                  <a:cubicBezTo>
                    <a:pt x="17174" y="11041"/>
                    <a:pt x="17531" y="10040"/>
                    <a:pt x="18127" y="9374"/>
                  </a:cubicBezTo>
                  <a:cubicBezTo>
                    <a:pt x="18563" y="8892"/>
                    <a:pt x="19159" y="8633"/>
                    <a:pt x="19794" y="8633"/>
                  </a:cubicBezTo>
                  <a:cubicBezTo>
                    <a:pt x="20430" y="8633"/>
                    <a:pt x="21065" y="8929"/>
                    <a:pt x="21462" y="9411"/>
                  </a:cubicBezTo>
                  <a:cubicBezTo>
                    <a:pt x="21462" y="4594"/>
                    <a:pt x="21462" y="4594"/>
                    <a:pt x="21462" y="4594"/>
                  </a:cubicBezTo>
                  <a:cubicBezTo>
                    <a:pt x="21462" y="4298"/>
                    <a:pt x="21184" y="4038"/>
                    <a:pt x="20866" y="4038"/>
                  </a:cubicBezTo>
                  <a:cubicBezTo>
                    <a:pt x="12250" y="4038"/>
                    <a:pt x="12250" y="4038"/>
                    <a:pt x="12250" y="4038"/>
                  </a:cubicBezTo>
                  <a:cubicBezTo>
                    <a:pt x="12052" y="3964"/>
                    <a:pt x="11853" y="3816"/>
                    <a:pt x="11853" y="3631"/>
                  </a:cubicBezTo>
                  <a:cubicBezTo>
                    <a:pt x="11853" y="3223"/>
                    <a:pt x="11853" y="2890"/>
                    <a:pt x="12211" y="2631"/>
                  </a:cubicBezTo>
                  <a:cubicBezTo>
                    <a:pt x="12449" y="2482"/>
                    <a:pt x="12687" y="2408"/>
                    <a:pt x="12886" y="2260"/>
                  </a:cubicBezTo>
                  <a:cubicBezTo>
                    <a:pt x="13561" y="1890"/>
                    <a:pt x="13640" y="1111"/>
                    <a:pt x="13044" y="630"/>
                  </a:cubicBezTo>
                  <a:cubicBezTo>
                    <a:pt x="12449" y="185"/>
                    <a:pt x="11575" y="0"/>
                    <a:pt x="10781" y="0"/>
                  </a:cubicBezTo>
                  <a:cubicBezTo>
                    <a:pt x="9987" y="0"/>
                    <a:pt x="9153" y="185"/>
                    <a:pt x="8558" y="630"/>
                  </a:cubicBezTo>
                  <a:cubicBezTo>
                    <a:pt x="7922" y="1111"/>
                    <a:pt x="8002" y="1890"/>
                    <a:pt x="8677" y="2260"/>
                  </a:cubicBezTo>
                  <a:cubicBezTo>
                    <a:pt x="8875" y="2408"/>
                    <a:pt x="9113" y="2482"/>
                    <a:pt x="9352" y="2631"/>
                  </a:cubicBezTo>
                  <a:cubicBezTo>
                    <a:pt x="9709" y="2890"/>
                    <a:pt x="9709" y="3223"/>
                    <a:pt x="9709" y="3631"/>
                  </a:cubicBezTo>
                  <a:cubicBezTo>
                    <a:pt x="9709" y="3816"/>
                    <a:pt x="9511" y="3964"/>
                    <a:pt x="9352" y="4038"/>
                  </a:cubicBezTo>
                  <a:cubicBezTo>
                    <a:pt x="616" y="4038"/>
                    <a:pt x="616" y="4038"/>
                    <a:pt x="616" y="4038"/>
                  </a:cubicBezTo>
                  <a:cubicBezTo>
                    <a:pt x="180" y="4038"/>
                    <a:pt x="-138" y="4446"/>
                    <a:pt x="61" y="4816"/>
                  </a:cubicBezTo>
                  <a:cubicBezTo>
                    <a:pt x="577" y="5817"/>
                    <a:pt x="1133" y="6780"/>
                    <a:pt x="1847" y="7706"/>
                  </a:cubicBezTo>
                  <a:cubicBezTo>
                    <a:pt x="6612" y="14116"/>
                    <a:pt x="13283" y="18266"/>
                    <a:pt x="20708" y="21452"/>
                  </a:cubicBezTo>
                  <a:cubicBezTo>
                    <a:pt x="20708" y="21452"/>
                    <a:pt x="20708" y="21452"/>
                    <a:pt x="20708" y="21452"/>
                  </a:cubicBezTo>
                  <a:cubicBezTo>
                    <a:pt x="21065" y="21600"/>
                    <a:pt x="21462" y="21341"/>
                    <a:pt x="21462" y="21007"/>
                  </a:cubicBezTo>
                  <a:cubicBezTo>
                    <a:pt x="21462" y="14783"/>
                    <a:pt x="21462" y="14783"/>
                    <a:pt x="21462" y="14783"/>
                  </a:cubicBezTo>
                  <a:cubicBezTo>
                    <a:pt x="21065" y="15302"/>
                    <a:pt x="20430" y="15561"/>
                    <a:pt x="19794" y="1556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2" name="Google Shape;889;p38"/>
            <p:cNvSpPr/>
            <p:nvPr/>
          </p:nvSpPr>
          <p:spPr>
            <a:xfrm>
              <a:off x="221641" y="-1"/>
              <a:ext cx="210807" cy="20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0639" fill="norm" stroke="1" extrusionOk="0">
                  <a:moveTo>
                    <a:pt x="14150" y="777"/>
                  </a:moveTo>
                  <a:cubicBezTo>
                    <a:pt x="9339" y="-961"/>
                    <a:pt x="4883" y="422"/>
                    <a:pt x="677" y="2905"/>
                  </a:cubicBezTo>
                  <a:cubicBezTo>
                    <a:pt x="606" y="2940"/>
                    <a:pt x="535" y="2976"/>
                    <a:pt x="463" y="3011"/>
                  </a:cubicBezTo>
                  <a:cubicBezTo>
                    <a:pt x="178" y="3153"/>
                    <a:pt x="0" y="3437"/>
                    <a:pt x="0" y="3721"/>
                  </a:cubicBezTo>
                  <a:cubicBezTo>
                    <a:pt x="0" y="7480"/>
                    <a:pt x="0" y="7480"/>
                    <a:pt x="0" y="7480"/>
                  </a:cubicBezTo>
                  <a:cubicBezTo>
                    <a:pt x="392" y="7019"/>
                    <a:pt x="927" y="6736"/>
                    <a:pt x="1533" y="6736"/>
                  </a:cubicBezTo>
                  <a:cubicBezTo>
                    <a:pt x="2103" y="6736"/>
                    <a:pt x="2638" y="7019"/>
                    <a:pt x="3030" y="7445"/>
                  </a:cubicBezTo>
                  <a:cubicBezTo>
                    <a:pt x="3564" y="8119"/>
                    <a:pt x="3850" y="9041"/>
                    <a:pt x="3850" y="10070"/>
                  </a:cubicBezTo>
                  <a:cubicBezTo>
                    <a:pt x="3850" y="11098"/>
                    <a:pt x="3564" y="12020"/>
                    <a:pt x="3030" y="12694"/>
                  </a:cubicBezTo>
                  <a:cubicBezTo>
                    <a:pt x="2638" y="13155"/>
                    <a:pt x="2103" y="13404"/>
                    <a:pt x="1533" y="13404"/>
                  </a:cubicBezTo>
                  <a:cubicBezTo>
                    <a:pt x="927" y="13404"/>
                    <a:pt x="392" y="13120"/>
                    <a:pt x="0" y="12659"/>
                  </a:cubicBezTo>
                  <a:cubicBezTo>
                    <a:pt x="0" y="16241"/>
                    <a:pt x="0" y="16241"/>
                    <a:pt x="0" y="16241"/>
                  </a:cubicBezTo>
                  <a:cubicBezTo>
                    <a:pt x="0" y="16525"/>
                    <a:pt x="250" y="16773"/>
                    <a:pt x="535" y="16773"/>
                  </a:cubicBezTo>
                  <a:cubicBezTo>
                    <a:pt x="7699" y="16773"/>
                    <a:pt x="7699" y="16773"/>
                    <a:pt x="7699" y="16773"/>
                  </a:cubicBezTo>
                  <a:cubicBezTo>
                    <a:pt x="7877" y="16844"/>
                    <a:pt x="8020" y="16950"/>
                    <a:pt x="8020" y="17163"/>
                  </a:cubicBezTo>
                  <a:cubicBezTo>
                    <a:pt x="8055" y="17518"/>
                    <a:pt x="8055" y="17872"/>
                    <a:pt x="7699" y="18121"/>
                  </a:cubicBezTo>
                  <a:cubicBezTo>
                    <a:pt x="7521" y="18227"/>
                    <a:pt x="7307" y="18334"/>
                    <a:pt x="7093" y="18440"/>
                  </a:cubicBezTo>
                  <a:cubicBezTo>
                    <a:pt x="6523" y="18830"/>
                    <a:pt x="6451" y="19575"/>
                    <a:pt x="6986" y="20036"/>
                  </a:cubicBezTo>
                  <a:cubicBezTo>
                    <a:pt x="7521" y="20462"/>
                    <a:pt x="8305" y="20639"/>
                    <a:pt x="8982" y="20639"/>
                  </a:cubicBezTo>
                  <a:cubicBezTo>
                    <a:pt x="9695" y="20639"/>
                    <a:pt x="10479" y="20462"/>
                    <a:pt x="11014" y="20036"/>
                  </a:cubicBezTo>
                  <a:cubicBezTo>
                    <a:pt x="11549" y="19575"/>
                    <a:pt x="11477" y="18830"/>
                    <a:pt x="10907" y="18440"/>
                  </a:cubicBezTo>
                  <a:cubicBezTo>
                    <a:pt x="10693" y="18334"/>
                    <a:pt x="10479" y="18227"/>
                    <a:pt x="10301" y="18121"/>
                  </a:cubicBezTo>
                  <a:cubicBezTo>
                    <a:pt x="9945" y="17872"/>
                    <a:pt x="9945" y="17518"/>
                    <a:pt x="9945" y="17163"/>
                  </a:cubicBezTo>
                  <a:cubicBezTo>
                    <a:pt x="9980" y="16950"/>
                    <a:pt x="10123" y="16844"/>
                    <a:pt x="10301" y="16773"/>
                  </a:cubicBezTo>
                  <a:cubicBezTo>
                    <a:pt x="19497" y="16773"/>
                    <a:pt x="19497" y="16773"/>
                    <a:pt x="19497" y="16773"/>
                  </a:cubicBezTo>
                  <a:cubicBezTo>
                    <a:pt x="19747" y="16773"/>
                    <a:pt x="19925" y="16631"/>
                    <a:pt x="19996" y="16418"/>
                  </a:cubicBezTo>
                  <a:cubicBezTo>
                    <a:pt x="20459" y="15035"/>
                    <a:pt x="20780" y="13616"/>
                    <a:pt x="20958" y="12091"/>
                  </a:cubicBezTo>
                  <a:cubicBezTo>
                    <a:pt x="21600" y="6736"/>
                    <a:pt x="19248" y="2621"/>
                    <a:pt x="14150" y="777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37" name="Google Shape;890;p38"/>
          <p:cNvGrpSpPr/>
          <p:nvPr/>
        </p:nvGrpSpPr>
        <p:grpSpPr>
          <a:xfrm>
            <a:off x="5143818" y="2257535"/>
            <a:ext cx="443881" cy="445541"/>
            <a:chOff x="0" y="0"/>
            <a:chExt cx="443879" cy="445540"/>
          </a:xfrm>
        </p:grpSpPr>
        <p:sp>
          <p:nvSpPr>
            <p:cNvPr id="734" name="Google Shape;891;p38"/>
            <p:cNvSpPr/>
            <p:nvPr/>
          </p:nvSpPr>
          <p:spPr>
            <a:xfrm>
              <a:off x="234339" y="29815"/>
              <a:ext cx="209541" cy="344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452"/>
                  </a:moveTo>
                  <a:cubicBezTo>
                    <a:pt x="1546" y="20886"/>
                    <a:pt x="4596" y="21600"/>
                    <a:pt x="7938" y="21600"/>
                  </a:cubicBezTo>
                  <a:cubicBezTo>
                    <a:pt x="7938" y="21600"/>
                    <a:pt x="7938" y="21600"/>
                    <a:pt x="7938" y="21600"/>
                  </a:cubicBezTo>
                  <a:cubicBezTo>
                    <a:pt x="8314" y="21600"/>
                    <a:pt x="8732" y="21600"/>
                    <a:pt x="9108" y="21574"/>
                  </a:cubicBezTo>
                  <a:cubicBezTo>
                    <a:pt x="14581" y="21294"/>
                    <a:pt x="17965" y="19458"/>
                    <a:pt x="18425" y="19228"/>
                  </a:cubicBezTo>
                  <a:cubicBezTo>
                    <a:pt x="20514" y="17061"/>
                    <a:pt x="21600" y="14613"/>
                    <a:pt x="21600" y="12088"/>
                  </a:cubicBezTo>
                  <a:cubicBezTo>
                    <a:pt x="21600" y="6987"/>
                    <a:pt x="17171" y="2448"/>
                    <a:pt x="10194" y="0"/>
                  </a:cubicBezTo>
                  <a:cubicBezTo>
                    <a:pt x="11782" y="1097"/>
                    <a:pt x="13369" y="2729"/>
                    <a:pt x="13996" y="5126"/>
                  </a:cubicBezTo>
                  <a:cubicBezTo>
                    <a:pt x="14790" y="8084"/>
                    <a:pt x="13745" y="10558"/>
                    <a:pt x="12743" y="12139"/>
                  </a:cubicBezTo>
                  <a:cubicBezTo>
                    <a:pt x="11656" y="13847"/>
                    <a:pt x="10403" y="14842"/>
                    <a:pt x="10320" y="14868"/>
                  </a:cubicBezTo>
                  <a:cubicBezTo>
                    <a:pt x="10320" y="14868"/>
                    <a:pt x="10320" y="14868"/>
                    <a:pt x="10320" y="14868"/>
                  </a:cubicBezTo>
                  <a:cubicBezTo>
                    <a:pt x="9860" y="15276"/>
                    <a:pt x="9359" y="15684"/>
                    <a:pt x="8774" y="16092"/>
                  </a:cubicBezTo>
                  <a:cubicBezTo>
                    <a:pt x="7019" y="17341"/>
                    <a:pt x="4805" y="18489"/>
                    <a:pt x="2089" y="19636"/>
                  </a:cubicBezTo>
                  <a:cubicBezTo>
                    <a:pt x="1462" y="19891"/>
                    <a:pt x="836" y="20146"/>
                    <a:pt x="209" y="20401"/>
                  </a:cubicBezTo>
                  <a:cubicBezTo>
                    <a:pt x="125" y="20401"/>
                    <a:pt x="84" y="20427"/>
                    <a:pt x="0" y="2045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5" name="Google Shape;892;p38"/>
            <p:cNvSpPr/>
            <p:nvPr/>
          </p:nvSpPr>
          <p:spPr>
            <a:xfrm>
              <a:off x="29913" y="144839"/>
              <a:ext cx="363237" cy="300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3" h="21600" fill="norm" stroke="1" extrusionOk="0">
                  <a:moveTo>
                    <a:pt x="879" y="4238"/>
                  </a:moveTo>
                  <a:cubicBezTo>
                    <a:pt x="-1047" y="9032"/>
                    <a:pt x="764" y="14848"/>
                    <a:pt x="948" y="15404"/>
                  </a:cubicBezTo>
                  <a:cubicBezTo>
                    <a:pt x="3356" y="19349"/>
                    <a:pt x="6956" y="21600"/>
                    <a:pt x="10877" y="21600"/>
                  </a:cubicBezTo>
                  <a:cubicBezTo>
                    <a:pt x="14614" y="21600"/>
                    <a:pt x="18191" y="19408"/>
                    <a:pt x="20553" y="15783"/>
                  </a:cubicBezTo>
                  <a:cubicBezTo>
                    <a:pt x="19613" y="16427"/>
                    <a:pt x="18283" y="17099"/>
                    <a:pt x="16609" y="17274"/>
                  </a:cubicBezTo>
                  <a:cubicBezTo>
                    <a:pt x="16380" y="17303"/>
                    <a:pt x="16150" y="17333"/>
                    <a:pt x="15921" y="17333"/>
                  </a:cubicBezTo>
                  <a:cubicBezTo>
                    <a:pt x="13376" y="17333"/>
                    <a:pt x="11358" y="15988"/>
                    <a:pt x="10968" y="15754"/>
                  </a:cubicBezTo>
                  <a:cubicBezTo>
                    <a:pt x="10854" y="15696"/>
                    <a:pt x="10647" y="15550"/>
                    <a:pt x="10601" y="15520"/>
                  </a:cubicBezTo>
                  <a:cubicBezTo>
                    <a:pt x="9294" y="14556"/>
                    <a:pt x="8240" y="13562"/>
                    <a:pt x="7277" y="12539"/>
                  </a:cubicBezTo>
                  <a:cubicBezTo>
                    <a:pt x="6015" y="11195"/>
                    <a:pt x="5098" y="9938"/>
                    <a:pt x="4387" y="8564"/>
                  </a:cubicBezTo>
                  <a:cubicBezTo>
                    <a:pt x="3814" y="7483"/>
                    <a:pt x="3447" y="6430"/>
                    <a:pt x="3264" y="5349"/>
                  </a:cubicBezTo>
                  <a:cubicBezTo>
                    <a:pt x="2989" y="3917"/>
                    <a:pt x="3057" y="2660"/>
                    <a:pt x="3424" y="1491"/>
                  </a:cubicBezTo>
                  <a:cubicBezTo>
                    <a:pt x="3608" y="935"/>
                    <a:pt x="3837" y="438"/>
                    <a:pt x="4112" y="0"/>
                  </a:cubicBezTo>
                  <a:cubicBezTo>
                    <a:pt x="2966" y="789"/>
                    <a:pt x="1750" y="2104"/>
                    <a:pt x="879" y="4238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6" name="Google Shape;893;p38"/>
            <p:cNvSpPr/>
            <p:nvPr/>
          </p:nvSpPr>
          <p:spPr>
            <a:xfrm>
              <a:off x="-1" y="0"/>
              <a:ext cx="361193" cy="32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fill="norm" stroke="1" extrusionOk="0">
                  <a:moveTo>
                    <a:pt x="21359" y="7609"/>
                  </a:moveTo>
                  <a:cubicBezTo>
                    <a:pt x="21021" y="5291"/>
                    <a:pt x="20200" y="3409"/>
                    <a:pt x="18897" y="2018"/>
                  </a:cubicBezTo>
                  <a:cubicBezTo>
                    <a:pt x="17980" y="1036"/>
                    <a:pt x="17135" y="655"/>
                    <a:pt x="17039" y="627"/>
                  </a:cubicBezTo>
                  <a:cubicBezTo>
                    <a:pt x="15808" y="218"/>
                    <a:pt x="14529" y="0"/>
                    <a:pt x="13225" y="0"/>
                  </a:cubicBezTo>
                  <a:cubicBezTo>
                    <a:pt x="5937" y="0"/>
                    <a:pt x="0" y="6682"/>
                    <a:pt x="0" y="14918"/>
                  </a:cubicBezTo>
                  <a:cubicBezTo>
                    <a:pt x="0" y="17291"/>
                    <a:pt x="483" y="19555"/>
                    <a:pt x="1376" y="21600"/>
                  </a:cubicBezTo>
                  <a:cubicBezTo>
                    <a:pt x="965" y="19364"/>
                    <a:pt x="772" y="16200"/>
                    <a:pt x="2100" y="13309"/>
                  </a:cubicBezTo>
                  <a:cubicBezTo>
                    <a:pt x="4103" y="8918"/>
                    <a:pt x="7675" y="7991"/>
                    <a:pt x="9123" y="7800"/>
                  </a:cubicBezTo>
                  <a:cubicBezTo>
                    <a:pt x="9340" y="7773"/>
                    <a:pt x="9557" y="7745"/>
                    <a:pt x="9774" y="7745"/>
                  </a:cubicBezTo>
                  <a:cubicBezTo>
                    <a:pt x="9798" y="7745"/>
                    <a:pt x="9798" y="7745"/>
                    <a:pt x="9798" y="7745"/>
                  </a:cubicBezTo>
                  <a:cubicBezTo>
                    <a:pt x="9847" y="7745"/>
                    <a:pt x="9847" y="7745"/>
                    <a:pt x="9847" y="7745"/>
                  </a:cubicBezTo>
                  <a:cubicBezTo>
                    <a:pt x="9895" y="7773"/>
                    <a:pt x="9895" y="7773"/>
                    <a:pt x="9895" y="7773"/>
                  </a:cubicBezTo>
                  <a:cubicBezTo>
                    <a:pt x="10643" y="7773"/>
                    <a:pt x="11391" y="8018"/>
                    <a:pt x="12067" y="8482"/>
                  </a:cubicBezTo>
                  <a:cubicBezTo>
                    <a:pt x="12526" y="8782"/>
                    <a:pt x="12912" y="9191"/>
                    <a:pt x="13225" y="9709"/>
                  </a:cubicBezTo>
                  <a:cubicBezTo>
                    <a:pt x="13756" y="8782"/>
                    <a:pt x="14553" y="8209"/>
                    <a:pt x="15566" y="7936"/>
                  </a:cubicBezTo>
                  <a:cubicBezTo>
                    <a:pt x="15977" y="7827"/>
                    <a:pt x="16363" y="7773"/>
                    <a:pt x="16749" y="7773"/>
                  </a:cubicBezTo>
                  <a:cubicBezTo>
                    <a:pt x="17787" y="7773"/>
                    <a:pt x="18728" y="8155"/>
                    <a:pt x="19597" y="8891"/>
                  </a:cubicBezTo>
                  <a:cubicBezTo>
                    <a:pt x="20514" y="9709"/>
                    <a:pt x="21093" y="10773"/>
                    <a:pt x="21310" y="12109"/>
                  </a:cubicBezTo>
                  <a:cubicBezTo>
                    <a:pt x="21528" y="10773"/>
                    <a:pt x="21600" y="9273"/>
                    <a:pt x="21359" y="760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41" name="Google Shape;894;p38"/>
          <p:cNvGrpSpPr/>
          <p:nvPr/>
        </p:nvGrpSpPr>
        <p:grpSpPr>
          <a:xfrm>
            <a:off x="4455862" y="2286499"/>
            <a:ext cx="439373" cy="387613"/>
            <a:chOff x="0" y="0"/>
            <a:chExt cx="439371" cy="387611"/>
          </a:xfrm>
        </p:grpSpPr>
        <p:sp>
          <p:nvSpPr>
            <p:cNvPr id="738" name="Google Shape;895;p38"/>
            <p:cNvSpPr/>
            <p:nvPr/>
          </p:nvSpPr>
          <p:spPr>
            <a:xfrm>
              <a:off x="-1" y="857"/>
              <a:ext cx="286787" cy="279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fill="norm" stroke="1" extrusionOk="0">
                  <a:moveTo>
                    <a:pt x="21096" y="5234"/>
                  </a:moveTo>
                  <a:cubicBezTo>
                    <a:pt x="20779" y="4837"/>
                    <a:pt x="20336" y="4307"/>
                    <a:pt x="19512" y="3445"/>
                  </a:cubicBezTo>
                  <a:cubicBezTo>
                    <a:pt x="18119" y="2054"/>
                    <a:pt x="16472" y="1060"/>
                    <a:pt x="16282" y="994"/>
                  </a:cubicBezTo>
                  <a:cubicBezTo>
                    <a:pt x="14761" y="331"/>
                    <a:pt x="13114" y="0"/>
                    <a:pt x="11404" y="0"/>
                  </a:cubicBezTo>
                  <a:cubicBezTo>
                    <a:pt x="11151" y="0"/>
                    <a:pt x="11151" y="0"/>
                    <a:pt x="11151" y="0"/>
                  </a:cubicBezTo>
                  <a:cubicBezTo>
                    <a:pt x="7604" y="133"/>
                    <a:pt x="4563" y="1590"/>
                    <a:pt x="2536" y="4042"/>
                  </a:cubicBezTo>
                  <a:cubicBezTo>
                    <a:pt x="572" y="6427"/>
                    <a:pt x="-251" y="9541"/>
                    <a:pt x="66" y="12920"/>
                  </a:cubicBezTo>
                  <a:cubicBezTo>
                    <a:pt x="382" y="15703"/>
                    <a:pt x="1269" y="18221"/>
                    <a:pt x="2726" y="20407"/>
                  </a:cubicBezTo>
                  <a:cubicBezTo>
                    <a:pt x="2979" y="20805"/>
                    <a:pt x="3296" y="21202"/>
                    <a:pt x="3613" y="21600"/>
                  </a:cubicBezTo>
                  <a:cubicBezTo>
                    <a:pt x="2916" y="19612"/>
                    <a:pt x="2219" y="16631"/>
                    <a:pt x="2726" y="13252"/>
                  </a:cubicBezTo>
                  <a:cubicBezTo>
                    <a:pt x="3676" y="7023"/>
                    <a:pt x="9314" y="5831"/>
                    <a:pt x="10011" y="5698"/>
                  </a:cubicBezTo>
                  <a:cubicBezTo>
                    <a:pt x="10011" y="5698"/>
                    <a:pt x="10011" y="5698"/>
                    <a:pt x="10011" y="5698"/>
                  </a:cubicBezTo>
                  <a:cubicBezTo>
                    <a:pt x="10454" y="5632"/>
                    <a:pt x="10897" y="5566"/>
                    <a:pt x="11341" y="5499"/>
                  </a:cubicBezTo>
                  <a:cubicBezTo>
                    <a:pt x="11404" y="5499"/>
                    <a:pt x="11404" y="5499"/>
                    <a:pt x="11404" y="5499"/>
                  </a:cubicBezTo>
                  <a:cubicBezTo>
                    <a:pt x="13051" y="5499"/>
                    <a:pt x="14571" y="6029"/>
                    <a:pt x="16028" y="7090"/>
                  </a:cubicBezTo>
                  <a:cubicBezTo>
                    <a:pt x="16155" y="7222"/>
                    <a:pt x="16282" y="7222"/>
                    <a:pt x="16345" y="7222"/>
                  </a:cubicBezTo>
                  <a:cubicBezTo>
                    <a:pt x="16472" y="7222"/>
                    <a:pt x="16598" y="7156"/>
                    <a:pt x="16788" y="7090"/>
                  </a:cubicBezTo>
                  <a:cubicBezTo>
                    <a:pt x="18435" y="6029"/>
                    <a:pt x="19892" y="5566"/>
                    <a:pt x="21349" y="5499"/>
                  </a:cubicBezTo>
                  <a:cubicBezTo>
                    <a:pt x="21222" y="5433"/>
                    <a:pt x="21159" y="5301"/>
                    <a:pt x="21096" y="523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9" name="Google Shape;896;p38"/>
            <p:cNvSpPr/>
            <p:nvPr/>
          </p:nvSpPr>
          <p:spPr>
            <a:xfrm>
              <a:off x="44026" y="109663"/>
              <a:ext cx="331142" cy="27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600" fill="norm" stroke="1" extrusionOk="0">
                  <a:moveTo>
                    <a:pt x="21079" y="14733"/>
                  </a:moveTo>
                  <a:cubicBezTo>
                    <a:pt x="20105" y="15400"/>
                    <a:pt x="18805" y="16067"/>
                    <a:pt x="17290" y="16400"/>
                  </a:cubicBezTo>
                  <a:cubicBezTo>
                    <a:pt x="16532" y="16600"/>
                    <a:pt x="15665" y="16667"/>
                    <a:pt x="14853" y="16667"/>
                  </a:cubicBezTo>
                  <a:cubicBezTo>
                    <a:pt x="12688" y="16667"/>
                    <a:pt x="11064" y="16067"/>
                    <a:pt x="10793" y="15933"/>
                  </a:cubicBezTo>
                  <a:cubicBezTo>
                    <a:pt x="10739" y="15933"/>
                    <a:pt x="10631" y="15933"/>
                    <a:pt x="10523" y="15867"/>
                  </a:cubicBezTo>
                  <a:cubicBezTo>
                    <a:pt x="7220" y="13933"/>
                    <a:pt x="4893" y="11733"/>
                    <a:pt x="3268" y="8867"/>
                  </a:cubicBezTo>
                  <a:cubicBezTo>
                    <a:pt x="2456" y="7400"/>
                    <a:pt x="1969" y="5733"/>
                    <a:pt x="1807" y="3933"/>
                  </a:cubicBezTo>
                  <a:cubicBezTo>
                    <a:pt x="1644" y="2400"/>
                    <a:pt x="1861" y="1067"/>
                    <a:pt x="2348" y="0"/>
                  </a:cubicBezTo>
                  <a:cubicBezTo>
                    <a:pt x="1374" y="1067"/>
                    <a:pt x="453" y="2600"/>
                    <a:pt x="129" y="5000"/>
                  </a:cubicBezTo>
                  <a:cubicBezTo>
                    <a:pt x="-521" y="10267"/>
                    <a:pt x="1482" y="14733"/>
                    <a:pt x="1699" y="15200"/>
                  </a:cubicBezTo>
                  <a:cubicBezTo>
                    <a:pt x="3485" y="17400"/>
                    <a:pt x="5759" y="19267"/>
                    <a:pt x="8628" y="20933"/>
                  </a:cubicBezTo>
                  <a:cubicBezTo>
                    <a:pt x="9386" y="21333"/>
                    <a:pt x="10252" y="21600"/>
                    <a:pt x="11118" y="21600"/>
                  </a:cubicBezTo>
                  <a:cubicBezTo>
                    <a:pt x="12093" y="21600"/>
                    <a:pt x="13121" y="21267"/>
                    <a:pt x="13987" y="20800"/>
                  </a:cubicBezTo>
                  <a:cubicBezTo>
                    <a:pt x="16369" y="19400"/>
                    <a:pt x="18426" y="17733"/>
                    <a:pt x="20213" y="15733"/>
                  </a:cubicBezTo>
                  <a:cubicBezTo>
                    <a:pt x="20538" y="15400"/>
                    <a:pt x="20808" y="15067"/>
                    <a:pt x="21079" y="1473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0" name="Google Shape;897;p38"/>
            <p:cNvSpPr/>
            <p:nvPr/>
          </p:nvSpPr>
          <p:spPr>
            <a:xfrm>
              <a:off x="232363" y="0"/>
              <a:ext cx="207009" cy="314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4635" y="21600"/>
                  </a:moveTo>
                  <a:cubicBezTo>
                    <a:pt x="5947" y="21600"/>
                    <a:pt x="7171" y="21482"/>
                    <a:pt x="8395" y="21365"/>
                  </a:cubicBezTo>
                  <a:cubicBezTo>
                    <a:pt x="13117" y="20776"/>
                    <a:pt x="16703" y="18834"/>
                    <a:pt x="17053" y="18598"/>
                  </a:cubicBezTo>
                  <a:cubicBezTo>
                    <a:pt x="19326" y="16421"/>
                    <a:pt x="20726" y="14066"/>
                    <a:pt x="21163" y="11477"/>
                  </a:cubicBezTo>
                  <a:cubicBezTo>
                    <a:pt x="21600" y="9123"/>
                    <a:pt x="20900" y="6827"/>
                    <a:pt x="19326" y="5003"/>
                  </a:cubicBezTo>
                  <a:cubicBezTo>
                    <a:pt x="17577" y="3002"/>
                    <a:pt x="14866" y="1530"/>
                    <a:pt x="11368" y="706"/>
                  </a:cubicBezTo>
                  <a:cubicBezTo>
                    <a:pt x="9619" y="235"/>
                    <a:pt x="7696" y="0"/>
                    <a:pt x="5772" y="0"/>
                  </a:cubicBezTo>
                  <a:cubicBezTo>
                    <a:pt x="3848" y="0"/>
                    <a:pt x="1924" y="235"/>
                    <a:pt x="0" y="647"/>
                  </a:cubicBezTo>
                  <a:cubicBezTo>
                    <a:pt x="962" y="1059"/>
                    <a:pt x="2449" y="1766"/>
                    <a:pt x="3760" y="2590"/>
                  </a:cubicBezTo>
                  <a:cubicBezTo>
                    <a:pt x="4985" y="3414"/>
                    <a:pt x="5597" y="3884"/>
                    <a:pt x="6034" y="4238"/>
                  </a:cubicBezTo>
                  <a:cubicBezTo>
                    <a:pt x="6209" y="4355"/>
                    <a:pt x="6296" y="4473"/>
                    <a:pt x="6471" y="4591"/>
                  </a:cubicBezTo>
                  <a:cubicBezTo>
                    <a:pt x="6996" y="5003"/>
                    <a:pt x="7783" y="5120"/>
                    <a:pt x="7783" y="5120"/>
                  </a:cubicBezTo>
                  <a:cubicBezTo>
                    <a:pt x="8920" y="5356"/>
                    <a:pt x="8920" y="5356"/>
                    <a:pt x="8920" y="5356"/>
                  </a:cubicBezTo>
                  <a:cubicBezTo>
                    <a:pt x="8920" y="5356"/>
                    <a:pt x="8920" y="5356"/>
                    <a:pt x="8920" y="5356"/>
                  </a:cubicBezTo>
                  <a:cubicBezTo>
                    <a:pt x="12505" y="6239"/>
                    <a:pt x="14342" y="8240"/>
                    <a:pt x="13904" y="10888"/>
                  </a:cubicBezTo>
                  <a:cubicBezTo>
                    <a:pt x="13467" y="13537"/>
                    <a:pt x="11631" y="15773"/>
                    <a:pt x="8395" y="17774"/>
                  </a:cubicBezTo>
                  <a:cubicBezTo>
                    <a:pt x="6121" y="19187"/>
                    <a:pt x="3498" y="20305"/>
                    <a:pt x="437" y="21306"/>
                  </a:cubicBezTo>
                  <a:cubicBezTo>
                    <a:pt x="1574" y="21482"/>
                    <a:pt x="2973" y="21600"/>
                    <a:pt x="4635" y="21600"/>
                  </a:cubicBezTo>
                  <a:cubicBezTo>
                    <a:pt x="4635" y="21600"/>
                    <a:pt x="4635" y="21600"/>
                    <a:pt x="4635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46" name="Google Shape;898;p38"/>
          <p:cNvGrpSpPr/>
          <p:nvPr/>
        </p:nvGrpSpPr>
        <p:grpSpPr>
          <a:xfrm>
            <a:off x="6524582" y="2257495"/>
            <a:ext cx="443284" cy="445621"/>
            <a:chOff x="0" y="0"/>
            <a:chExt cx="443283" cy="445619"/>
          </a:xfrm>
        </p:grpSpPr>
        <p:sp>
          <p:nvSpPr>
            <p:cNvPr id="742" name="Google Shape;899;p38"/>
            <p:cNvSpPr/>
            <p:nvPr/>
          </p:nvSpPr>
          <p:spPr>
            <a:xfrm>
              <a:off x="231106" y="152250"/>
              <a:ext cx="212178" cy="141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600" fill="norm" stroke="1" extrusionOk="0">
                  <a:moveTo>
                    <a:pt x="18543" y="0"/>
                  </a:moveTo>
                  <a:cubicBezTo>
                    <a:pt x="7158" y="0"/>
                    <a:pt x="7158" y="0"/>
                    <a:pt x="7158" y="0"/>
                  </a:cubicBezTo>
                  <a:cubicBezTo>
                    <a:pt x="7084" y="0"/>
                    <a:pt x="7011" y="0"/>
                    <a:pt x="6975" y="110"/>
                  </a:cubicBezTo>
                  <a:cubicBezTo>
                    <a:pt x="55" y="10496"/>
                    <a:pt x="55" y="10496"/>
                    <a:pt x="55" y="10496"/>
                  </a:cubicBezTo>
                  <a:cubicBezTo>
                    <a:pt x="-18" y="10662"/>
                    <a:pt x="-18" y="10883"/>
                    <a:pt x="55" y="11049"/>
                  </a:cubicBezTo>
                  <a:cubicBezTo>
                    <a:pt x="6975" y="21490"/>
                    <a:pt x="6975" y="21490"/>
                    <a:pt x="6975" y="21490"/>
                  </a:cubicBezTo>
                  <a:cubicBezTo>
                    <a:pt x="7011" y="21545"/>
                    <a:pt x="7084" y="21600"/>
                    <a:pt x="7158" y="21600"/>
                  </a:cubicBezTo>
                  <a:cubicBezTo>
                    <a:pt x="18543" y="21600"/>
                    <a:pt x="18543" y="21600"/>
                    <a:pt x="18543" y="21600"/>
                  </a:cubicBezTo>
                  <a:cubicBezTo>
                    <a:pt x="20227" y="21600"/>
                    <a:pt x="21582" y="19501"/>
                    <a:pt x="21582" y="16960"/>
                  </a:cubicBezTo>
                  <a:cubicBezTo>
                    <a:pt x="21582" y="4585"/>
                    <a:pt x="21582" y="4585"/>
                    <a:pt x="21582" y="4585"/>
                  </a:cubicBezTo>
                  <a:cubicBezTo>
                    <a:pt x="21582" y="2044"/>
                    <a:pt x="20227" y="0"/>
                    <a:pt x="1854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3" name="Google Shape;900;p38"/>
            <p:cNvSpPr/>
            <p:nvPr/>
          </p:nvSpPr>
          <p:spPr>
            <a:xfrm>
              <a:off x="-1" y="152250"/>
              <a:ext cx="212388" cy="141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fill="norm" stroke="1" extrusionOk="0">
                  <a:moveTo>
                    <a:pt x="3070" y="0"/>
                  </a:moveTo>
                  <a:cubicBezTo>
                    <a:pt x="1389" y="0"/>
                    <a:pt x="0" y="2044"/>
                    <a:pt x="0" y="4585"/>
                  </a:cubicBezTo>
                  <a:cubicBezTo>
                    <a:pt x="0" y="16960"/>
                    <a:pt x="0" y="16960"/>
                    <a:pt x="0" y="16960"/>
                  </a:cubicBezTo>
                  <a:cubicBezTo>
                    <a:pt x="0" y="19501"/>
                    <a:pt x="1389" y="21600"/>
                    <a:pt x="3070" y="21600"/>
                  </a:cubicBezTo>
                  <a:cubicBezTo>
                    <a:pt x="14437" y="21600"/>
                    <a:pt x="14437" y="21600"/>
                    <a:pt x="14437" y="21600"/>
                  </a:cubicBezTo>
                  <a:cubicBezTo>
                    <a:pt x="14473" y="21600"/>
                    <a:pt x="14546" y="21545"/>
                    <a:pt x="14583" y="21490"/>
                  </a:cubicBezTo>
                  <a:cubicBezTo>
                    <a:pt x="21490" y="11049"/>
                    <a:pt x="21490" y="11049"/>
                    <a:pt x="21490" y="11049"/>
                  </a:cubicBezTo>
                  <a:cubicBezTo>
                    <a:pt x="21600" y="10883"/>
                    <a:pt x="21600" y="10662"/>
                    <a:pt x="21490" y="10496"/>
                  </a:cubicBezTo>
                  <a:cubicBezTo>
                    <a:pt x="14583" y="110"/>
                    <a:pt x="14583" y="110"/>
                    <a:pt x="14583" y="110"/>
                  </a:cubicBezTo>
                  <a:cubicBezTo>
                    <a:pt x="14546" y="0"/>
                    <a:pt x="14473" y="0"/>
                    <a:pt x="14437" y="0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4" name="Google Shape;901;p38"/>
            <p:cNvSpPr/>
            <p:nvPr/>
          </p:nvSpPr>
          <p:spPr>
            <a:xfrm>
              <a:off x="151404" y="0"/>
              <a:ext cx="140774" cy="213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3" fill="norm" stroke="1" extrusionOk="0">
                  <a:moveTo>
                    <a:pt x="16960" y="0"/>
                  </a:moveTo>
                  <a:cubicBezTo>
                    <a:pt x="4640" y="0"/>
                    <a:pt x="4640" y="0"/>
                    <a:pt x="4640" y="0"/>
                  </a:cubicBezTo>
                  <a:cubicBezTo>
                    <a:pt x="2044" y="0"/>
                    <a:pt x="0" y="1389"/>
                    <a:pt x="0" y="3070"/>
                  </a:cubicBezTo>
                  <a:cubicBezTo>
                    <a:pt x="0" y="14437"/>
                    <a:pt x="0" y="14437"/>
                    <a:pt x="0" y="14437"/>
                  </a:cubicBezTo>
                  <a:cubicBezTo>
                    <a:pt x="0" y="14473"/>
                    <a:pt x="55" y="14546"/>
                    <a:pt x="110" y="14583"/>
                  </a:cubicBezTo>
                  <a:cubicBezTo>
                    <a:pt x="10551" y="21490"/>
                    <a:pt x="10551" y="21490"/>
                    <a:pt x="10551" y="21490"/>
                  </a:cubicBezTo>
                  <a:cubicBezTo>
                    <a:pt x="10662" y="21600"/>
                    <a:pt x="10938" y="21600"/>
                    <a:pt x="11049" y="21490"/>
                  </a:cubicBezTo>
                  <a:cubicBezTo>
                    <a:pt x="21490" y="14583"/>
                    <a:pt x="21490" y="14583"/>
                    <a:pt x="21490" y="14583"/>
                  </a:cubicBezTo>
                  <a:cubicBezTo>
                    <a:pt x="21545" y="14546"/>
                    <a:pt x="21600" y="14473"/>
                    <a:pt x="21600" y="14437"/>
                  </a:cubicBezTo>
                  <a:cubicBezTo>
                    <a:pt x="21600" y="3070"/>
                    <a:pt x="21600" y="3070"/>
                    <a:pt x="21600" y="3070"/>
                  </a:cubicBezTo>
                  <a:cubicBezTo>
                    <a:pt x="21600" y="1389"/>
                    <a:pt x="19556" y="0"/>
                    <a:pt x="1696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5" name="Google Shape;902;p38"/>
            <p:cNvSpPr/>
            <p:nvPr/>
          </p:nvSpPr>
          <p:spPr>
            <a:xfrm>
              <a:off x="151404" y="232107"/>
              <a:ext cx="140774" cy="213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3" fill="norm" stroke="1" extrusionOk="0">
                  <a:moveTo>
                    <a:pt x="4640" y="21573"/>
                  </a:moveTo>
                  <a:cubicBezTo>
                    <a:pt x="16960" y="21573"/>
                    <a:pt x="16960" y="21573"/>
                    <a:pt x="16960" y="21573"/>
                  </a:cubicBezTo>
                  <a:cubicBezTo>
                    <a:pt x="19556" y="21573"/>
                    <a:pt x="21600" y="20184"/>
                    <a:pt x="21600" y="18503"/>
                  </a:cubicBezTo>
                  <a:cubicBezTo>
                    <a:pt x="21600" y="7173"/>
                    <a:pt x="21600" y="7173"/>
                    <a:pt x="21600" y="7173"/>
                  </a:cubicBezTo>
                  <a:cubicBezTo>
                    <a:pt x="21600" y="7100"/>
                    <a:pt x="21545" y="7027"/>
                    <a:pt x="21490" y="6990"/>
                  </a:cubicBezTo>
                  <a:cubicBezTo>
                    <a:pt x="11049" y="83"/>
                    <a:pt x="11049" y="83"/>
                    <a:pt x="11049" y="83"/>
                  </a:cubicBezTo>
                  <a:cubicBezTo>
                    <a:pt x="10938" y="-27"/>
                    <a:pt x="10662" y="-27"/>
                    <a:pt x="10551" y="83"/>
                  </a:cubicBezTo>
                  <a:cubicBezTo>
                    <a:pt x="110" y="6990"/>
                    <a:pt x="110" y="6990"/>
                    <a:pt x="110" y="6990"/>
                  </a:cubicBezTo>
                  <a:cubicBezTo>
                    <a:pt x="55" y="7027"/>
                    <a:pt x="0" y="7100"/>
                    <a:pt x="0" y="7173"/>
                  </a:cubicBezTo>
                  <a:cubicBezTo>
                    <a:pt x="0" y="18503"/>
                    <a:pt x="0" y="18503"/>
                    <a:pt x="0" y="18503"/>
                  </a:cubicBezTo>
                  <a:cubicBezTo>
                    <a:pt x="0" y="20184"/>
                    <a:pt x="2044" y="21573"/>
                    <a:pt x="4640" y="2157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51" name="Google Shape;903;p38"/>
          <p:cNvGrpSpPr/>
          <p:nvPr/>
        </p:nvGrpSpPr>
        <p:grpSpPr>
          <a:xfrm>
            <a:off x="5833276" y="2257448"/>
            <a:ext cx="445728" cy="445715"/>
            <a:chOff x="0" y="0"/>
            <a:chExt cx="445726" cy="445713"/>
          </a:xfrm>
        </p:grpSpPr>
        <p:sp>
          <p:nvSpPr>
            <p:cNvPr id="747" name="Google Shape;904;p38"/>
            <p:cNvSpPr/>
            <p:nvPr/>
          </p:nvSpPr>
          <p:spPr>
            <a:xfrm>
              <a:off x="223746" y="0"/>
              <a:ext cx="220363" cy="26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20" y="19951"/>
                  </a:moveTo>
                  <a:cubicBezTo>
                    <a:pt x="21440" y="18336"/>
                    <a:pt x="21600" y="16385"/>
                    <a:pt x="21600" y="16150"/>
                  </a:cubicBezTo>
                  <a:cubicBezTo>
                    <a:pt x="20280" y="6998"/>
                    <a:pt x="11040" y="67"/>
                    <a:pt x="0" y="0"/>
                  </a:cubicBezTo>
                  <a:cubicBezTo>
                    <a:pt x="960" y="471"/>
                    <a:pt x="1840" y="1110"/>
                    <a:pt x="2560" y="1918"/>
                  </a:cubicBezTo>
                  <a:cubicBezTo>
                    <a:pt x="4680" y="4206"/>
                    <a:pt x="4760" y="7267"/>
                    <a:pt x="4760" y="7402"/>
                  </a:cubicBezTo>
                  <a:cubicBezTo>
                    <a:pt x="4760" y="14299"/>
                    <a:pt x="4760" y="14299"/>
                    <a:pt x="4760" y="14299"/>
                  </a:cubicBezTo>
                  <a:cubicBezTo>
                    <a:pt x="13480" y="14299"/>
                    <a:pt x="13480" y="14299"/>
                    <a:pt x="13480" y="14299"/>
                  </a:cubicBezTo>
                  <a:cubicBezTo>
                    <a:pt x="13480" y="21600"/>
                    <a:pt x="13480" y="21600"/>
                    <a:pt x="13480" y="21600"/>
                  </a:cubicBezTo>
                  <a:cubicBezTo>
                    <a:pt x="14600" y="21533"/>
                    <a:pt x="17000" y="21196"/>
                    <a:pt x="18920" y="1995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8" name="Google Shape;905;p38"/>
            <p:cNvSpPr/>
            <p:nvPr/>
          </p:nvSpPr>
          <p:spPr>
            <a:xfrm>
              <a:off x="0" y="1614"/>
              <a:ext cx="261994" cy="22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50" y="0"/>
                  </a:moveTo>
                  <a:cubicBezTo>
                    <a:pt x="6964" y="1320"/>
                    <a:pt x="34" y="10600"/>
                    <a:pt x="0" y="21600"/>
                  </a:cubicBezTo>
                  <a:cubicBezTo>
                    <a:pt x="437" y="20640"/>
                    <a:pt x="1077" y="19800"/>
                    <a:pt x="1884" y="19040"/>
                  </a:cubicBezTo>
                  <a:cubicBezTo>
                    <a:pt x="4206" y="16920"/>
                    <a:pt x="7234" y="16840"/>
                    <a:pt x="7368" y="16840"/>
                  </a:cubicBezTo>
                  <a:cubicBezTo>
                    <a:pt x="14299" y="16840"/>
                    <a:pt x="14299" y="16840"/>
                    <a:pt x="14299" y="16840"/>
                  </a:cubicBezTo>
                  <a:cubicBezTo>
                    <a:pt x="14299" y="8120"/>
                    <a:pt x="14299" y="8120"/>
                    <a:pt x="14299" y="8120"/>
                  </a:cubicBezTo>
                  <a:cubicBezTo>
                    <a:pt x="21600" y="8120"/>
                    <a:pt x="21600" y="8120"/>
                    <a:pt x="21600" y="8120"/>
                  </a:cubicBezTo>
                  <a:cubicBezTo>
                    <a:pt x="21499" y="7040"/>
                    <a:pt x="21163" y="4600"/>
                    <a:pt x="19951" y="2720"/>
                  </a:cubicBezTo>
                  <a:cubicBezTo>
                    <a:pt x="18303" y="160"/>
                    <a:pt x="16351" y="40"/>
                    <a:pt x="1615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9" name="Google Shape;906;p38"/>
            <p:cNvSpPr/>
            <p:nvPr/>
          </p:nvSpPr>
          <p:spPr>
            <a:xfrm>
              <a:off x="1618" y="183805"/>
              <a:ext cx="220363" cy="26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40" y="19716"/>
                  </a:moveTo>
                  <a:cubicBezTo>
                    <a:pt x="16920" y="17394"/>
                    <a:pt x="16840" y="14333"/>
                    <a:pt x="16840" y="14232"/>
                  </a:cubicBezTo>
                  <a:cubicBezTo>
                    <a:pt x="16840" y="7301"/>
                    <a:pt x="16840" y="7301"/>
                    <a:pt x="16840" y="7301"/>
                  </a:cubicBezTo>
                  <a:cubicBezTo>
                    <a:pt x="8120" y="7301"/>
                    <a:pt x="8120" y="7301"/>
                    <a:pt x="8120" y="7301"/>
                  </a:cubicBezTo>
                  <a:cubicBezTo>
                    <a:pt x="8120" y="0"/>
                    <a:pt x="8120" y="0"/>
                    <a:pt x="8120" y="0"/>
                  </a:cubicBezTo>
                  <a:cubicBezTo>
                    <a:pt x="7000" y="67"/>
                    <a:pt x="4560" y="404"/>
                    <a:pt x="2680" y="1649"/>
                  </a:cubicBezTo>
                  <a:cubicBezTo>
                    <a:pt x="160" y="3264"/>
                    <a:pt x="0" y="5215"/>
                    <a:pt x="0" y="5450"/>
                  </a:cubicBezTo>
                  <a:cubicBezTo>
                    <a:pt x="1280" y="14602"/>
                    <a:pt x="10560" y="21566"/>
                    <a:pt x="21600" y="21600"/>
                  </a:cubicBezTo>
                  <a:cubicBezTo>
                    <a:pt x="20640" y="21129"/>
                    <a:pt x="19760" y="20523"/>
                    <a:pt x="19040" y="1971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0" name="Google Shape;907;p38"/>
            <p:cNvSpPr/>
            <p:nvPr/>
          </p:nvSpPr>
          <p:spPr>
            <a:xfrm>
              <a:off x="183733" y="223884"/>
              <a:ext cx="261995" cy="22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32" y="4760"/>
                  </a:moveTo>
                  <a:cubicBezTo>
                    <a:pt x="7301" y="4760"/>
                    <a:pt x="7301" y="4760"/>
                    <a:pt x="7301" y="4760"/>
                  </a:cubicBezTo>
                  <a:cubicBezTo>
                    <a:pt x="7301" y="13480"/>
                    <a:pt x="7301" y="13480"/>
                    <a:pt x="7301" y="13480"/>
                  </a:cubicBezTo>
                  <a:cubicBezTo>
                    <a:pt x="0" y="13480"/>
                    <a:pt x="0" y="13480"/>
                    <a:pt x="0" y="13480"/>
                  </a:cubicBezTo>
                  <a:cubicBezTo>
                    <a:pt x="101" y="14600"/>
                    <a:pt x="404" y="17000"/>
                    <a:pt x="1649" y="18920"/>
                  </a:cubicBezTo>
                  <a:cubicBezTo>
                    <a:pt x="3297" y="21440"/>
                    <a:pt x="5249" y="21600"/>
                    <a:pt x="5450" y="21600"/>
                  </a:cubicBezTo>
                  <a:cubicBezTo>
                    <a:pt x="14636" y="20280"/>
                    <a:pt x="21566" y="11000"/>
                    <a:pt x="21600" y="0"/>
                  </a:cubicBezTo>
                  <a:cubicBezTo>
                    <a:pt x="21163" y="960"/>
                    <a:pt x="20523" y="1800"/>
                    <a:pt x="19716" y="2560"/>
                  </a:cubicBezTo>
                  <a:cubicBezTo>
                    <a:pt x="17394" y="4680"/>
                    <a:pt x="14366" y="4760"/>
                    <a:pt x="14232" y="476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57" name="Google Shape;908;p38"/>
          <p:cNvGrpSpPr/>
          <p:nvPr/>
        </p:nvGrpSpPr>
        <p:grpSpPr>
          <a:xfrm>
            <a:off x="2520481" y="2257393"/>
            <a:ext cx="303699" cy="445826"/>
            <a:chOff x="0" y="0"/>
            <a:chExt cx="303698" cy="445825"/>
          </a:xfrm>
        </p:grpSpPr>
        <p:sp>
          <p:nvSpPr>
            <p:cNvPr id="752" name="Google Shape;909;p38"/>
            <p:cNvSpPr/>
            <p:nvPr/>
          </p:nvSpPr>
          <p:spPr>
            <a:xfrm>
              <a:off x="78210" y="172073"/>
              <a:ext cx="168865" cy="99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35" fill="norm" stroke="1" extrusionOk="0">
                  <a:moveTo>
                    <a:pt x="18771" y="12106"/>
                  </a:moveTo>
                  <a:cubicBezTo>
                    <a:pt x="19066" y="11891"/>
                    <a:pt x="19403" y="11963"/>
                    <a:pt x="19655" y="12249"/>
                  </a:cubicBezTo>
                  <a:cubicBezTo>
                    <a:pt x="19908" y="12464"/>
                    <a:pt x="20076" y="12964"/>
                    <a:pt x="20118" y="13465"/>
                  </a:cubicBezTo>
                  <a:cubicBezTo>
                    <a:pt x="21466" y="9746"/>
                    <a:pt x="21466" y="9746"/>
                    <a:pt x="21466" y="9746"/>
                  </a:cubicBezTo>
                  <a:cubicBezTo>
                    <a:pt x="21550" y="9460"/>
                    <a:pt x="21466" y="9030"/>
                    <a:pt x="21297" y="8887"/>
                  </a:cubicBezTo>
                  <a:cubicBezTo>
                    <a:pt x="19571" y="7385"/>
                    <a:pt x="17550" y="6170"/>
                    <a:pt x="15234" y="5168"/>
                  </a:cubicBezTo>
                  <a:cubicBezTo>
                    <a:pt x="14224" y="4811"/>
                    <a:pt x="9213" y="2665"/>
                    <a:pt x="8245" y="2164"/>
                  </a:cubicBezTo>
                  <a:cubicBezTo>
                    <a:pt x="6392" y="1377"/>
                    <a:pt x="4918" y="662"/>
                    <a:pt x="3697" y="19"/>
                  </a:cubicBezTo>
                  <a:cubicBezTo>
                    <a:pt x="3529" y="-53"/>
                    <a:pt x="3318" y="90"/>
                    <a:pt x="3234" y="376"/>
                  </a:cubicBezTo>
                  <a:cubicBezTo>
                    <a:pt x="2266" y="5311"/>
                    <a:pt x="2266" y="5311"/>
                    <a:pt x="2266" y="5311"/>
                  </a:cubicBezTo>
                  <a:cubicBezTo>
                    <a:pt x="2224" y="5383"/>
                    <a:pt x="2097" y="5526"/>
                    <a:pt x="2013" y="5454"/>
                  </a:cubicBezTo>
                  <a:cubicBezTo>
                    <a:pt x="1845" y="5383"/>
                    <a:pt x="1676" y="5240"/>
                    <a:pt x="1592" y="4882"/>
                  </a:cubicBezTo>
                  <a:cubicBezTo>
                    <a:pt x="1550" y="4739"/>
                    <a:pt x="1550" y="4524"/>
                    <a:pt x="1508" y="4310"/>
                  </a:cubicBezTo>
                  <a:cubicBezTo>
                    <a:pt x="1424" y="3666"/>
                    <a:pt x="1087" y="3380"/>
                    <a:pt x="750" y="3738"/>
                  </a:cubicBezTo>
                  <a:cubicBezTo>
                    <a:pt x="455" y="4095"/>
                    <a:pt x="245" y="4668"/>
                    <a:pt x="118" y="5240"/>
                  </a:cubicBezTo>
                  <a:cubicBezTo>
                    <a:pt x="-8" y="5883"/>
                    <a:pt x="-50" y="6599"/>
                    <a:pt x="76" y="7171"/>
                  </a:cubicBezTo>
                  <a:cubicBezTo>
                    <a:pt x="203" y="7743"/>
                    <a:pt x="582" y="7886"/>
                    <a:pt x="876" y="7528"/>
                  </a:cubicBezTo>
                  <a:cubicBezTo>
                    <a:pt x="961" y="7385"/>
                    <a:pt x="1045" y="7242"/>
                    <a:pt x="1171" y="7099"/>
                  </a:cubicBezTo>
                  <a:cubicBezTo>
                    <a:pt x="1339" y="6885"/>
                    <a:pt x="1508" y="6956"/>
                    <a:pt x="1676" y="7099"/>
                  </a:cubicBezTo>
                  <a:cubicBezTo>
                    <a:pt x="1803" y="7171"/>
                    <a:pt x="1803" y="7314"/>
                    <a:pt x="1845" y="7528"/>
                  </a:cubicBezTo>
                  <a:cubicBezTo>
                    <a:pt x="792" y="12750"/>
                    <a:pt x="792" y="12750"/>
                    <a:pt x="792" y="12750"/>
                  </a:cubicBezTo>
                  <a:cubicBezTo>
                    <a:pt x="708" y="13036"/>
                    <a:pt x="834" y="13393"/>
                    <a:pt x="1003" y="13465"/>
                  </a:cubicBezTo>
                  <a:cubicBezTo>
                    <a:pt x="2182" y="14109"/>
                    <a:pt x="3361" y="14681"/>
                    <a:pt x="4624" y="15253"/>
                  </a:cubicBezTo>
                  <a:cubicBezTo>
                    <a:pt x="5634" y="15682"/>
                    <a:pt x="11655" y="18257"/>
                    <a:pt x="12624" y="18615"/>
                  </a:cubicBezTo>
                  <a:cubicBezTo>
                    <a:pt x="14518" y="19401"/>
                    <a:pt x="15950" y="20331"/>
                    <a:pt x="16961" y="21332"/>
                  </a:cubicBezTo>
                  <a:cubicBezTo>
                    <a:pt x="17129" y="21547"/>
                    <a:pt x="17382" y="21404"/>
                    <a:pt x="17466" y="21118"/>
                  </a:cubicBezTo>
                  <a:cubicBezTo>
                    <a:pt x="18729" y="17470"/>
                    <a:pt x="18729" y="17470"/>
                    <a:pt x="18729" y="17470"/>
                  </a:cubicBezTo>
                  <a:cubicBezTo>
                    <a:pt x="18434" y="17685"/>
                    <a:pt x="18139" y="17613"/>
                    <a:pt x="17845" y="17327"/>
                  </a:cubicBezTo>
                  <a:cubicBezTo>
                    <a:pt x="17592" y="17113"/>
                    <a:pt x="17424" y="16683"/>
                    <a:pt x="17382" y="16111"/>
                  </a:cubicBezTo>
                  <a:cubicBezTo>
                    <a:pt x="17297" y="15396"/>
                    <a:pt x="17424" y="14538"/>
                    <a:pt x="17718" y="13751"/>
                  </a:cubicBezTo>
                  <a:cubicBezTo>
                    <a:pt x="17971" y="12964"/>
                    <a:pt x="18350" y="12321"/>
                    <a:pt x="18771" y="1210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3" name="Google Shape;910;p38"/>
            <p:cNvSpPr/>
            <p:nvPr/>
          </p:nvSpPr>
          <p:spPr>
            <a:xfrm>
              <a:off x="120387" y="-1"/>
              <a:ext cx="160848" cy="148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fill="norm" stroke="1" extrusionOk="0">
                  <a:moveTo>
                    <a:pt x="0" y="10042"/>
                  </a:moveTo>
                  <a:cubicBezTo>
                    <a:pt x="178" y="9758"/>
                    <a:pt x="489" y="9616"/>
                    <a:pt x="800" y="9616"/>
                  </a:cubicBezTo>
                  <a:cubicBezTo>
                    <a:pt x="1156" y="9616"/>
                    <a:pt x="1422" y="9758"/>
                    <a:pt x="1644" y="10042"/>
                  </a:cubicBezTo>
                  <a:cubicBezTo>
                    <a:pt x="1956" y="10421"/>
                    <a:pt x="2133" y="10989"/>
                    <a:pt x="2089" y="11605"/>
                  </a:cubicBezTo>
                  <a:cubicBezTo>
                    <a:pt x="2133" y="12221"/>
                    <a:pt x="1956" y="12742"/>
                    <a:pt x="1644" y="13121"/>
                  </a:cubicBezTo>
                  <a:cubicBezTo>
                    <a:pt x="1422" y="13405"/>
                    <a:pt x="1156" y="13547"/>
                    <a:pt x="800" y="13547"/>
                  </a:cubicBezTo>
                  <a:cubicBezTo>
                    <a:pt x="489" y="13547"/>
                    <a:pt x="178" y="13405"/>
                    <a:pt x="0" y="13121"/>
                  </a:cubicBezTo>
                  <a:cubicBezTo>
                    <a:pt x="0" y="15679"/>
                    <a:pt x="0" y="15679"/>
                    <a:pt x="0" y="15679"/>
                  </a:cubicBezTo>
                  <a:cubicBezTo>
                    <a:pt x="0" y="15916"/>
                    <a:pt x="178" y="16105"/>
                    <a:pt x="400" y="16105"/>
                  </a:cubicBezTo>
                  <a:cubicBezTo>
                    <a:pt x="1378" y="15963"/>
                    <a:pt x="2444" y="15916"/>
                    <a:pt x="3689" y="15916"/>
                  </a:cubicBezTo>
                  <a:cubicBezTo>
                    <a:pt x="8978" y="15916"/>
                    <a:pt x="14267" y="20132"/>
                    <a:pt x="14267" y="20132"/>
                  </a:cubicBezTo>
                  <a:cubicBezTo>
                    <a:pt x="16356" y="21600"/>
                    <a:pt x="17644" y="21505"/>
                    <a:pt x="19378" y="19753"/>
                  </a:cubicBezTo>
                  <a:cubicBezTo>
                    <a:pt x="19378" y="19753"/>
                    <a:pt x="21600" y="17716"/>
                    <a:pt x="21600" y="15821"/>
                  </a:cubicBezTo>
                  <a:cubicBezTo>
                    <a:pt x="21600" y="12932"/>
                    <a:pt x="15244" y="8811"/>
                    <a:pt x="8444" y="7342"/>
                  </a:cubicBezTo>
                  <a:cubicBezTo>
                    <a:pt x="8444" y="2321"/>
                    <a:pt x="8444" y="2321"/>
                    <a:pt x="8444" y="2321"/>
                  </a:cubicBezTo>
                  <a:cubicBezTo>
                    <a:pt x="8444" y="1042"/>
                    <a:pt x="7244" y="0"/>
                    <a:pt x="5778" y="0"/>
                  </a:cubicBezTo>
                  <a:cubicBezTo>
                    <a:pt x="2667" y="0"/>
                    <a:pt x="2667" y="0"/>
                    <a:pt x="2667" y="0"/>
                  </a:cubicBezTo>
                  <a:cubicBezTo>
                    <a:pt x="1200" y="0"/>
                    <a:pt x="0" y="1042"/>
                    <a:pt x="0" y="2321"/>
                  </a:cubicBezTo>
                  <a:cubicBezTo>
                    <a:pt x="0" y="7011"/>
                    <a:pt x="0" y="7011"/>
                    <a:pt x="0" y="7011"/>
                  </a:cubicBezTo>
                  <a:cubicBezTo>
                    <a:pt x="0" y="7011"/>
                    <a:pt x="0" y="7011"/>
                    <a:pt x="0" y="7011"/>
                  </a:cubicBezTo>
                  <a:lnTo>
                    <a:pt x="0" y="1004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4" name="Google Shape;911;p38"/>
            <p:cNvSpPr/>
            <p:nvPr/>
          </p:nvSpPr>
          <p:spPr>
            <a:xfrm>
              <a:off x="-1" y="50121"/>
              <a:ext cx="132055" cy="18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13101" y="21291"/>
                  </a:moveTo>
                  <a:cubicBezTo>
                    <a:pt x="14183" y="19005"/>
                    <a:pt x="14183" y="19005"/>
                    <a:pt x="14183" y="19005"/>
                  </a:cubicBezTo>
                  <a:cubicBezTo>
                    <a:pt x="13805" y="19202"/>
                    <a:pt x="13426" y="19241"/>
                    <a:pt x="13047" y="19123"/>
                  </a:cubicBezTo>
                  <a:cubicBezTo>
                    <a:pt x="12668" y="19044"/>
                    <a:pt x="12397" y="18847"/>
                    <a:pt x="12235" y="18571"/>
                  </a:cubicBezTo>
                  <a:cubicBezTo>
                    <a:pt x="12018" y="18177"/>
                    <a:pt x="12072" y="17704"/>
                    <a:pt x="12289" y="17192"/>
                  </a:cubicBezTo>
                  <a:cubicBezTo>
                    <a:pt x="12505" y="16719"/>
                    <a:pt x="12884" y="16325"/>
                    <a:pt x="13371" y="16128"/>
                  </a:cubicBezTo>
                  <a:cubicBezTo>
                    <a:pt x="13750" y="15970"/>
                    <a:pt x="14129" y="15931"/>
                    <a:pt x="14508" y="16009"/>
                  </a:cubicBezTo>
                  <a:cubicBezTo>
                    <a:pt x="14887" y="16088"/>
                    <a:pt x="15158" y="16325"/>
                    <a:pt x="15320" y="16601"/>
                  </a:cubicBezTo>
                  <a:cubicBezTo>
                    <a:pt x="16295" y="14512"/>
                    <a:pt x="16295" y="14512"/>
                    <a:pt x="16295" y="14512"/>
                  </a:cubicBezTo>
                  <a:cubicBezTo>
                    <a:pt x="16349" y="14314"/>
                    <a:pt x="16241" y="14117"/>
                    <a:pt x="16024" y="14078"/>
                  </a:cubicBezTo>
                  <a:cubicBezTo>
                    <a:pt x="12884" y="13171"/>
                    <a:pt x="11856" y="12383"/>
                    <a:pt x="11856" y="11279"/>
                  </a:cubicBezTo>
                  <a:cubicBezTo>
                    <a:pt x="11856" y="9821"/>
                    <a:pt x="13750" y="8284"/>
                    <a:pt x="18568" y="7614"/>
                  </a:cubicBezTo>
                  <a:cubicBezTo>
                    <a:pt x="18785" y="7574"/>
                    <a:pt x="18947" y="7456"/>
                    <a:pt x="18947" y="7298"/>
                  </a:cubicBezTo>
                  <a:cubicBezTo>
                    <a:pt x="18947" y="4342"/>
                    <a:pt x="18947" y="4342"/>
                    <a:pt x="18947" y="4342"/>
                  </a:cubicBezTo>
                  <a:cubicBezTo>
                    <a:pt x="19002" y="4263"/>
                    <a:pt x="19110" y="4185"/>
                    <a:pt x="19218" y="4185"/>
                  </a:cubicBezTo>
                  <a:cubicBezTo>
                    <a:pt x="19489" y="4145"/>
                    <a:pt x="19705" y="4185"/>
                    <a:pt x="19868" y="4342"/>
                  </a:cubicBezTo>
                  <a:cubicBezTo>
                    <a:pt x="19976" y="4421"/>
                    <a:pt x="20030" y="4539"/>
                    <a:pt x="20084" y="4618"/>
                  </a:cubicBezTo>
                  <a:cubicBezTo>
                    <a:pt x="20355" y="4933"/>
                    <a:pt x="20842" y="4973"/>
                    <a:pt x="21167" y="4697"/>
                  </a:cubicBezTo>
                  <a:cubicBezTo>
                    <a:pt x="21492" y="4421"/>
                    <a:pt x="21600" y="4066"/>
                    <a:pt x="21600" y="3712"/>
                  </a:cubicBezTo>
                  <a:cubicBezTo>
                    <a:pt x="21600" y="3357"/>
                    <a:pt x="21492" y="2963"/>
                    <a:pt x="21167" y="2687"/>
                  </a:cubicBezTo>
                  <a:cubicBezTo>
                    <a:pt x="20842" y="2450"/>
                    <a:pt x="20355" y="2450"/>
                    <a:pt x="20084" y="2766"/>
                  </a:cubicBezTo>
                  <a:cubicBezTo>
                    <a:pt x="20030" y="2844"/>
                    <a:pt x="19976" y="2963"/>
                    <a:pt x="19868" y="3041"/>
                  </a:cubicBezTo>
                  <a:cubicBezTo>
                    <a:pt x="19705" y="3239"/>
                    <a:pt x="19489" y="3239"/>
                    <a:pt x="19218" y="3239"/>
                  </a:cubicBezTo>
                  <a:cubicBezTo>
                    <a:pt x="19110" y="3199"/>
                    <a:pt x="19002" y="3120"/>
                    <a:pt x="18947" y="3041"/>
                  </a:cubicBezTo>
                  <a:cubicBezTo>
                    <a:pt x="18947" y="322"/>
                    <a:pt x="18947" y="322"/>
                    <a:pt x="18947" y="322"/>
                  </a:cubicBezTo>
                  <a:cubicBezTo>
                    <a:pt x="18947" y="125"/>
                    <a:pt x="18731" y="-33"/>
                    <a:pt x="18460" y="6"/>
                  </a:cubicBezTo>
                  <a:cubicBezTo>
                    <a:pt x="6334" y="1149"/>
                    <a:pt x="0" y="5879"/>
                    <a:pt x="0" y="11476"/>
                  </a:cubicBezTo>
                  <a:cubicBezTo>
                    <a:pt x="0" y="16837"/>
                    <a:pt x="5414" y="19636"/>
                    <a:pt x="12505" y="21488"/>
                  </a:cubicBezTo>
                  <a:cubicBezTo>
                    <a:pt x="12776" y="21567"/>
                    <a:pt x="12992" y="21488"/>
                    <a:pt x="13101" y="2129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5" name="Google Shape;912;p38"/>
            <p:cNvSpPr/>
            <p:nvPr/>
          </p:nvSpPr>
          <p:spPr>
            <a:xfrm>
              <a:off x="11294" y="295128"/>
              <a:ext cx="188152" cy="15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0" fill="norm" stroke="1" extrusionOk="0">
                  <a:moveTo>
                    <a:pt x="19740" y="16544"/>
                  </a:moveTo>
                  <a:cubicBezTo>
                    <a:pt x="19740" y="10273"/>
                    <a:pt x="19740" y="10273"/>
                    <a:pt x="19740" y="10273"/>
                  </a:cubicBezTo>
                  <a:cubicBezTo>
                    <a:pt x="19778" y="10180"/>
                    <a:pt x="19854" y="10087"/>
                    <a:pt x="19930" y="10087"/>
                  </a:cubicBezTo>
                  <a:cubicBezTo>
                    <a:pt x="20120" y="10087"/>
                    <a:pt x="20271" y="10087"/>
                    <a:pt x="20385" y="10273"/>
                  </a:cubicBezTo>
                  <a:cubicBezTo>
                    <a:pt x="20461" y="10413"/>
                    <a:pt x="20499" y="10505"/>
                    <a:pt x="20575" y="10645"/>
                  </a:cubicBezTo>
                  <a:cubicBezTo>
                    <a:pt x="20727" y="10970"/>
                    <a:pt x="21107" y="11016"/>
                    <a:pt x="21296" y="10691"/>
                  </a:cubicBezTo>
                  <a:cubicBezTo>
                    <a:pt x="21524" y="10413"/>
                    <a:pt x="21600" y="9948"/>
                    <a:pt x="21600" y="9530"/>
                  </a:cubicBezTo>
                  <a:cubicBezTo>
                    <a:pt x="21600" y="9112"/>
                    <a:pt x="21524" y="8694"/>
                    <a:pt x="21296" y="8369"/>
                  </a:cubicBezTo>
                  <a:cubicBezTo>
                    <a:pt x="21107" y="8044"/>
                    <a:pt x="20727" y="8090"/>
                    <a:pt x="20575" y="8462"/>
                  </a:cubicBezTo>
                  <a:cubicBezTo>
                    <a:pt x="20499" y="8555"/>
                    <a:pt x="20461" y="8694"/>
                    <a:pt x="20385" y="8787"/>
                  </a:cubicBezTo>
                  <a:cubicBezTo>
                    <a:pt x="20271" y="8973"/>
                    <a:pt x="20120" y="8973"/>
                    <a:pt x="19930" y="8973"/>
                  </a:cubicBezTo>
                  <a:cubicBezTo>
                    <a:pt x="19854" y="8973"/>
                    <a:pt x="19778" y="8880"/>
                    <a:pt x="19740" y="8787"/>
                  </a:cubicBezTo>
                  <a:cubicBezTo>
                    <a:pt x="19740" y="5628"/>
                    <a:pt x="19740" y="5628"/>
                    <a:pt x="19740" y="5628"/>
                  </a:cubicBezTo>
                  <a:cubicBezTo>
                    <a:pt x="19740" y="5396"/>
                    <a:pt x="19588" y="5210"/>
                    <a:pt x="19398" y="5210"/>
                  </a:cubicBezTo>
                  <a:cubicBezTo>
                    <a:pt x="18563" y="5349"/>
                    <a:pt x="17614" y="5442"/>
                    <a:pt x="16551" y="5442"/>
                  </a:cubicBezTo>
                  <a:cubicBezTo>
                    <a:pt x="12034" y="5442"/>
                    <a:pt x="5846" y="797"/>
                    <a:pt x="5846" y="797"/>
                  </a:cubicBezTo>
                  <a:cubicBezTo>
                    <a:pt x="4176" y="-550"/>
                    <a:pt x="2543" y="-178"/>
                    <a:pt x="1139" y="1819"/>
                  </a:cubicBezTo>
                  <a:cubicBezTo>
                    <a:pt x="1139" y="1819"/>
                    <a:pt x="0" y="3538"/>
                    <a:pt x="0" y="5489"/>
                  </a:cubicBezTo>
                  <a:cubicBezTo>
                    <a:pt x="0" y="8462"/>
                    <a:pt x="6415" y="12364"/>
                    <a:pt x="12527" y="13804"/>
                  </a:cubicBezTo>
                  <a:cubicBezTo>
                    <a:pt x="12527" y="18774"/>
                    <a:pt x="12527" y="18774"/>
                    <a:pt x="12527" y="18774"/>
                  </a:cubicBezTo>
                  <a:cubicBezTo>
                    <a:pt x="12527" y="20028"/>
                    <a:pt x="13552" y="21050"/>
                    <a:pt x="14805" y="21050"/>
                  </a:cubicBezTo>
                  <a:cubicBezTo>
                    <a:pt x="17462" y="21050"/>
                    <a:pt x="17462" y="21050"/>
                    <a:pt x="17462" y="21050"/>
                  </a:cubicBezTo>
                  <a:cubicBezTo>
                    <a:pt x="18715" y="21050"/>
                    <a:pt x="19740" y="20028"/>
                    <a:pt x="19740" y="18774"/>
                  </a:cubicBezTo>
                  <a:cubicBezTo>
                    <a:pt x="19740" y="16544"/>
                    <a:pt x="19740" y="16544"/>
                    <a:pt x="19740" y="16544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6" name="Google Shape;913;p38"/>
            <p:cNvSpPr/>
            <p:nvPr/>
          </p:nvSpPr>
          <p:spPr>
            <a:xfrm>
              <a:off x="187902" y="217947"/>
              <a:ext cx="115797" cy="177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12405" y="58"/>
                  </a:moveTo>
                  <a:cubicBezTo>
                    <a:pt x="12158" y="-63"/>
                    <a:pt x="11849" y="18"/>
                    <a:pt x="11726" y="179"/>
                  </a:cubicBezTo>
                  <a:cubicBezTo>
                    <a:pt x="9257" y="2884"/>
                    <a:pt x="9257" y="2884"/>
                    <a:pt x="9257" y="2884"/>
                  </a:cubicBezTo>
                  <a:cubicBezTo>
                    <a:pt x="9134" y="2925"/>
                    <a:pt x="9010" y="2965"/>
                    <a:pt x="8825" y="2925"/>
                  </a:cubicBezTo>
                  <a:cubicBezTo>
                    <a:pt x="8578" y="2844"/>
                    <a:pt x="8331" y="2763"/>
                    <a:pt x="8331" y="2521"/>
                  </a:cubicBezTo>
                  <a:cubicBezTo>
                    <a:pt x="8331" y="2440"/>
                    <a:pt x="8331" y="2319"/>
                    <a:pt x="8331" y="2198"/>
                  </a:cubicBezTo>
                  <a:cubicBezTo>
                    <a:pt x="8331" y="1835"/>
                    <a:pt x="7838" y="1592"/>
                    <a:pt x="7344" y="1713"/>
                  </a:cubicBezTo>
                  <a:cubicBezTo>
                    <a:pt x="6850" y="1835"/>
                    <a:pt x="6418" y="2158"/>
                    <a:pt x="6171" y="2440"/>
                  </a:cubicBezTo>
                  <a:cubicBezTo>
                    <a:pt x="5863" y="2763"/>
                    <a:pt x="5678" y="3127"/>
                    <a:pt x="5739" y="3490"/>
                  </a:cubicBezTo>
                  <a:cubicBezTo>
                    <a:pt x="5863" y="3813"/>
                    <a:pt x="6357" y="4015"/>
                    <a:pt x="6850" y="3853"/>
                  </a:cubicBezTo>
                  <a:cubicBezTo>
                    <a:pt x="7035" y="3773"/>
                    <a:pt x="7159" y="3732"/>
                    <a:pt x="7344" y="3651"/>
                  </a:cubicBezTo>
                  <a:cubicBezTo>
                    <a:pt x="7591" y="3571"/>
                    <a:pt x="7838" y="3651"/>
                    <a:pt x="8085" y="3773"/>
                  </a:cubicBezTo>
                  <a:cubicBezTo>
                    <a:pt x="8208" y="3813"/>
                    <a:pt x="8208" y="3934"/>
                    <a:pt x="8208" y="4015"/>
                  </a:cubicBezTo>
                  <a:cubicBezTo>
                    <a:pt x="5801" y="6720"/>
                    <a:pt x="5801" y="6720"/>
                    <a:pt x="5801" y="6720"/>
                  </a:cubicBezTo>
                  <a:cubicBezTo>
                    <a:pt x="5616" y="6841"/>
                    <a:pt x="5678" y="7043"/>
                    <a:pt x="5925" y="7164"/>
                  </a:cubicBezTo>
                  <a:cubicBezTo>
                    <a:pt x="7591" y="8052"/>
                    <a:pt x="8085" y="8940"/>
                    <a:pt x="8085" y="9627"/>
                  </a:cubicBezTo>
                  <a:cubicBezTo>
                    <a:pt x="8085" y="11363"/>
                    <a:pt x="5925" y="13018"/>
                    <a:pt x="432" y="13745"/>
                  </a:cubicBezTo>
                  <a:cubicBezTo>
                    <a:pt x="185" y="13745"/>
                    <a:pt x="0" y="13906"/>
                    <a:pt x="0" y="14068"/>
                  </a:cubicBezTo>
                  <a:cubicBezTo>
                    <a:pt x="0" y="16369"/>
                    <a:pt x="0" y="16369"/>
                    <a:pt x="0" y="16369"/>
                  </a:cubicBezTo>
                  <a:cubicBezTo>
                    <a:pt x="247" y="16127"/>
                    <a:pt x="679" y="15965"/>
                    <a:pt x="1173" y="15965"/>
                  </a:cubicBezTo>
                  <a:cubicBezTo>
                    <a:pt x="1605" y="15965"/>
                    <a:pt x="2037" y="16127"/>
                    <a:pt x="2283" y="16329"/>
                  </a:cubicBezTo>
                  <a:cubicBezTo>
                    <a:pt x="2715" y="16692"/>
                    <a:pt x="2962" y="17136"/>
                    <a:pt x="2962" y="17661"/>
                  </a:cubicBezTo>
                  <a:cubicBezTo>
                    <a:pt x="2962" y="18186"/>
                    <a:pt x="2715" y="18670"/>
                    <a:pt x="2283" y="18993"/>
                  </a:cubicBezTo>
                  <a:cubicBezTo>
                    <a:pt x="2037" y="19236"/>
                    <a:pt x="1605" y="19357"/>
                    <a:pt x="1173" y="19357"/>
                  </a:cubicBezTo>
                  <a:cubicBezTo>
                    <a:pt x="679" y="19357"/>
                    <a:pt x="247" y="19236"/>
                    <a:pt x="0" y="18993"/>
                  </a:cubicBezTo>
                  <a:cubicBezTo>
                    <a:pt x="0" y="21174"/>
                    <a:pt x="0" y="21174"/>
                    <a:pt x="0" y="21174"/>
                  </a:cubicBezTo>
                  <a:cubicBezTo>
                    <a:pt x="0" y="21376"/>
                    <a:pt x="247" y="21537"/>
                    <a:pt x="555" y="21537"/>
                  </a:cubicBezTo>
                  <a:cubicBezTo>
                    <a:pt x="15120" y="20245"/>
                    <a:pt x="21600" y="15037"/>
                    <a:pt x="21600" y="9506"/>
                  </a:cubicBezTo>
                  <a:cubicBezTo>
                    <a:pt x="21600" y="5710"/>
                    <a:pt x="18576" y="2440"/>
                    <a:pt x="12405" y="58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64" name="Google Shape;914;p38"/>
          <p:cNvGrpSpPr/>
          <p:nvPr/>
        </p:nvGrpSpPr>
        <p:grpSpPr>
          <a:xfrm>
            <a:off x="7213442" y="2257508"/>
            <a:ext cx="189786" cy="446085"/>
            <a:chOff x="0" y="0"/>
            <a:chExt cx="189785" cy="446083"/>
          </a:xfrm>
        </p:grpSpPr>
        <p:sp>
          <p:nvSpPr>
            <p:cNvPr id="758" name="Google Shape;915;p38"/>
            <p:cNvSpPr/>
            <p:nvPr/>
          </p:nvSpPr>
          <p:spPr>
            <a:xfrm>
              <a:off x="0" y="433383"/>
              <a:ext cx="18972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023"/>
                  </a:moveTo>
                  <a:cubicBezTo>
                    <a:pt x="21600" y="11726"/>
                    <a:pt x="21334" y="14194"/>
                    <a:pt x="21031" y="14811"/>
                  </a:cubicBezTo>
                  <a:cubicBezTo>
                    <a:pt x="19740" y="17280"/>
                    <a:pt x="16323" y="21600"/>
                    <a:pt x="10781" y="21600"/>
                  </a:cubicBezTo>
                  <a:cubicBezTo>
                    <a:pt x="5087" y="21600"/>
                    <a:pt x="1784" y="17280"/>
                    <a:pt x="531" y="14811"/>
                  </a:cubicBezTo>
                  <a:cubicBezTo>
                    <a:pt x="228" y="14194"/>
                    <a:pt x="0" y="11726"/>
                    <a:pt x="0" y="80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8023"/>
                  </a:lnTo>
                  <a:close/>
                </a:path>
              </a:pathLst>
            </a:custGeom>
            <a:solidFill>
              <a:srgbClr val="6774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9" name="Google Shape;916;p38"/>
            <p:cNvSpPr/>
            <p:nvPr/>
          </p:nvSpPr>
          <p:spPr>
            <a:xfrm>
              <a:off x="0" y="0"/>
              <a:ext cx="189721" cy="24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22" y="9341"/>
                  </a:moveTo>
                  <a:cubicBezTo>
                    <a:pt x="14122" y="7005"/>
                    <a:pt x="14122" y="7005"/>
                    <a:pt x="14122" y="7005"/>
                  </a:cubicBezTo>
                  <a:cubicBezTo>
                    <a:pt x="14122" y="4086"/>
                    <a:pt x="13666" y="1751"/>
                    <a:pt x="13097" y="1168"/>
                  </a:cubicBezTo>
                  <a:cubicBezTo>
                    <a:pt x="12337" y="584"/>
                    <a:pt x="11996" y="0"/>
                    <a:pt x="10895" y="0"/>
                  </a:cubicBezTo>
                  <a:cubicBezTo>
                    <a:pt x="9680" y="0"/>
                    <a:pt x="9376" y="584"/>
                    <a:pt x="8655" y="1168"/>
                  </a:cubicBezTo>
                  <a:cubicBezTo>
                    <a:pt x="8048" y="1459"/>
                    <a:pt x="7630" y="4086"/>
                    <a:pt x="7630" y="7005"/>
                  </a:cubicBezTo>
                  <a:cubicBezTo>
                    <a:pt x="7630" y="9341"/>
                    <a:pt x="7630" y="9341"/>
                    <a:pt x="7630" y="9341"/>
                  </a:cubicBezTo>
                  <a:cubicBezTo>
                    <a:pt x="7630" y="10508"/>
                    <a:pt x="7402" y="11676"/>
                    <a:pt x="7137" y="11968"/>
                  </a:cubicBezTo>
                  <a:cubicBezTo>
                    <a:pt x="4100" y="12551"/>
                    <a:pt x="1367" y="14011"/>
                    <a:pt x="493" y="14595"/>
                  </a:cubicBezTo>
                  <a:cubicBezTo>
                    <a:pt x="228" y="14886"/>
                    <a:pt x="0" y="16054"/>
                    <a:pt x="0" y="1751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7514"/>
                    <a:pt x="21600" y="17514"/>
                    <a:pt x="21600" y="17514"/>
                  </a:cubicBezTo>
                  <a:cubicBezTo>
                    <a:pt x="21600" y="16054"/>
                    <a:pt x="21372" y="14886"/>
                    <a:pt x="21069" y="14595"/>
                  </a:cubicBezTo>
                  <a:cubicBezTo>
                    <a:pt x="20233" y="13719"/>
                    <a:pt x="17614" y="12551"/>
                    <a:pt x="14615" y="11968"/>
                  </a:cubicBezTo>
                  <a:cubicBezTo>
                    <a:pt x="14349" y="11676"/>
                    <a:pt x="14122" y="10508"/>
                    <a:pt x="14122" y="9341"/>
                  </a:cubicBezTo>
                  <a:close/>
                </a:path>
              </a:pathLst>
            </a:custGeom>
            <a:solidFill>
              <a:srgbClr val="6774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0" name="Google Shape;917;p38"/>
            <p:cNvSpPr/>
            <p:nvPr/>
          </p:nvSpPr>
          <p:spPr>
            <a:xfrm>
              <a:off x="0" y="130711"/>
              <a:ext cx="189786" cy="9730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1" name="Google Shape;918;p38"/>
            <p:cNvSpPr/>
            <p:nvPr/>
          </p:nvSpPr>
          <p:spPr>
            <a:xfrm>
              <a:off x="0" y="29412"/>
              <a:ext cx="189786" cy="9860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2" name="Google Shape;919;p38"/>
            <p:cNvSpPr/>
            <p:nvPr/>
          </p:nvSpPr>
          <p:spPr>
            <a:xfrm>
              <a:off x="0" y="330624"/>
              <a:ext cx="189786" cy="9860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3" name="Google Shape;920;p38"/>
            <p:cNvSpPr/>
            <p:nvPr/>
          </p:nvSpPr>
          <p:spPr>
            <a:xfrm>
              <a:off x="0" y="230667"/>
              <a:ext cx="189786" cy="973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72" name="Google Shape;921;p38"/>
          <p:cNvGrpSpPr/>
          <p:nvPr/>
        </p:nvGrpSpPr>
        <p:grpSpPr>
          <a:xfrm>
            <a:off x="7650314" y="2259599"/>
            <a:ext cx="241779" cy="443176"/>
            <a:chOff x="0" y="0"/>
            <a:chExt cx="241778" cy="443175"/>
          </a:xfrm>
        </p:grpSpPr>
        <p:sp>
          <p:nvSpPr>
            <p:cNvPr id="765" name="Google Shape;922;p38"/>
            <p:cNvSpPr/>
            <p:nvPr/>
          </p:nvSpPr>
          <p:spPr>
            <a:xfrm>
              <a:off x="15982" y="-1"/>
              <a:ext cx="187110" cy="78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0978" fill="norm" stroke="1" extrusionOk="0">
                  <a:moveTo>
                    <a:pt x="3221" y="20978"/>
                  </a:moveTo>
                  <a:cubicBezTo>
                    <a:pt x="1689" y="20978"/>
                    <a:pt x="315" y="18382"/>
                    <a:pt x="40" y="14674"/>
                  </a:cubicBezTo>
                  <a:cubicBezTo>
                    <a:pt x="-235" y="10502"/>
                    <a:pt x="943" y="6609"/>
                    <a:pt x="2671" y="5960"/>
                  </a:cubicBezTo>
                  <a:cubicBezTo>
                    <a:pt x="17359" y="120"/>
                    <a:pt x="17359" y="120"/>
                    <a:pt x="17359" y="120"/>
                  </a:cubicBezTo>
                  <a:cubicBezTo>
                    <a:pt x="19087" y="-622"/>
                    <a:pt x="20776" y="2159"/>
                    <a:pt x="21051" y="6331"/>
                  </a:cubicBezTo>
                  <a:cubicBezTo>
                    <a:pt x="21365" y="10502"/>
                    <a:pt x="20187" y="14396"/>
                    <a:pt x="18420" y="15045"/>
                  </a:cubicBezTo>
                  <a:cubicBezTo>
                    <a:pt x="3771" y="20885"/>
                    <a:pt x="3771" y="20885"/>
                    <a:pt x="3771" y="20885"/>
                  </a:cubicBezTo>
                  <a:cubicBezTo>
                    <a:pt x="3574" y="20978"/>
                    <a:pt x="3378" y="20978"/>
                    <a:pt x="3221" y="2097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6" name="Google Shape;923;p38"/>
            <p:cNvSpPr/>
            <p:nvPr/>
          </p:nvSpPr>
          <p:spPr>
            <a:xfrm>
              <a:off x="0" y="57916"/>
              <a:ext cx="241779" cy="88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103" fill="norm" stroke="1" extrusionOk="0">
                  <a:moveTo>
                    <a:pt x="2506" y="21103"/>
                  </a:moveTo>
                  <a:cubicBezTo>
                    <a:pt x="1314" y="21103"/>
                    <a:pt x="245" y="18777"/>
                    <a:pt x="31" y="15454"/>
                  </a:cubicBezTo>
                  <a:cubicBezTo>
                    <a:pt x="-183" y="11715"/>
                    <a:pt x="734" y="8226"/>
                    <a:pt x="2078" y="7561"/>
                  </a:cubicBezTo>
                  <a:cubicBezTo>
                    <a:pt x="18301" y="85"/>
                    <a:pt x="18301" y="85"/>
                    <a:pt x="18301" y="85"/>
                  </a:cubicBezTo>
                  <a:cubicBezTo>
                    <a:pt x="19645" y="-497"/>
                    <a:pt x="20959" y="1995"/>
                    <a:pt x="21173" y="5734"/>
                  </a:cubicBezTo>
                  <a:cubicBezTo>
                    <a:pt x="21417" y="9389"/>
                    <a:pt x="20500" y="12878"/>
                    <a:pt x="19126" y="13543"/>
                  </a:cubicBezTo>
                  <a:cubicBezTo>
                    <a:pt x="2933" y="21020"/>
                    <a:pt x="2933" y="21020"/>
                    <a:pt x="2933" y="21020"/>
                  </a:cubicBezTo>
                  <a:cubicBezTo>
                    <a:pt x="2781" y="21103"/>
                    <a:pt x="2658" y="21103"/>
                    <a:pt x="2506" y="21103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7" name="Google Shape;924;p38"/>
            <p:cNvSpPr/>
            <p:nvPr/>
          </p:nvSpPr>
          <p:spPr>
            <a:xfrm>
              <a:off x="0" y="123066"/>
              <a:ext cx="241779" cy="88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045" fill="norm" stroke="1" extrusionOk="0">
                  <a:moveTo>
                    <a:pt x="2506" y="21045"/>
                  </a:moveTo>
                  <a:cubicBezTo>
                    <a:pt x="1314" y="21045"/>
                    <a:pt x="245" y="18645"/>
                    <a:pt x="31" y="15335"/>
                  </a:cubicBezTo>
                  <a:cubicBezTo>
                    <a:pt x="-183" y="11693"/>
                    <a:pt x="734" y="8135"/>
                    <a:pt x="2078" y="7555"/>
                  </a:cubicBezTo>
                  <a:cubicBezTo>
                    <a:pt x="18301" y="107"/>
                    <a:pt x="18301" y="107"/>
                    <a:pt x="18301" y="107"/>
                  </a:cubicBezTo>
                  <a:cubicBezTo>
                    <a:pt x="19645" y="-555"/>
                    <a:pt x="20959" y="1928"/>
                    <a:pt x="21173" y="5652"/>
                  </a:cubicBezTo>
                  <a:cubicBezTo>
                    <a:pt x="21417" y="9293"/>
                    <a:pt x="20500" y="12852"/>
                    <a:pt x="19126" y="13431"/>
                  </a:cubicBezTo>
                  <a:cubicBezTo>
                    <a:pt x="2933" y="20879"/>
                    <a:pt x="2933" y="20879"/>
                    <a:pt x="2933" y="20879"/>
                  </a:cubicBezTo>
                  <a:cubicBezTo>
                    <a:pt x="2781" y="20962"/>
                    <a:pt x="2658" y="21045"/>
                    <a:pt x="2506" y="2104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8" name="Google Shape;925;p38"/>
            <p:cNvSpPr/>
            <p:nvPr/>
          </p:nvSpPr>
          <p:spPr>
            <a:xfrm>
              <a:off x="0" y="188098"/>
              <a:ext cx="241779" cy="88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042" fill="norm" stroke="1" extrusionOk="0">
                  <a:moveTo>
                    <a:pt x="2506" y="21042"/>
                  </a:moveTo>
                  <a:cubicBezTo>
                    <a:pt x="1314" y="21042"/>
                    <a:pt x="245" y="18725"/>
                    <a:pt x="31" y="15414"/>
                  </a:cubicBezTo>
                  <a:cubicBezTo>
                    <a:pt x="-183" y="11690"/>
                    <a:pt x="734" y="8214"/>
                    <a:pt x="2078" y="7552"/>
                  </a:cubicBezTo>
                  <a:cubicBezTo>
                    <a:pt x="18301" y="104"/>
                    <a:pt x="18301" y="104"/>
                    <a:pt x="18301" y="104"/>
                  </a:cubicBezTo>
                  <a:cubicBezTo>
                    <a:pt x="19645" y="-558"/>
                    <a:pt x="20959" y="2008"/>
                    <a:pt x="21173" y="5649"/>
                  </a:cubicBezTo>
                  <a:cubicBezTo>
                    <a:pt x="21417" y="9373"/>
                    <a:pt x="20500" y="12849"/>
                    <a:pt x="19126" y="13511"/>
                  </a:cubicBezTo>
                  <a:cubicBezTo>
                    <a:pt x="2933" y="20959"/>
                    <a:pt x="2933" y="20959"/>
                    <a:pt x="2933" y="20959"/>
                  </a:cubicBezTo>
                  <a:cubicBezTo>
                    <a:pt x="2781" y="21042"/>
                    <a:pt x="2658" y="21042"/>
                    <a:pt x="2506" y="2104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9" name="Google Shape;926;p38"/>
            <p:cNvSpPr/>
            <p:nvPr/>
          </p:nvSpPr>
          <p:spPr>
            <a:xfrm>
              <a:off x="19858" y="305380"/>
              <a:ext cx="202567" cy="137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2" y="0"/>
                  </a:moveTo>
                  <a:cubicBezTo>
                    <a:pt x="1188" y="0"/>
                    <a:pt x="1188" y="0"/>
                    <a:pt x="1188" y="0"/>
                  </a:cubicBezTo>
                  <a:cubicBezTo>
                    <a:pt x="520" y="0"/>
                    <a:pt x="0" y="766"/>
                    <a:pt x="0" y="1695"/>
                  </a:cubicBezTo>
                  <a:cubicBezTo>
                    <a:pt x="0" y="2953"/>
                    <a:pt x="0" y="2953"/>
                    <a:pt x="0" y="2953"/>
                  </a:cubicBezTo>
                  <a:cubicBezTo>
                    <a:pt x="0" y="8312"/>
                    <a:pt x="2672" y="12796"/>
                    <a:pt x="6161" y="13671"/>
                  </a:cubicBezTo>
                  <a:cubicBezTo>
                    <a:pt x="6087" y="13835"/>
                    <a:pt x="6087" y="13999"/>
                    <a:pt x="6087" y="14163"/>
                  </a:cubicBezTo>
                  <a:cubicBezTo>
                    <a:pt x="6087" y="14929"/>
                    <a:pt x="6495" y="15530"/>
                    <a:pt x="6977" y="15530"/>
                  </a:cubicBezTo>
                  <a:cubicBezTo>
                    <a:pt x="7052" y="15530"/>
                    <a:pt x="7052" y="15530"/>
                    <a:pt x="7052" y="15530"/>
                  </a:cubicBezTo>
                  <a:cubicBezTo>
                    <a:pt x="6680" y="15694"/>
                    <a:pt x="6421" y="16186"/>
                    <a:pt x="6421" y="16843"/>
                  </a:cubicBezTo>
                  <a:cubicBezTo>
                    <a:pt x="6421" y="17553"/>
                    <a:pt x="6829" y="18155"/>
                    <a:pt x="7311" y="18155"/>
                  </a:cubicBezTo>
                  <a:cubicBezTo>
                    <a:pt x="6903" y="18264"/>
                    <a:pt x="6569" y="18811"/>
                    <a:pt x="6569" y="19467"/>
                  </a:cubicBezTo>
                  <a:cubicBezTo>
                    <a:pt x="6569" y="20233"/>
                    <a:pt x="6977" y="20834"/>
                    <a:pt x="7497" y="20834"/>
                  </a:cubicBezTo>
                  <a:cubicBezTo>
                    <a:pt x="8091" y="20834"/>
                    <a:pt x="8091" y="20834"/>
                    <a:pt x="8091" y="20834"/>
                  </a:cubicBezTo>
                  <a:cubicBezTo>
                    <a:pt x="8610" y="21327"/>
                    <a:pt x="9612" y="21600"/>
                    <a:pt x="10726" y="21600"/>
                  </a:cubicBezTo>
                  <a:cubicBezTo>
                    <a:pt x="11839" y="21600"/>
                    <a:pt x="12841" y="21327"/>
                    <a:pt x="13361" y="20834"/>
                  </a:cubicBezTo>
                  <a:cubicBezTo>
                    <a:pt x="14066" y="20834"/>
                    <a:pt x="14066" y="20834"/>
                    <a:pt x="14066" y="20834"/>
                  </a:cubicBezTo>
                  <a:cubicBezTo>
                    <a:pt x="14586" y="20834"/>
                    <a:pt x="14994" y="20233"/>
                    <a:pt x="14994" y="19467"/>
                  </a:cubicBezTo>
                  <a:cubicBezTo>
                    <a:pt x="14994" y="18811"/>
                    <a:pt x="14660" y="18319"/>
                    <a:pt x="14252" y="18155"/>
                  </a:cubicBezTo>
                  <a:cubicBezTo>
                    <a:pt x="14771" y="18155"/>
                    <a:pt x="15179" y="17553"/>
                    <a:pt x="15179" y="16843"/>
                  </a:cubicBezTo>
                  <a:cubicBezTo>
                    <a:pt x="15179" y="16186"/>
                    <a:pt x="14882" y="15694"/>
                    <a:pt x="14511" y="15530"/>
                  </a:cubicBezTo>
                  <a:cubicBezTo>
                    <a:pt x="14548" y="15530"/>
                    <a:pt x="14548" y="15530"/>
                    <a:pt x="14548" y="15530"/>
                  </a:cubicBezTo>
                  <a:cubicBezTo>
                    <a:pt x="15068" y="15530"/>
                    <a:pt x="15476" y="14929"/>
                    <a:pt x="15476" y="14163"/>
                  </a:cubicBezTo>
                  <a:cubicBezTo>
                    <a:pt x="15476" y="13999"/>
                    <a:pt x="15439" y="13835"/>
                    <a:pt x="15402" y="13671"/>
                  </a:cubicBezTo>
                  <a:cubicBezTo>
                    <a:pt x="18928" y="12796"/>
                    <a:pt x="21600" y="8367"/>
                    <a:pt x="21600" y="2953"/>
                  </a:cubicBezTo>
                  <a:cubicBezTo>
                    <a:pt x="21600" y="1695"/>
                    <a:pt x="21600" y="1695"/>
                    <a:pt x="21600" y="1695"/>
                  </a:cubicBezTo>
                  <a:cubicBezTo>
                    <a:pt x="21600" y="766"/>
                    <a:pt x="21043" y="0"/>
                    <a:pt x="2041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0" name="Google Shape;927;p38"/>
            <p:cNvSpPr/>
            <p:nvPr/>
          </p:nvSpPr>
          <p:spPr>
            <a:xfrm>
              <a:off x="39646" y="272918"/>
              <a:ext cx="57079" cy="25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21600" y="19302"/>
                  </a:moveTo>
                  <a:cubicBezTo>
                    <a:pt x="21600" y="3248"/>
                    <a:pt x="21600" y="3248"/>
                    <a:pt x="21600" y="3248"/>
                  </a:cubicBezTo>
                  <a:cubicBezTo>
                    <a:pt x="21600" y="1204"/>
                    <a:pt x="20810" y="-255"/>
                    <a:pt x="20020" y="37"/>
                  </a:cubicBezTo>
                  <a:cubicBezTo>
                    <a:pt x="1054" y="7334"/>
                    <a:pt x="1054" y="7334"/>
                    <a:pt x="1054" y="7334"/>
                  </a:cubicBezTo>
                  <a:cubicBezTo>
                    <a:pt x="527" y="7626"/>
                    <a:pt x="0" y="8794"/>
                    <a:pt x="0" y="10253"/>
                  </a:cubicBezTo>
                  <a:cubicBezTo>
                    <a:pt x="0" y="19302"/>
                    <a:pt x="0" y="19302"/>
                    <a:pt x="0" y="19302"/>
                  </a:cubicBezTo>
                  <a:cubicBezTo>
                    <a:pt x="0" y="20469"/>
                    <a:pt x="395" y="21345"/>
                    <a:pt x="1054" y="21345"/>
                  </a:cubicBezTo>
                  <a:cubicBezTo>
                    <a:pt x="20546" y="21345"/>
                    <a:pt x="20546" y="21345"/>
                    <a:pt x="20546" y="21345"/>
                  </a:cubicBezTo>
                  <a:cubicBezTo>
                    <a:pt x="21073" y="21345"/>
                    <a:pt x="21600" y="20469"/>
                    <a:pt x="21600" y="1930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1" name="Google Shape;928;p38"/>
            <p:cNvSpPr/>
            <p:nvPr/>
          </p:nvSpPr>
          <p:spPr>
            <a:xfrm>
              <a:off x="144417" y="255138"/>
              <a:ext cx="57206" cy="43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9" fill="norm" stroke="1" extrusionOk="0">
                  <a:moveTo>
                    <a:pt x="21600" y="20239"/>
                  </a:moveTo>
                  <a:cubicBezTo>
                    <a:pt x="21600" y="1750"/>
                    <a:pt x="21600" y="1750"/>
                    <a:pt x="21600" y="1750"/>
                  </a:cubicBezTo>
                  <a:cubicBezTo>
                    <a:pt x="21600" y="713"/>
                    <a:pt x="20810" y="-151"/>
                    <a:pt x="20020" y="22"/>
                  </a:cubicBezTo>
                  <a:cubicBezTo>
                    <a:pt x="1054" y="4342"/>
                    <a:pt x="1054" y="4342"/>
                    <a:pt x="1054" y="4342"/>
                  </a:cubicBezTo>
                  <a:cubicBezTo>
                    <a:pt x="395" y="4342"/>
                    <a:pt x="0" y="5206"/>
                    <a:pt x="0" y="6070"/>
                  </a:cubicBezTo>
                  <a:cubicBezTo>
                    <a:pt x="0" y="20239"/>
                    <a:pt x="0" y="20239"/>
                    <a:pt x="0" y="20239"/>
                  </a:cubicBezTo>
                  <a:cubicBezTo>
                    <a:pt x="0" y="20931"/>
                    <a:pt x="395" y="21449"/>
                    <a:pt x="1054" y="21449"/>
                  </a:cubicBezTo>
                  <a:cubicBezTo>
                    <a:pt x="20546" y="21449"/>
                    <a:pt x="20546" y="21449"/>
                    <a:pt x="20546" y="21449"/>
                  </a:cubicBezTo>
                  <a:cubicBezTo>
                    <a:pt x="21073" y="21449"/>
                    <a:pt x="21600" y="20931"/>
                    <a:pt x="21600" y="2023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85" name="Google Shape;929;p38"/>
          <p:cNvGrpSpPr/>
          <p:nvPr/>
        </p:nvGrpSpPr>
        <p:grpSpPr>
          <a:xfrm>
            <a:off x="1829253" y="2257458"/>
            <a:ext cx="445769" cy="445698"/>
            <a:chOff x="0" y="0"/>
            <a:chExt cx="445767" cy="445697"/>
          </a:xfrm>
        </p:grpSpPr>
        <p:sp>
          <p:nvSpPr>
            <p:cNvPr id="773" name="Google Shape;930;p38"/>
            <p:cNvSpPr/>
            <p:nvPr/>
          </p:nvSpPr>
          <p:spPr>
            <a:xfrm>
              <a:off x="0" y="86642"/>
              <a:ext cx="111346" cy="131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35" y="19815"/>
                  </a:moveTo>
                  <a:cubicBezTo>
                    <a:pt x="6035" y="19101"/>
                    <a:pt x="6459" y="18476"/>
                    <a:pt x="7094" y="18030"/>
                  </a:cubicBezTo>
                  <a:cubicBezTo>
                    <a:pt x="8047" y="17405"/>
                    <a:pt x="9318" y="17048"/>
                    <a:pt x="10800" y="17048"/>
                  </a:cubicBezTo>
                  <a:cubicBezTo>
                    <a:pt x="12282" y="17048"/>
                    <a:pt x="13659" y="17405"/>
                    <a:pt x="14506" y="18030"/>
                  </a:cubicBezTo>
                  <a:cubicBezTo>
                    <a:pt x="15247" y="18476"/>
                    <a:pt x="15565" y="19101"/>
                    <a:pt x="15565" y="19815"/>
                  </a:cubicBezTo>
                  <a:cubicBezTo>
                    <a:pt x="15565" y="20529"/>
                    <a:pt x="15141" y="21154"/>
                    <a:pt x="14506" y="21600"/>
                  </a:cubicBezTo>
                  <a:cubicBezTo>
                    <a:pt x="20118" y="21600"/>
                    <a:pt x="20118" y="21600"/>
                    <a:pt x="20118" y="21600"/>
                  </a:cubicBezTo>
                  <a:cubicBezTo>
                    <a:pt x="20965" y="21600"/>
                    <a:pt x="21600" y="20975"/>
                    <a:pt x="21600" y="20261"/>
                  </a:cubicBezTo>
                  <a:cubicBezTo>
                    <a:pt x="21600" y="5980"/>
                    <a:pt x="21600" y="5980"/>
                    <a:pt x="21600" y="5980"/>
                  </a:cubicBezTo>
                  <a:cubicBezTo>
                    <a:pt x="21600" y="5266"/>
                    <a:pt x="20965" y="4641"/>
                    <a:pt x="20118" y="4641"/>
                  </a:cubicBezTo>
                  <a:cubicBezTo>
                    <a:pt x="12706" y="4641"/>
                    <a:pt x="12706" y="4641"/>
                    <a:pt x="12706" y="4641"/>
                  </a:cubicBezTo>
                  <a:cubicBezTo>
                    <a:pt x="12494" y="4552"/>
                    <a:pt x="12176" y="4463"/>
                    <a:pt x="12176" y="4195"/>
                  </a:cubicBezTo>
                  <a:cubicBezTo>
                    <a:pt x="12176" y="3749"/>
                    <a:pt x="12176" y="3302"/>
                    <a:pt x="12706" y="3035"/>
                  </a:cubicBezTo>
                  <a:cubicBezTo>
                    <a:pt x="12918" y="2856"/>
                    <a:pt x="13235" y="2767"/>
                    <a:pt x="13553" y="2678"/>
                  </a:cubicBezTo>
                  <a:cubicBezTo>
                    <a:pt x="14400" y="2231"/>
                    <a:pt x="14506" y="1250"/>
                    <a:pt x="13659" y="714"/>
                  </a:cubicBezTo>
                  <a:cubicBezTo>
                    <a:pt x="12918" y="179"/>
                    <a:pt x="11859" y="0"/>
                    <a:pt x="10800" y="0"/>
                  </a:cubicBezTo>
                  <a:cubicBezTo>
                    <a:pt x="9847" y="0"/>
                    <a:pt x="8682" y="179"/>
                    <a:pt x="7941" y="714"/>
                  </a:cubicBezTo>
                  <a:cubicBezTo>
                    <a:pt x="7200" y="1250"/>
                    <a:pt x="7306" y="2231"/>
                    <a:pt x="8153" y="2678"/>
                  </a:cubicBezTo>
                  <a:cubicBezTo>
                    <a:pt x="8471" y="2767"/>
                    <a:pt x="8682" y="2856"/>
                    <a:pt x="9000" y="3035"/>
                  </a:cubicBezTo>
                  <a:cubicBezTo>
                    <a:pt x="9424" y="3302"/>
                    <a:pt x="9529" y="3749"/>
                    <a:pt x="9424" y="4195"/>
                  </a:cubicBezTo>
                  <a:cubicBezTo>
                    <a:pt x="9424" y="4463"/>
                    <a:pt x="9212" y="4552"/>
                    <a:pt x="9000" y="4641"/>
                  </a:cubicBezTo>
                  <a:cubicBezTo>
                    <a:pt x="1588" y="4641"/>
                    <a:pt x="1588" y="4641"/>
                    <a:pt x="1588" y="4641"/>
                  </a:cubicBezTo>
                  <a:cubicBezTo>
                    <a:pt x="741" y="4641"/>
                    <a:pt x="0" y="5266"/>
                    <a:pt x="0" y="5980"/>
                  </a:cubicBezTo>
                  <a:cubicBezTo>
                    <a:pt x="0" y="20261"/>
                    <a:pt x="0" y="20261"/>
                    <a:pt x="0" y="20261"/>
                  </a:cubicBezTo>
                  <a:cubicBezTo>
                    <a:pt x="0" y="20975"/>
                    <a:pt x="741" y="21600"/>
                    <a:pt x="1588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6459" y="21154"/>
                    <a:pt x="6035" y="20529"/>
                    <a:pt x="6035" y="19815"/>
                  </a:cubicBez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4" name="Google Shape;931;p38"/>
            <p:cNvSpPr/>
            <p:nvPr/>
          </p:nvSpPr>
          <p:spPr>
            <a:xfrm>
              <a:off x="0" y="198316"/>
              <a:ext cx="111346" cy="13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6035" y="19743"/>
                  </a:moveTo>
                  <a:cubicBezTo>
                    <a:pt x="6035" y="19029"/>
                    <a:pt x="6459" y="18404"/>
                    <a:pt x="7094" y="17958"/>
                  </a:cubicBezTo>
                  <a:cubicBezTo>
                    <a:pt x="8047" y="17333"/>
                    <a:pt x="9318" y="16976"/>
                    <a:pt x="10800" y="16976"/>
                  </a:cubicBezTo>
                  <a:cubicBezTo>
                    <a:pt x="12282" y="16976"/>
                    <a:pt x="13659" y="17333"/>
                    <a:pt x="14506" y="17958"/>
                  </a:cubicBezTo>
                  <a:cubicBezTo>
                    <a:pt x="15247" y="18404"/>
                    <a:pt x="15565" y="19029"/>
                    <a:pt x="15565" y="19743"/>
                  </a:cubicBezTo>
                  <a:cubicBezTo>
                    <a:pt x="15565" y="20457"/>
                    <a:pt x="15141" y="21082"/>
                    <a:pt x="14506" y="21528"/>
                  </a:cubicBezTo>
                  <a:cubicBezTo>
                    <a:pt x="20118" y="21528"/>
                    <a:pt x="20118" y="21528"/>
                    <a:pt x="20118" y="21528"/>
                  </a:cubicBezTo>
                  <a:cubicBezTo>
                    <a:pt x="20965" y="21528"/>
                    <a:pt x="21600" y="20992"/>
                    <a:pt x="21600" y="20189"/>
                  </a:cubicBezTo>
                  <a:cubicBezTo>
                    <a:pt x="21600" y="5908"/>
                    <a:pt x="21600" y="5908"/>
                    <a:pt x="21600" y="5908"/>
                  </a:cubicBezTo>
                  <a:cubicBezTo>
                    <a:pt x="21600" y="5194"/>
                    <a:pt x="20965" y="4659"/>
                    <a:pt x="20118" y="4659"/>
                  </a:cubicBezTo>
                  <a:cubicBezTo>
                    <a:pt x="12706" y="4659"/>
                    <a:pt x="12706" y="4659"/>
                    <a:pt x="12706" y="4659"/>
                  </a:cubicBezTo>
                  <a:cubicBezTo>
                    <a:pt x="12494" y="4569"/>
                    <a:pt x="12176" y="4391"/>
                    <a:pt x="12176" y="4123"/>
                  </a:cubicBezTo>
                  <a:cubicBezTo>
                    <a:pt x="12176" y="3677"/>
                    <a:pt x="12176" y="3320"/>
                    <a:pt x="12706" y="2963"/>
                  </a:cubicBezTo>
                  <a:cubicBezTo>
                    <a:pt x="12918" y="2873"/>
                    <a:pt x="13235" y="2695"/>
                    <a:pt x="13553" y="2606"/>
                  </a:cubicBezTo>
                  <a:cubicBezTo>
                    <a:pt x="14400" y="2159"/>
                    <a:pt x="14506" y="1267"/>
                    <a:pt x="13659" y="731"/>
                  </a:cubicBezTo>
                  <a:cubicBezTo>
                    <a:pt x="12918" y="196"/>
                    <a:pt x="11859" y="-72"/>
                    <a:pt x="10800" y="17"/>
                  </a:cubicBezTo>
                  <a:cubicBezTo>
                    <a:pt x="9847" y="-72"/>
                    <a:pt x="8682" y="196"/>
                    <a:pt x="7941" y="731"/>
                  </a:cubicBezTo>
                  <a:cubicBezTo>
                    <a:pt x="7200" y="1267"/>
                    <a:pt x="7306" y="2159"/>
                    <a:pt x="8153" y="2606"/>
                  </a:cubicBezTo>
                  <a:cubicBezTo>
                    <a:pt x="8471" y="2695"/>
                    <a:pt x="8682" y="2873"/>
                    <a:pt x="9000" y="2963"/>
                  </a:cubicBezTo>
                  <a:cubicBezTo>
                    <a:pt x="9424" y="3320"/>
                    <a:pt x="9529" y="3677"/>
                    <a:pt x="9424" y="4123"/>
                  </a:cubicBezTo>
                  <a:cubicBezTo>
                    <a:pt x="9424" y="4391"/>
                    <a:pt x="9212" y="4569"/>
                    <a:pt x="9000" y="4659"/>
                  </a:cubicBezTo>
                  <a:cubicBezTo>
                    <a:pt x="1588" y="4659"/>
                    <a:pt x="1588" y="4659"/>
                    <a:pt x="1588" y="4659"/>
                  </a:cubicBezTo>
                  <a:cubicBezTo>
                    <a:pt x="741" y="4659"/>
                    <a:pt x="0" y="5194"/>
                    <a:pt x="0" y="5908"/>
                  </a:cubicBezTo>
                  <a:cubicBezTo>
                    <a:pt x="0" y="20189"/>
                    <a:pt x="0" y="20189"/>
                    <a:pt x="0" y="20189"/>
                  </a:cubicBezTo>
                  <a:cubicBezTo>
                    <a:pt x="0" y="20992"/>
                    <a:pt x="741" y="21528"/>
                    <a:pt x="1588" y="21528"/>
                  </a:cubicBezTo>
                  <a:cubicBezTo>
                    <a:pt x="7200" y="21528"/>
                    <a:pt x="7200" y="21528"/>
                    <a:pt x="7200" y="21528"/>
                  </a:cubicBezTo>
                  <a:cubicBezTo>
                    <a:pt x="6459" y="21082"/>
                    <a:pt x="6035" y="20457"/>
                    <a:pt x="6035" y="19743"/>
                  </a:cubicBezTo>
                  <a:close/>
                </a:path>
              </a:pathLst>
            </a:custGeom>
            <a:solidFill>
              <a:srgbClr val="B7B7B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5" name="Google Shape;932;p38"/>
            <p:cNvSpPr/>
            <p:nvPr/>
          </p:nvSpPr>
          <p:spPr>
            <a:xfrm>
              <a:off x="115769" y="-1"/>
              <a:ext cx="131346" cy="111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3" y="6035"/>
                  </a:moveTo>
                  <a:cubicBezTo>
                    <a:pt x="2420" y="6035"/>
                    <a:pt x="3137" y="6459"/>
                    <a:pt x="3585" y="7094"/>
                  </a:cubicBezTo>
                  <a:cubicBezTo>
                    <a:pt x="4212" y="8047"/>
                    <a:pt x="4571" y="9318"/>
                    <a:pt x="4571" y="10800"/>
                  </a:cubicBezTo>
                  <a:cubicBezTo>
                    <a:pt x="4571" y="12282"/>
                    <a:pt x="4212" y="13553"/>
                    <a:pt x="3585" y="14506"/>
                  </a:cubicBezTo>
                  <a:cubicBezTo>
                    <a:pt x="3137" y="15141"/>
                    <a:pt x="2420" y="15565"/>
                    <a:pt x="1793" y="15565"/>
                  </a:cubicBezTo>
                  <a:cubicBezTo>
                    <a:pt x="1076" y="15565"/>
                    <a:pt x="448" y="15141"/>
                    <a:pt x="0" y="14506"/>
                  </a:cubicBezTo>
                  <a:cubicBezTo>
                    <a:pt x="0" y="20012"/>
                    <a:pt x="0" y="20012"/>
                    <a:pt x="0" y="20012"/>
                  </a:cubicBezTo>
                  <a:cubicBezTo>
                    <a:pt x="0" y="20859"/>
                    <a:pt x="538" y="21600"/>
                    <a:pt x="1255" y="21600"/>
                  </a:cubicBezTo>
                  <a:cubicBezTo>
                    <a:pt x="15685" y="21600"/>
                    <a:pt x="15685" y="21600"/>
                    <a:pt x="15685" y="21600"/>
                  </a:cubicBezTo>
                  <a:cubicBezTo>
                    <a:pt x="16402" y="21600"/>
                    <a:pt x="16939" y="20859"/>
                    <a:pt x="16939" y="20012"/>
                  </a:cubicBezTo>
                  <a:cubicBezTo>
                    <a:pt x="16939" y="12600"/>
                    <a:pt x="16939" y="12600"/>
                    <a:pt x="16939" y="12600"/>
                  </a:cubicBezTo>
                  <a:cubicBezTo>
                    <a:pt x="17029" y="12388"/>
                    <a:pt x="17208" y="12176"/>
                    <a:pt x="17477" y="12176"/>
                  </a:cubicBezTo>
                  <a:cubicBezTo>
                    <a:pt x="17925" y="12176"/>
                    <a:pt x="18284" y="12176"/>
                    <a:pt x="18553" y="12600"/>
                  </a:cubicBezTo>
                  <a:cubicBezTo>
                    <a:pt x="18732" y="12918"/>
                    <a:pt x="18822" y="13235"/>
                    <a:pt x="19001" y="13447"/>
                  </a:cubicBezTo>
                  <a:cubicBezTo>
                    <a:pt x="19449" y="14294"/>
                    <a:pt x="20345" y="14400"/>
                    <a:pt x="20883" y="13659"/>
                  </a:cubicBezTo>
                  <a:cubicBezTo>
                    <a:pt x="21421" y="12918"/>
                    <a:pt x="21600" y="11859"/>
                    <a:pt x="21600" y="10800"/>
                  </a:cubicBezTo>
                  <a:cubicBezTo>
                    <a:pt x="21600" y="9741"/>
                    <a:pt x="21421" y="8682"/>
                    <a:pt x="20883" y="7941"/>
                  </a:cubicBezTo>
                  <a:cubicBezTo>
                    <a:pt x="20345" y="7200"/>
                    <a:pt x="19449" y="7306"/>
                    <a:pt x="19001" y="8153"/>
                  </a:cubicBezTo>
                  <a:cubicBezTo>
                    <a:pt x="18822" y="8365"/>
                    <a:pt x="18732" y="8682"/>
                    <a:pt x="18553" y="9000"/>
                  </a:cubicBezTo>
                  <a:cubicBezTo>
                    <a:pt x="18284" y="9424"/>
                    <a:pt x="17925" y="9424"/>
                    <a:pt x="17477" y="9424"/>
                  </a:cubicBezTo>
                  <a:cubicBezTo>
                    <a:pt x="17208" y="9424"/>
                    <a:pt x="17029" y="9212"/>
                    <a:pt x="16939" y="9000"/>
                  </a:cubicBezTo>
                  <a:cubicBezTo>
                    <a:pt x="16939" y="1588"/>
                    <a:pt x="16939" y="1588"/>
                    <a:pt x="16939" y="1588"/>
                  </a:cubicBezTo>
                  <a:cubicBezTo>
                    <a:pt x="16939" y="635"/>
                    <a:pt x="16402" y="0"/>
                    <a:pt x="15685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538" y="0"/>
                    <a:pt x="0" y="635"/>
                    <a:pt x="0" y="1588"/>
                  </a:cubicBezTo>
                  <a:cubicBezTo>
                    <a:pt x="0" y="7094"/>
                    <a:pt x="0" y="7094"/>
                    <a:pt x="0" y="7094"/>
                  </a:cubicBezTo>
                  <a:cubicBezTo>
                    <a:pt x="448" y="6459"/>
                    <a:pt x="1076" y="6035"/>
                    <a:pt x="1793" y="6035"/>
                  </a:cubicBezTo>
                  <a:close/>
                </a:path>
              </a:pathLst>
            </a:cu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6" name="Google Shape;933;p38"/>
            <p:cNvSpPr/>
            <p:nvPr/>
          </p:nvSpPr>
          <p:spPr>
            <a:xfrm>
              <a:off x="226922" y="-1"/>
              <a:ext cx="131673" cy="111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600" fill="norm" stroke="1" extrusionOk="0">
                  <a:moveTo>
                    <a:pt x="1785" y="6035"/>
                  </a:moveTo>
                  <a:cubicBezTo>
                    <a:pt x="2499" y="6035"/>
                    <a:pt x="3124" y="6459"/>
                    <a:pt x="3570" y="7094"/>
                  </a:cubicBezTo>
                  <a:cubicBezTo>
                    <a:pt x="4195" y="8047"/>
                    <a:pt x="4552" y="9318"/>
                    <a:pt x="4552" y="10800"/>
                  </a:cubicBezTo>
                  <a:cubicBezTo>
                    <a:pt x="4552" y="12282"/>
                    <a:pt x="4195" y="13553"/>
                    <a:pt x="3570" y="14506"/>
                  </a:cubicBezTo>
                  <a:cubicBezTo>
                    <a:pt x="3124" y="15141"/>
                    <a:pt x="2499" y="15565"/>
                    <a:pt x="1785" y="15565"/>
                  </a:cubicBezTo>
                  <a:cubicBezTo>
                    <a:pt x="1071" y="15565"/>
                    <a:pt x="446" y="15141"/>
                    <a:pt x="0" y="14506"/>
                  </a:cubicBezTo>
                  <a:cubicBezTo>
                    <a:pt x="0" y="20012"/>
                    <a:pt x="0" y="20012"/>
                    <a:pt x="0" y="20012"/>
                  </a:cubicBezTo>
                  <a:cubicBezTo>
                    <a:pt x="0" y="20859"/>
                    <a:pt x="536" y="21600"/>
                    <a:pt x="1250" y="21600"/>
                  </a:cubicBezTo>
                  <a:cubicBezTo>
                    <a:pt x="15620" y="21600"/>
                    <a:pt x="15620" y="21600"/>
                    <a:pt x="15620" y="21600"/>
                  </a:cubicBezTo>
                  <a:cubicBezTo>
                    <a:pt x="16334" y="21600"/>
                    <a:pt x="16869" y="20859"/>
                    <a:pt x="16869" y="20012"/>
                  </a:cubicBezTo>
                  <a:cubicBezTo>
                    <a:pt x="16869" y="12600"/>
                    <a:pt x="16869" y="12600"/>
                    <a:pt x="16869" y="12600"/>
                  </a:cubicBezTo>
                  <a:cubicBezTo>
                    <a:pt x="16959" y="12388"/>
                    <a:pt x="17137" y="12176"/>
                    <a:pt x="17405" y="12176"/>
                  </a:cubicBezTo>
                  <a:cubicBezTo>
                    <a:pt x="17851" y="12176"/>
                    <a:pt x="18208" y="12176"/>
                    <a:pt x="18565" y="12600"/>
                  </a:cubicBezTo>
                  <a:cubicBezTo>
                    <a:pt x="18655" y="12918"/>
                    <a:pt x="18833" y="13235"/>
                    <a:pt x="18922" y="13447"/>
                  </a:cubicBezTo>
                  <a:cubicBezTo>
                    <a:pt x="19369" y="14294"/>
                    <a:pt x="20261" y="14400"/>
                    <a:pt x="20797" y="13659"/>
                  </a:cubicBezTo>
                  <a:cubicBezTo>
                    <a:pt x="21332" y="12918"/>
                    <a:pt x="21600" y="11859"/>
                    <a:pt x="21511" y="10800"/>
                  </a:cubicBezTo>
                  <a:cubicBezTo>
                    <a:pt x="21600" y="9741"/>
                    <a:pt x="21332" y="8682"/>
                    <a:pt x="20797" y="7941"/>
                  </a:cubicBezTo>
                  <a:cubicBezTo>
                    <a:pt x="20261" y="7200"/>
                    <a:pt x="19369" y="7306"/>
                    <a:pt x="18922" y="8153"/>
                  </a:cubicBezTo>
                  <a:cubicBezTo>
                    <a:pt x="18833" y="8365"/>
                    <a:pt x="18655" y="8682"/>
                    <a:pt x="18565" y="9000"/>
                  </a:cubicBezTo>
                  <a:cubicBezTo>
                    <a:pt x="18208" y="9424"/>
                    <a:pt x="17851" y="9424"/>
                    <a:pt x="17405" y="9424"/>
                  </a:cubicBezTo>
                  <a:cubicBezTo>
                    <a:pt x="17137" y="9424"/>
                    <a:pt x="16959" y="9212"/>
                    <a:pt x="16869" y="9000"/>
                  </a:cubicBezTo>
                  <a:cubicBezTo>
                    <a:pt x="16869" y="1588"/>
                    <a:pt x="16869" y="1588"/>
                    <a:pt x="16869" y="1588"/>
                  </a:cubicBezTo>
                  <a:cubicBezTo>
                    <a:pt x="16869" y="635"/>
                    <a:pt x="16334" y="0"/>
                    <a:pt x="15620" y="0"/>
                  </a:cubicBezTo>
                  <a:cubicBezTo>
                    <a:pt x="1250" y="0"/>
                    <a:pt x="1250" y="0"/>
                    <a:pt x="1250" y="0"/>
                  </a:cubicBezTo>
                  <a:cubicBezTo>
                    <a:pt x="536" y="0"/>
                    <a:pt x="0" y="635"/>
                    <a:pt x="0" y="1588"/>
                  </a:cubicBezTo>
                  <a:cubicBezTo>
                    <a:pt x="0" y="7094"/>
                    <a:pt x="0" y="7094"/>
                    <a:pt x="0" y="7094"/>
                  </a:cubicBezTo>
                  <a:cubicBezTo>
                    <a:pt x="446" y="6459"/>
                    <a:pt x="1071" y="6035"/>
                    <a:pt x="1785" y="6035"/>
                  </a:cubicBezTo>
                  <a:close/>
                </a:path>
              </a:pathLst>
            </a:custGeom>
            <a:solidFill>
              <a:srgbClr val="E691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7" name="Google Shape;934;p38"/>
            <p:cNvSpPr/>
            <p:nvPr/>
          </p:nvSpPr>
          <p:spPr>
            <a:xfrm>
              <a:off x="0" y="309740"/>
              <a:ext cx="107500" cy="13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9407" y="16519"/>
                  </a:moveTo>
                  <a:cubicBezTo>
                    <a:pt x="18530" y="16519"/>
                    <a:pt x="17762" y="16260"/>
                    <a:pt x="17214" y="15741"/>
                  </a:cubicBezTo>
                  <a:cubicBezTo>
                    <a:pt x="16447" y="14964"/>
                    <a:pt x="16008" y="13840"/>
                    <a:pt x="16008" y="12631"/>
                  </a:cubicBezTo>
                  <a:cubicBezTo>
                    <a:pt x="16008" y="11508"/>
                    <a:pt x="16447" y="10384"/>
                    <a:pt x="17214" y="9607"/>
                  </a:cubicBezTo>
                  <a:cubicBezTo>
                    <a:pt x="17762" y="9088"/>
                    <a:pt x="18530" y="8829"/>
                    <a:pt x="19407" y="8829"/>
                  </a:cubicBezTo>
                  <a:cubicBezTo>
                    <a:pt x="20284" y="8829"/>
                    <a:pt x="21052" y="9088"/>
                    <a:pt x="21600" y="9693"/>
                  </a:cubicBezTo>
                  <a:cubicBezTo>
                    <a:pt x="21600" y="5719"/>
                    <a:pt x="21600" y="5719"/>
                    <a:pt x="21600" y="5719"/>
                  </a:cubicBezTo>
                  <a:cubicBezTo>
                    <a:pt x="21600" y="5028"/>
                    <a:pt x="20942" y="4509"/>
                    <a:pt x="19955" y="4509"/>
                  </a:cubicBezTo>
                  <a:cubicBezTo>
                    <a:pt x="13157" y="4509"/>
                    <a:pt x="13157" y="4509"/>
                    <a:pt x="13157" y="4509"/>
                  </a:cubicBezTo>
                  <a:cubicBezTo>
                    <a:pt x="12938" y="4423"/>
                    <a:pt x="12609" y="4250"/>
                    <a:pt x="12609" y="3991"/>
                  </a:cubicBezTo>
                  <a:cubicBezTo>
                    <a:pt x="12609" y="3559"/>
                    <a:pt x="12609" y="3213"/>
                    <a:pt x="13157" y="2954"/>
                  </a:cubicBezTo>
                  <a:cubicBezTo>
                    <a:pt x="13377" y="2781"/>
                    <a:pt x="13706" y="2695"/>
                    <a:pt x="14035" y="2522"/>
                  </a:cubicBezTo>
                  <a:cubicBezTo>
                    <a:pt x="14912" y="2090"/>
                    <a:pt x="15021" y="1226"/>
                    <a:pt x="14144" y="708"/>
                  </a:cubicBezTo>
                  <a:cubicBezTo>
                    <a:pt x="13377" y="189"/>
                    <a:pt x="12280" y="-70"/>
                    <a:pt x="11184" y="16"/>
                  </a:cubicBezTo>
                  <a:cubicBezTo>
                    <a:pt x="10197" y="-70"/>
                    <a:pt x="8991" y="189"/>
                    <a:pt x="8223" y="708"/>
                  </a:cubicBezTo>
                  <a:cubicBezTo>
                    <a:pt x="7456" y="1226"/>
                    <a:pt x="7565" y="2090"/>
                    <a:pt x="8443" y="2522"/>
                  </a:cubicBezTo>
                  <a:cubicBezTo>
                    <a:pt x="8772" y="2695"/>
                    <a:pt x="8991" y="2781"/>
                    <a:pt x="9320" y="2954"/>
                  </a:cubicBezTo>
                  <a:cubicBezTo>
                    <a:pt x="9758" y="3213"/>
                    <a:pt x="9868" y="3559"/>
                    <a:pt x="9758" y="3991"/>
                  </a:cubicBezTo>
                  <a:cubicBezTo>
                    <a:pt x="9758" y="4250"/>
                    <a:pt x="9539" y="4423"/>
                    <a:pt x="9320" y="4509"/>
                  </a:cubicBezTo>
                  <a:cubicBezTo>
                    <a:pt x="1645" y="4509"/>
                    <a:pt x="1645" y="4509"/>
                    <a:pt x="1645" y="4509"/>
                  </a:cubicBezTo>
                  <a:cubicBezTo>
                    <a:pt x="768" y="4509"/>
                    <a:pt x="0" y="5028"/>
                    <a:pt x="0" y="5719"/>
                  </a:cubicBezTo>
                  <a:cubicBezTo>
                    <a:pt x="0" y="20234"/>
                    <a:pt x="0" y="20234"/>
                    <a:pt x="0" y="20234"/>
                  </a:cubicBezTo>
                  <a:cubicBezTo>
                    <a:pt x="0" y="20925"/>
                    <a:pt x="768" y="21530"/>
                    <a:pt x="1645" y="21530"/>
                  </a:cubicBezTo>
                  <a:cubicBezTo>
                    <a:pt x="19955" y="21530"/>
                    <a:pt x="19955" y="21530"/>
                    <a:pt x="19955" y="21530"/>
                  </a:cubicBezTo>
                  <a:cubicBezTo>
                    <a:pt x="20942" y="21530"/>
                    <a:pt x="21600" y="20925"/>
                    <a:pt x="21600" y="20234"/>
                  </a:cubicBezTo>
                  <a:cubicBezTo>
                    <a:pt x="21600" y="15655"/>
                    <a:pt x="21600" y="15655"/>
                    <a:pt x="21600" y="15655"/>
                  </a:cubicBezTo>
                  <a:cubicBezTo>
                    <a:pt x="21052" y="16260"/>
                    <a:pt x="20284" y="16519"/>
                    <a:pt x="19407" y="16519"/>
                  </a:cubicBezTo>
                  <a:close/>
                </a:path>
              </a:pathLst>
            </a:custGeom>
            <a:solidFill>
              <a:srgbClr val="A64D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8" name="Google Shape;935;p38"/>
            <p:cNvSpPr/>
            <p:nvPr/>
          </p:nvSpPr>
          <p:spPr>
            <a:xfrm>
              <a:off x="0" y="-1"/>
              <a:ext cx="135961" cy="107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45" y="19407"/>
                  </a:moveTo>
                  <a:cubicBezTo>
                    <a:pt x="4945" y="18530"/>
                    <a:pt x="5292" y="17762"/>
                    <a:pt x="5812" y="17214"/>
                  </a:cubicBezTo>
                  <a:cubicBezTo>
                    <a:pt x="6593" y="16337"/>
                    <a:pt x="7634" y="16008"/>
                    <a:pt x="8848" y="16008"/>
                  </a:cubicBezTo>
                  <a:cubicBezTo>
                    <a:pt x="10063" y="16008"/>
                    <a:pt x="11190" y="16337"/>
                    <a:pt x="11884" y="17214"/>
                  </a:cubicBezTo>
                  <a:cubicBezTo>
                    <a:pt x="12492" y="17762"/>
                    <a:pt x="12752" y="18530"/>
                    <a:pt x="12752" y="19407"/>
                  </a:cubicBezTo>
                  <a:cubicBezTo>
                    <a:pt x="12752" y="20284"/>
                    <a:pt x="12405" y="21052"/>
                    <a:pt x="11884" y="21600"/>
                  </a:cubicBezTo>
                  <a:cubicBezTo>
                    <a:pt x="15788" y="21600"/>
                    <a:pt x="15788" y="21600"/>
                    <a:pt x="15788" y="21600"/>
                  </a:cubicBezTo>
                  <a:cubicBezTo>
                    <a:pt x="16569" y="21600"/>
                    <a:pt x="17089" y="20832"/>
                    <a:pt x="17089" y="19955"/>
                  </a:cubicBezTo>
                  <a:cubicBezTo>
                    <a:pt x="17089" y="13048"/>
                    <a:pt x="17089" y="13048"/>
                    <a:pt x="17089" y="13048"/>
                  </a:cubicBezTo>
                  <a:cubicBezTo>
                    <a:pt x="17176" y="12828"/>
                    <a:pt x="17349" y="12609"/>
                    <a:pt x="17523" y="12609"/>
                  </a:cubicBezTo>
                  <a:cubicBezTo>
                    <a:pt x="17957" y="12609"/>
                    <a:pt x="18390" y="12609"/>
                    <a:pt x="18651" y="13048"/>
                  </a:cubicBezTo>
                  <a:cubicBezTo>
                    <a:pt x="18824" y="13377"/>
                    <a:pt x="18911" y="13706"/>
                    <a:pt x="19084" y="13925"/>
                  </a:cubicBezTo>
                  <a:cubicBezTo>
                    <a:pt x="19518" y="14802"/>
                    <a:pt x="20386" y="14912"/>
                    <a:pt x="20906" y="14144"/>
                  </a:cubicBezTo>
                  <a:cubicBezTo>
                    <a:pt x="21427" y="13377"/>
                    <a:pt x="21600" y="12280"/>
                    <a:pt x="21600" y="11184"/>
                  </a:cubicBezTo>
                  <a:cubicBezTo>
                    <a:pt x="21600" y="10087"/>
                    <a:pt x="21427" y="8991"/>
                    <a:pt x="20906" y="8223"/>
                  </a:cubicBezTo>
                  <a:cubicBezTo>
                    <a:pt x="20386" y="7456"/>
                    <a:pt x="19518" y="7565"/>
                    <a:pt x="19084" y="8443"/>
                  </a:cubicBezTo>
                  <a:cubicBezTo>
                    <a:pt x="18911" y="8662"/>
                    <a:pt x="18824" y="8991"/>
                    <a:pt x="18651" y="9320"/>
                  </a:cubicBezTo>
                  <a:cubicBezTo>
                    <a:pt x="18390" y="9758"/>
                    <a:pt x="17957" y="9758"/>
                    <a:pt x="17523" y="9758"/>
                  </a:cubicBezTo>
                  <a:cubicBezTo>
                    <a:pt x="17349" y="9758"/>
                    <a:pt x="17176" y="9539"/>
                    <a:pt x="17089" y="9320"/>
                  </a:cubicBezTo>
                  <a:cubicBezTo>
                    <a:pt x="17089" y="1645"/>
                    <a:pt x="17089" y="1645"/>
                    <a:pt x="17089" y="1645"/>
                  </a:cubicBezTo>
                  <a:cubicBezTo>
                    <a:pt x="17089" y="658"/>
                    <a:pt x="16569" y="0"/>
                    <a:pt x="15788" y="0"/>
                  </a:cubicBezTo>
                  <a:cubicBezTo>
                    <a:pt x="1301" y="0"/>
                    <a:pt x="1301" y="0"/>
                    <a:pt x="1301" y="0"/>
                  </a:cubicBezTo>
                  <a:cubicBezTo>
                    <a:pt x="607" y="0"/>
                    <a:pt x="0" y="658"/>
                    <a:pt x="0" y="1645"/>
                  </a:cubicBezTo>
                  <a:cubicBezTo>
                    <a:pt x="0" y="19955"/>
                    <a:pt x="0" y="19955"/>
                    <a:pt x="0" y="19955"/>
                  </a:cubicBezTo>
                  <a:cubicBezTo>
                    <a:pt x="0" y="20832"/>
                    <a:pt x="607" y="21600"/>
                    <a:pt x="1301" y="21600"/>
                  </a:cubicBezTo>
                  <a:cubicBezTo>
                    <a:pt x="5899" y="21600"/>
                    <a:pt x="5899" y="21600"/>
                    <a:pt x="5899" y="21600"/>
                  </a:cubicBezTo>
                  <a:cubicBezTo>
                    <a:pt x="5292" y="21052"/>
                    <a:pt x="4945" y="20284"/>
                    <a:pt x="4945" y="19407"/>
                  </a:cubicBezTo>
                  <a:close/>
                </a:path>
              </a:pathLst>
            </a:custGeom>
            <a:solidFill>
              <a:srgbClr val="A61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9" name="Google Shape;936;p38"/>
            <p:cNvSpPr/>
            <p:nvPr/>
          </p:nvSpPr>
          <p:spPr>
            <a:xfrm>
              <a:off x="198653" y="333696"/>
              <a:ext cx="131539" cy="11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07" y="15489"/>
                  </a:moveTo>
                  <a:cubicBezTo>
                    <a:pt x="19180" y="15489"/>
                    <a:pt x="18463" y="15173"/>
                    <a:pt x="18015" y="14540"/>
                  </a:cubicBezTo>
                  <a:cubicBezTo>
                    <a:pt x="17388" y="13592"/>
                    <a:pt x="17029" y="12222"/>
                    <a:pt x="17029" y="10747"/>
                  </a:cubicBezTo>
                  <a:cubicBezTo>
                    <a:pt x="17029" y="9378"/>
                    <a:pt x="17388" y="8008"/>
                    <a:pt x="18015" y="7060"/>
                  </a:cubicBezTo>
                  <a:cubicBezTo>
                    <a:pt x="18463" y="6427"/>
                    <a:pt x="19180" y="6111"/>
                    <a:pt x="19807" y="6111"/>
                  </a:cubicBezTo>
                  <a:cubicBezTo>
                    <a:pt x="20524" y="6111"/>
                    <a:pt x="21152" y="6427"/>
                    <a:pt x="21600" y="7165"/>
                  </a:cubicBezTo>
                  <a:cubicBezTo>
                    <a:pt x="21600" y="1580"/>
                    <a:pt x="21600" y="1580"/>
                    <a:pt x="21600" y="1580"/>
                  </a:cubicBezTo>
                  <a:cubicBezTo>
                    <a:pt x="21600" y="738"/>
                    <a:pt x="21062" y="0"/>
                    <a:pt x="20345" y="0"/>
                  </a:cubicBezTo>
                  <a:cubicBezTo>
                    <a:pt x="6005" y="0"/>
                    <a:pt x="6005" y="0"/>
                    <a:pt x="6005" y="0"/>
                  </a:cubicBezTo>
                  <a:cubicBezTo>
                    <a:pt x="5198" y="0"/>
                    <a:pt x="4661" y="738"/>
                    <a:pt x="4661" y="1580"/>
                  </a:cubicBezTo>
                  <a:cubicBezTo>
                    <a:pt x="4661" y="8956"/>
                    <a:pt x="4661" y="8956"/>
                    <a:pt x="4661" y="8956"/>
                  </a:cubicBezTo>
                  <a:cubicBezTo>
                    <a:pt x="4571" y="9167"/>
                    <a:pt x="4392" y="9378"/>
                    <a:pt x="4123" y="9483"/>
                  </a:cubicBezTo>
                  <a:cubicBezTo>
                    <a:pt x="3675" y="9483"/>
                    <a:pt x="3316" y="9483"/>
                    <a:pt x="3047" y="8956"/>
                  </a:cubicBezTo>
                  <a:cubicBezTo>
                    <a:pt x="2868" y="8745"/>
                    <a:pt x="2778" y="8429"/>
                    <a:pt x="2599" y="8113"/>
                  </a:cubicBezTo>
                  <a:cubicBezTo>
                    <a:pt x="2151" y="7270"/>
                    <a:pt x="1255" y="7165"/>
                    <a:pt x="717" y="7902"/>
                  </a:cubicBezTo>
                  <a:cubicBezTo>
                    <a:pt x="179" y="8745"/>
                    <a:pt x="0" y="9799"/>
                    <a:pt x="0" y="10747"/>
                  </a:cubicBezTo>
                  <a:cubicBezTo>
                    <a:pt x="0" y="11801"/>
                    <a:pt x="179" y="12855"/>
                    <a:pt x="717" y="13592"/>
                  </a:cubicBezTo>
                  <a:cubicBezTo>
                    <a:pt x="1255" y="14435"/>
                    <a:pt x="2151" y="14330"/>
                    <a:pt x="2599" y="13487"/>
                  </a:cubicBezTo>
                  <a:cubicBezTo>
                    <a:pt x="2778" y="13171"/>
                    <a:pt x="2868" y="12855"/>
                    <a:pt x="3047" y="12644"/>
                  </a:cubicBezTo>
                  <a:cubicBezTo>
                    <a:pt x="3316" y="12117"/>
                    <a:pt x="3675" y="12117"/>
                    <a:pt x="4123" y="12117"/>
                  </a:cubicBezTo>
                  <a:cubicBezTo>
                    <a:pt x="4392" y="12117"/>
                    <a:pt x="4571" y="12433"/>
                    <a:pt x="4661" y="12644"/>
                  </a:cubicBezTo>
                  <a:cubicBezTo>
                    <a:pt x="4661" y="20020"/>
                    <a:pt x="4661" y="20020"/>
                    <a:pt x="4661" y="20020"/>
                  </a:cubicBezTo>
                  <a:cubicBezTo>
                    <a:pt x="4661" y="20862"/>
                    <a:pt x="5198" y="21600"/>
                    <a:pt x="6005" y="21600"/>
                  </a:cubicBezTo>
                  <a:cubicBezTo>
                    <a:pt x="20345" y="21600"/>
                    <a:pt x="20345" y="21600"/>
                    <a:pt x="20345" y="21600"/>
                  </a:cubicBezTo>
                  <a:cubicBezTo>
                    <a:pt x="21062" y="21600"/>
                    <a:pt x="21600" y="20862"/>
                    <a:pt x="21600" y="20020"/>
                  </a:cubicBezTo>
                  <a:cubicBezTo>
                    <a:pt x="21600" y="14435"/>
                    <a:pt x="21600" y="14435"/>
                    <a:pt x="21600" y="14435"/>
                  </a:cubicBezTo>
                  <a:cubicBezTo>
                    <a:pt x="21152" y="15173"/>
                    <a:pt x="20524" y="15489"/>
                    <a:pt x="19807" y="15489"/>
                  </a:cubicBezTo>
                  <a:close/>
                </a:path>
              </a:pathLst>
            </a:custGeom>
            <a:solidFill>
              <a:srgbClr val="3D85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0" name="Google Shape;937;p38"/>
            <p:cNvSpPr/>
            <p:nvPr/>
          </p:nvSpPr>
          <p:spPr>
            <a:xfrm>
              <a:off x="338268" y="-1"/>
              <a:ext cx="107500" cy="13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01"/>
                  </a:moveTo>
                  <a:cubicBezTo>
                    <a:pt x="0" y="5812"/>
                    <a:pt x="0" y="5812"/>
                    <a:pt x="0" y="5812"/>
                  </a:cubicBezTo>
                  <a:cubicBezTo>
                    <a:pt x="548" y="5292"/>
                    <a:pt x="1316" y="4945"/>
                    <a:pt x="2193" y="4945"/>
                  </a:cubicBezTo>
                  <a:cubicBezTo>
                    <a:pt x="3070" y="4945"/>
                    <a:pt x="3838" y="5292"/>
                    <a:pt x="4386" y="5812"/>
                  </a:cubicBezTo>
                  <a:cubicBezTo>
                    <a:pt x="5153" y="6593"/>
                    <a:pt x="5592" y="7634"/>
                    <a:pt x="5592" y="8848"/>
                  </a:cubicBezTo>
                  <a:cubicBezTo>
                    <a:pt x="5592" y="10063"/>
                    <a:pt x="5153" y="11104"/>
                    <a:pt x="4386" y="11884"/>
                  </a:cubicBezTo>
                  <a:cubicBezTo>
                    <a:pt x="3838" y="12405"/>
                    <a:pt x="3070" y="12752"/>
                    <a:pt x="2193" y="12752"/>
                  </a:cubicBezTo>
                  <a:cubicBezTo>
                    <a:pt x="1316" y="12752"/>
                    <a:pt x="548" y="12405"/>
                    <a:pt x="0" y="11884"/>
                  </a:cubicBezTo>
                  <a:cubicBezTo>
                    <a:pt x="0" y="15788"/>
                    <a:pt x="0" y="15788"/>
                    <a:pt x="0" y="15788"/>
                  </a:cubicBezTo>
                  <a:cubicBezTo>
                    <a:pt x="0" y="16482"/>
                    <a:pt x="658" y="17089"/>
                    <a:pt x="1645" y="17089"/>
                  </a:cubicBezTo>
                  <a:cubicBezTo>
                    <a:pt x="8443" y="17089"/>
                    <a:pt x="8443" y="17089"/>
                    <a:pt x="8443" y="17089"/>
                  </a:cubicBezTo>
                  <a:cubicBezTo>
                    <a:pt x="8772" y="17176"/>
                    <a:pt x="8991" y="17263"/>
                    <a:pt x="8991" y="17523"/>
                  </a:cubicBezTo>
                  <a:cubicBezTo>
                    <a:pt x="8991" y="17957"/>
                    <a:pt x="8991" y="18390"/>
                    <a:pt x="8443" y="18651"/>
                  </a:cubicBezTo>
                  <a:cubicBezTo>
                    <a:pt x="8223" y="18824"/>
                    <a:pt x="7894" y="18911"/>
                    <a:pt x="7565" y="18998"/>
                  </a:cubicBezTo>
                  <a:cubicBezTo>
                    <a:pt x="6688" y="19431"/>
                    <a:pt x="6579" y="20386"/>
                    <a:pt x="7456" y="20906"/>
                  </a:cubicBezTo>
                  <a:cubicBezTo>
                    <a:pt x="8223" y="21427"/>
                    <a:pt x="9320" y="21600"/>
                    <a:pt x="10416" y="21600"/>
                  </a:cubicBezTo>
                  <a:cubicBezTo>
                    <a:pt x="11403" y="21600"/>
                    <a:pt x="12609" y="21427"/>
                    <a:pt x="13377" y="20906"/>
                  </a:cubicBezTo>
                  <a:cubicBezTo>
                    <a:pt x="14144" y="20386"/>
                    <a:pt x="14035" y="19431"/>
                    <a:pt x="13157" y="18998"/>
                  </a:cubicBezTo>
                  <a:cubicBezTo>
                    <a:pt x="12938" y="18911"/>
                    <a:pt x="12609" y="18824"/>
                    <a:pt x="12280" y="18651"/>
                  </a:cubicBezTo>
                  <a:cubicBezTo>
                    <a:pt x="11842" y="18390"/>
                    <a:pt x="11732" y="17957"/>
                    <a:pt x="11842" y="17523"/>
                  </a:cubicBezTo>
                  <a:cubicBezTo>
                    <a:pt x="11842" y="17263"/>
                    <a:pt x="12061" y="17176"/>
                    <a:pt x="12280" y="17089"/>
                  </a:cubicBezTo>
                  <a:cubicBezTo>
                    <a:pt x="19955" y="17089"/>
                    <a:pt x="19955" y="17089"/>
                    <a:pt x="19955" y="17089"/>
                  </a:cubicBezTo>
                  <a:cubicBezTo>
                    <a:pt x="20832" y="17089"/>
                    <a:pt x="21600" y="16482"/>
                    <a:pt x="21600" y="15788"/>
                  </a:cubicBezTo>
                  <a:cubicBezTo>
                    <a:pt x="21600" y="1301"/>
                    <a:pt x="21600" y="1301"/>
                    <a:pt x="21600" y="1301"/>
                  </a:cubicBezTo>
                  <a:cubicBezTo>
                    <a:pt x="21600" y="520"/>
                    <a:pt x="20832" y="0"/>
                    <a:pt x="19955" y="0"/>
                  </a:cubicBezTo>
                  <a:cubicBezTo>
                    <a:pt x="1645" y="0"/>
                    <a:pt x="1645" y="0"/>
                    <a:pt x="1645" y="0"/>
                  </a:cubicBezTo>
                  <a:cubicBezTo>
                    <a:pt x="658" y="0"/>
                    <a:pt x="0" y="520"/>
                    <a:pt x="0" y="1301"/>
                  </a:cubicBezTo>
                  <a:close/>
                </a:path>
              </a:pathLst>
            </a:custGeom>
            <a:solidFill>
              <a:srgbClr val="F1C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1" name="Google Shape;938;p38"/>
            <p:cNvSpPr/>
            <p:nvPr/>
          </p:nvSpPr>
          <p:spPr>
            <a:xfrm>
              <a:off x="334422" y="115074"/>
              <a:ext cx="111346" cy="131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65" y="1785"/>
                  </a:moveTo>
                  <a:cubicBezTo>
                    <a:pt x="15565" y="2499"/>
                    <a:pt x="15141" y="3124"/>
                    <a:pt x="14506" y="3570"/>
                  </a:cubicBezTo>
                  <a:cubicBezTo>
                    <a:pt x="13553" y="4284"/>
                    <a:pt x="12282" y="4552"/>
                    <a:pt x="10800" y="4552"/>
                  </a:cubicBezTo>
                  <a:cubicBezTo>
                    <a:pt x="9318" y="4552"/>
                    <a:pt x="7941" y="4284"/>
                    <a:pt x="7094" y="3570"/>
                  </a:cubicBezTo>
                  <a:cubicBezTo>
                    <a:pt x="6353" y="3124"/>
                    <a:pt x="6035" y="2499"/>
                    <a:pt x="6035" y="1785"/>
                  </a:cubicBezTo>
                  <a:cubicBezTo>
                    <a:pt x="6035" y="1071"/>
                    <a:pt x="6459" y="446"/>
                    <a:pt x="7094" y="0"/>
                  </a:cubicBezTo>
                  <a:cubicBezTo>
                    <a:pt x="1482" y="0"/>
                    <a:pt x="1482" y="0"/>
                    <a:pt x="1482" y="0"/>
                  </a:cubicBezTo>
                  <a:cubicBezTo>
                    <a:pt x="635" y="0"/>
                    <a:pt x="0" y="625"/>
                    <a:pt x="0" y="1339"/>
                  </a:cubicBezTo>
                  <a:cubicBezTo>
                    <a:pt x="0" y="15620"/>
                    <a:pt x="0" y="15620"/>
                    <a:pt x="0" y="15620"/>
                  </a:cubicBezTo>
                  <a:cubicBezTo>
                    <a:pt x="0" y="16334"/>
                    <a:pt x="635" y="16959"/>
                    <a:pt x="1482" y="16959"/>
                  </a:cubicBezTo>
                  <a:cubicBezTo>
                    <a:pt x="8894" y="16959"/>
                    <a:pt x="8894" y="16959"/>
                    <a:pt x="8894" y="16959"/>
                  </a:cubicBezTo>
                  <a:cubicBezTo>
                    <a:pt x="9212" y="17048"/>
                    <a:pt x="9424" y="17137"/>
                    <a:pt x="9424" y="17405"/>
                  </a:cubicBezTo>
                  <a:cubicBezTo>
                    <a:pt x="9424" y="17851"/>
                    <a:pt x="9424" y="18298"/>
                    <a:pt x="8894" y="18565"/>
                  </a:cubicBezTo>
                  <a:cubicBezTo>
                    <a:pt x="8682" y="18744"/>
                    <a:pt x="8365" y="18833"/>
                    <a:pt x="8047" y="18922"/>
                  </a:cubicBezTo>
                  <a:cubicBezTo>
                    <a:pt x="7200" y="19369"/>
                    <a:pt x="7094" y="20350"/>
                    <a:pt x="7941" y="20886"/>
                  </a:cubicBezTo>
                  <a:cubicBezTo>
                    <a:pt x="8682" y="21421"/>
                    <a:pt x="9741" y="21600"/>
                    <a:pt x="10800" y="21600"/>
                  </a:cubicBezTo>
                  <a:cubicBezTo>
                    <a:pt x="11753" y="21600"/>
                    <a:pt x="12918" y="21421"/>
                    <a:pt x="13659" y="20886"/>
                  </a:cubicBezTo>
                  <a:cubicBezTo>
                    <a:pt x="14400" y="20350"/>
                    <a:pt x="14294" y="19369"/>
                    <a:pt x="13447" y="18922"/>
                  </a:cubicBezTo>
                  <a:cubicBezTo>
                    <a:pt x="13235" y="18833"/>
                    <a:pt x="12918" y="18744"/>
                    <a:pt x="12600" y="18565"/>
                  </a:cubicBezTo>
                  <a:cubicBezTo>
                    <a:pt x="12176" y="18298"/>
                    <a:pt x="12071" y="17851"/>
                    <a:pt x="12176" y="17405"/>
                  </a:cubicBezTo>
                  <a:cubicBezTo>
                    <a:pt x="12176" y="17137"/>
                    <a:pt x="12388" y="17048"/>
                    <a:pt x="12600" y="16959"/>
                  </a:cubicBezTo>
                  <a:cubicBezTo>
                    <a:pt x="20012" y="16959"/>
                    <a:pt x="20012" y="16959"/>
                    <a:pt x="20012" y="16959"/>
                  </a:cubicBezTo>
                  <a:cubicBezTo>
                    <a:pt x="20859" y="16959"/>
                    <a:pt x="21600" y="16334"/>
                    <a:pt x="21600" y="15620"/>
                  </a:cubicBezTo>
                  <a:cubicBezTo>
                    <a:pt x="21600" y="1339"/>
                    <a:pt x="21600" y="1339"/>
                    <a:pt x="21600" y="1339"/>
                  </a:cubicBezTo>
                  <a:cubicBezTo>
                    <a:pt x="21600" y="625"/>
                    <a:pt x="20859" y="0"/>
                    <a:pt x="20012" y="0"/>
                  </a:cubicBezTo>
                  <a:cubicBezTo>
                    <a:pt x="14506" y="0"/>
                    <a:pt x="14506" y="0"/>
                    <a:pt x="14506" y="0"/>
                  </a:cubicBezTo>
                  <a:cubicBezTo>
                    <a:pt x="15141" y="446"/>
                    <a:pt x="15565" y="1071"/>
                    <a:pt x="15565" y="1785"/>
                  </a:cubicBezTo>
                  <a:close/>
                </a:path>
              </a:pathLst>
            </a:custGeom>
            <a:solidFill>
              <a:srgbClr val="6AA84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2" name="Google Shape;939;p38"/>
            <p:cNvSpPr/>
            <p:nvPr/>
          </p:nvSpPr>
          <p:spPr>
            <a:xfrm>
              <a:off x="87173" y="333696"/>
              <a:ext cx="131673" cy="11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600" fill="norm" stroke="1" extrusionOk="0">
                  <a:moveTo>
                    <a:pt x="19743" y="15489"/>
                  </a:moveTo>
                  <a:cubicBezTo>
                    <a:pt x="19029" y="15489"/>
                    <a:pt x="18404" y="15173"/>
                    <a:pt x="17958" y="14540"/>
                  </a:cubicBezTo>
                  <a:cubicBezTo>
                    <a:pt x="17333" y="13592"/>
                    <a:pt x="16976" y="12222"/>
                    <a:pt x="16976" y="10747"/>
                  </a:cubicBezTo>
                  <a:cubicBezTo>
                    <a:pt x="16976" y="9378"/>
                    <a:pt x="17333" y="8008"/>
                    <a:pt x="17958" y="7060"/>
                  </a:cubicBezTo>
                  <a:cubicBezTo>
                    <a:pt x="18404" y="6427"/>
                    <a:pt x="19029" y="6111"/>
                    <a:pt x="19743" y="6111"/>
                  </a:cubicBezTo>
                  <a:cubicBezTo>
                    <a:pt x="20457" y="6111"/>
                    <a:pt x="21082" y="6427"/>
                    <a:pt x="21528" y="7165"/>
                  </a:cubicBezTo>
                  <a:cubicBezTo>
                    <a:pt x="21528" y="1580"/>
                    <a:pt x="21528" y="1580"/>
                    <a:pt x="21528" y="1580"/>
                  </a:cubicBezTo>
                  <a:cubicBezTo>
                    <a:pt x="21528" y="738"/>
                    <a:pt x="20992" y="0"/>
                    <a:pt x="20278" y="0"/>
                  </a:cubicBezTo>
                  <a:cubicBezTo>
                    <a:pt x="5908" y="0"/>
                    <a:pt x="5908" y="0"/>
                    <a:pt x="5908" y="0"/>
                  </a:cubicBezTo>
                  <a:cubicBezTo>
                    <a:pt x="5194" y="0"/>
                    <a:pt x="4659" y="738"/>
                    <a:pt x="4659" y="1580"/>
                  </a:cubicBezTo>
                  <a:cubicBezTo>
                    <a:pt x="4659" y="8956"/>
                    <a:pt x="4659" y="8956"/>
                    <a:pt x="4659" y="8956"/>
                  </a:cubicBezTo>
                  <a:cubicBezTo>
                    <a:pt x="4569" y="9167"/>
                    <a:pt x="4391" y="9378"/>
                    <a:pt x="4123" y="9483"/>
                  </a:cubicBezTo>
                  <a:cubicBezTo>
                    <a:pt x="3677" y="9483"/>
                    <a:pt x="3320" y="9483"/>
                    <a:pt x="2963" y="8956"/>
                  </a:cubicBezTo>
                  <a:cubicBezTo>
                    <a:pt x="2873" y="8745"/>
                    <a:pt x="2784" y="8429"/>
                    <a:pt x="2606" y="8113"/>
                  </a:cubicBezTo>
                  <a:cubicBezTo>
                    <a:pt x="2159" y="7270"/>
                    <a:pt x="1267" y="7165"/>
                    <a:pt x="731" y="7902"/>
                  </a:cubicBezTo>
                  <a:cubicBezTo>
                    <a:pt x="196" y="8745"/>
                    <a:pt x="-72" y="9799"/>
                    <a:pt x="17" y="10747"/>
                  </a:cubicBezTo>
                  <a:cubicBezTo>
                    <a:pt x="-72" y="11801"/>
                    <a:pt x="196" y="12855"/>
                    <a:pt x="731" y="13592"/>
                  </a:cubicBezTo>
                  <a:cubicBezTo>
                    <a:pt x="1267" y="14435"/>
                    <a:pt x="2159" y="14330"/>
                    <a:pt x="2606" y="13487"/>
                  </a:cubicBezTo>
                  <a:cubicBezTo>
                    <a:pt x="2784" y="13171"/>
                    <a:pt x="2873" y="12855"/>
                    <a:pt x="2963" y="12644"/>
                  </a:cubicBezTo>
                  <a:cubicBezTo>
                    <a:pt x="3320" y="12117"/>
                    <a:pt x="3677" y="12117"/>
                    <a:pt x="4123" y="12117"/>
                  </a:cubicBezTo>
                  <a:cubicBezTo>
                    <a:pt x="4391" y="12117"/>
                    <a:pt x="4569" y="12433"/>
                    <a:pt x="4659" y="12644"/>
                  </a:cubicBezTo>
                  <a:cubicBezTo>
                    <a:pt x="4659" y="20020"/>
                    <a:pt x="4659" y="20020"/>
                    <a:pt x="4659" y="20020"/>
                  </a:cubicBezTo>
                  <a:cubicBezTo>
                    <a:pt x="4659" y="20862"/>
                    <a:pt x="5194" y="21600"/>
                    <a:pt x="5908" y="21600"/>
                  </a:cubicBezTo>
                  <a:cubicBezTo>
                    <a:pt x="20278" y="21600"/>
                    <a:pt x="20278" y="21600"/>
                    <a:pt x="20278" y="21600"/>
                  </a:cubicBezTo>
                  <a:cubicBezTo>
                    <a:pt x="20992" y="21600"/>
                    <a:pt x="21528" y="20862"/>
                    <a:pt x="21528" y="20020"/>
                  </a:cubicBezTo>
                  <a:cubicBezTo>
                    <a:pt x="21528" y="14435"/>
                    <a:pt x="21528" y="14435"/>
                    <a:pt x="21528" y="14435"/>
                  </a:cubicBezTo>
                  <a:cubicBezTo>
                    <a:pt x="21082" y="15173"/>
                    <a:pt x="20457" y="15489"/>
                    <a:pt x="19743" y="15489"/>
                  </a:cubicBezTo>
                  <a:close/>
                </a:path>
              </a:pathLst>
            </a:custGeom>
            <a:solidFill>
              <a:srgbClr val="674E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3" name="Google Shape;940;p38"/>
            <p:cNvSpPr/>
            <p:nvPr/>
          </p:nvSpPr>
          <p:spPr>
            <a:xfrm>
              <a:off x="334422" y="226306"/>
              <a:ext cx="111346" cy="131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65" y="1785"/>
                  </a:moveTo>
                  <a:cubicBezTo>
                    <a:pt x="15565" y="2499"/>
                    <a:pt x="15141" y="3124"/>
                    <a:pt x="14506" y="3570"/>
                  </a:cubicBezTo>
                  <a:cubicBezTo>
                    <a:pt x="13553" y="4284"/>
                    <a:pt x="12282" y="4641"/>
                    <a:pt x="10800" y="4552"/>
                  </a:cubicBezTo>
                  <a:cubicBezTo>
                    <a:pt x="9318" y="4641"/>
                    <a:pt x="7941" y="4284"/>
                    <a:pt x="7094" y="3570"/>
                  </a:cubicBezTo>
                  <a:cubicBezTo>
                    <a:pt x="6353" y="3124"/>
                    <a:pt x="6035" y="2499"/>
                    <a:pt x="6035" y="1785"/>
                  </a:cubicBezTo>
                  <a:cubicBezTo>
                    <a:pt x="6035" y="1160"/>
                    <a:pt x="6459" y="446"/>
                    <a:pt x="7094" y="0"/>
                  </a:cubicBezTo>
                  <a:cubicBezTo>
                    <a:pt x="1482" y="0"/>
                    <a:pt x="1482" y="0"/>
                    <a:pt x="1482" y="0"/>
                  </a:cubicBezTo>
                  <a:cubicBezTo>
                    <a:pt x="635" y="0"/>
                    <a:pt x="0" y="625"/>
                    <a:pt x="0" y="1339"/>
                  </a:cubicBezTo>
                  <a:cubicBezTo>
                    <a:pt x="0" y="15620"/>
                    <a:pt x="0" y="15620"/>
                    <a:pt x="0" y="15620"/>
                  </a:cubicBezTo>
                  <a:cubicBezTo>
                    <a:pt x="0" y="16334"/>
                    <a:pt x="635" y="16959"/>
                    <a:pt x="1482" y="16959"/>
                  </a:cubicBezTo>
                  <a:cubicBezTo>
                    <a:pt x="8894" y="16959"/>
                    <a:pt x="8894" y="16959"/>
                    <a:pt x="8894" y="16959"/>
                  </a:cubicBezTo>
                  <a:cubicBezTo>
                    <a:pt x="9212" y="17048"/>
                    <a:pt x="9424" y="17226"/>
                    <a:pt x="9424" y="17405"/>
                  </a:cubicBezTo>
                  <a:cubicBezTo>
                    <a:pt x="9424" y="17851"/>
                    <a:pt x="9424" y="18298"/>
                    <a:pt x="8894" y="18565"/>
                  </a:cubicBezTo>
                  <a:cubicBezTo>
                    <a:pt x="8682" y="18744"/>
                    <a:pt x="8365" y="18833"/>
                    <a:pt x="8047" y="19012"/>
                  </a:cubicBezTo>
                  <a:cubicBezTo>
                    <a:pt x="7200" y="19458"/>
                    <a:pt x="7094" y="20350"/>
                    <a:pt x="7941" y="20886"/>
                  </a:cubicBezTo>
                  <a:cubicBezTo>
                    <a:pt x="8682" y="21421"/>
                    <a:pt x="9741" y="21600"/>
                    <a:pt x="10800" y="21600"/>
                  </a:cubicBezTo>
                  <a:cubicBezTo>
                    <a:pt x="11753" y="21600"/>
                    <a:pt x="12918" y="21421"/>
                    <a:pt x="13659" y="20886"/>
                  </a:cubicBezTo>
                  <a:cubicBezTo>
                    <a:pt x="14400" y="20350"/>
                    <a:pt x="14294" y="19458"/>
                    <a:pt x="13447" y="19012"/>
                  </a:cubicBezTo>
                  <a:cubicBezTo>
                    <a:pt x="13235" y="18833"/>
                    <a:pt x="12918" y="18744"/>
                    <a:pt x="12600" y="18565"/>
                  </a:cubicBezTo>
                  <a:cubicBezTo>
                    <a:pt x="12176" y="18298"/>
                    <a:pt x="12071" y="17851"/>
                    <a:pt x="12176" y="17405"/>
                  </a:cubicBezTo>
                  <a:cubicBezTo>
                    <a:pt x="12176" y="17226"/>
                    <a:pt x="12388" y="17048"/>
                    <a:pt x="12600" y="16959"/>
                  </a:cubicBezTo>
                  <a:cubicBezTo>
                    <a:pt x="20012" y="16959"/>
                    <a:pt x="20012" y="16959"/>
                    <a:pt x="20012" y="16959"/>
                  </a:cubicBezTo>
                  <a:cubicBezTo>
                    <a:pt x="20859" y="16959"/>
                    <a:pt x="21600" y="16334"/>
                    <a:pt x="21600" y="15620"/>
                  </a:cubicBezTo>
                  <a:cubicBezTo>
                    <a:pt x="21600" y="1339"/>
                    <a:pt x="21600" y="1339"/>
                    <a:pt x="21600" y="1339"/>
                  </a:cubicBezTo>
                  <a:cubicBezTo>
                    <a:pt x="21600" y="625"/>
                    <a:pt x="20859" y="0"/>
                    <a:pt x="20012" y="0"/>
                  </a:cubicBezTo>
                  <a:cubicBezTo>
                    <a:pt x="14506" y="0"/>
                    <a:pt x="14506" y="0"/>
                    <a:pt x="14506" y="0"/>
                  </a:cubicBezTo>
                  <a:cubicBezTo>
                    <a:pt x="15141" y="446"/>
                    <a:pt x="15565" y="1160"/>
                    <a:pt x="15565" y="1785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4" name="Google Shape;941;p38"/>
            <p:cNvSpPr/>
            <p:nvPr/>
          </p:nvSpPr>
          <p:spPr>
            <a:xfrm>
              <a:off x="309998" y="337538"/>
              <a:ext cx="135770" cy="108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55" y="2291"/>
                  </a:moveTo>
                  <a:cubicBezTo>
                    <a:pt x="16655" y="3055"/>
                    <a:pt x="16308" y="3818"/>
                    <a:pt x="15788" y="4473"/>
                  </a:cubicBezTo>
                  <a:cubicBezTo>
                    <a:pt x="15007" y="5236"/>
                    <a:pt x="13966" y="5673"/>
                    <a:pt x="12752" y="5673"/>
                  </a:cubicBezTo>
                  <a:cubicBezTo>
                    <a:pt x="11537" y="5673"/>
                    <a:pt x="10410" y="5236"/>
                    <a:pt x="9716" y="4473"/>
                  </a:cubicBezTo>
                  <a:cubicBezTo>
                    <a:pt x="9108" y="3818"/>
                    <a:pt x="8848" y="3055"/>
                    <a:pt x="8848" y="2291"/>
                  </a:cubicBezTo>
                  <a:cubicBezTo>
                    <a:pt x="8848" y="1418"/>
                    <a:pt x="9195" y="545"/>
                    <a:pt x="9716" y="0"/>
                  </a:cubicBezTo>
                  <a:cubicBezTo>
                    <a:pt x="5812" y="0"/>
                    <a:pt x="5812" y="0"/>
                    <a:pt x="5812" y="0"/>
                  </a:cubicBezTo>
                  <a:cubicBezTo>
                    <a:pt x="5118" y="0"/>
                    <a:pt x="4511" y="764"/>
                    <a:pt x="4511" y="1636"/>
                  </a:cubicBezTo>
                  <a:cubicBezTo>
                    <a:pt x="4511" y="8509"/>
                    <a:pt x="4511" y="8509"/>
                    <a:pt x="4511" y="8509"/>
                  </a:cubicBezTo>
                  <a:cubicBezTo>
                    <a:pt x="4424" y="8727"/>
                    <a:pt x="4251" y="8945"/>
                    <a:pt x="4077" y="9055"/>
                  </a:cubicBezTo>
                  <a:cubicBezTo>
                    <a:pt x="3643" y="9055"/>
                    <a:pt x="3210" y="9055"/>
                    <a:pt x="2949" y="8509"/>
                  </a:cubicBezTo>
                  <a:cubicBezTo>
                    <a:pt x="2776" y="8291"/>
                    <a:pt x="2689" y="7964"/>
                    <a:pt x="2516" y="7636"/>
                  </a:cubicBezTo>
                  <a:cubicBezTo>
                    <a:pt x="2082" y="6764"/>
                    <a:pt x="1214" y="6655"/>
                    <a:pt x="694" y="7418"/>
                  </a:cubicBezTo>
                  <a:cubicBezTo>
                    <a:pt x="173" y="8291"/>
                    <a:pt x="0" y="9382"/>
                    <a:pt x="0" y="10364"/>
                  </a:cubicBezTo>
                  <a:cubicBezTo>
                    <a:pt x="0" y="11455"/>
                    <a:pt x="173" y="12545"/>
                    <a:pt x="694" y="13309"/>
                  </a:cubicBezTo>
                  <a:cubicBezTo>
                    <a:pt x="1214" y="14182"/>
                    <a:pt x="2082" y="14073"/>
                    <a:pt x="2516" y="13200"/>
                  </a:cubicBezTo>
                  <a:cubicBezTo>
                    <a:pt x="2689" y="12873"/>
                    <a:pt x="2776" y="12545"/>
                    <a:pt x="2949" y="12327"/>
                  </a:cubicBezTo>
                  <a:cubicBezTo>
                    <a:pt x="3210" y="11782"/>
                    <a:pt x="3643" y="11782"/>
                    <a:pt x="4077" y="11782"/>
                  </a:cubicBezTo>
                  <a:cubicBezTo>
                    <a:pt x="4251" y="11782"/>
                    <a:pt x="4424" y="12109"/>
                    <a:pt x="4511" y="12327"/>
                  </a:cubicBezTo>
                  <a:cubicBezTo>
                    <a:pt x="4511" y="19964"/>
                    <a:pt x="4511" y="19964"/>
                    <a:pt x="4511" y="19964"/>
                  </a:cubicBezTo>
                  <a:cubicBezTo>
                    <a:pt x="4511" y="20836"/>
                    <a:pt x="5118" y="21600"/>
                    <a:pt x="5812" y="21600"/>
                  </a:cubicBezTo>
                  <a:cubicBezTo>
                    <a:pt x="20299" y="21600"/>
                    <a:pt x="20299" y="21600"/>
                    <a:pt x="20299" y="21600"/>
                  </a:cubicBezTo>
                  <a:cubicBezTo>
                    <a:pt x="20993" y="21600"/>
                    <a:pt x="21600" y="20836"/>
                    <a:pt x="21600" y="19964"/>
                  </a:cubicBezTo>
                  <a:cubicBezTo>
                    <a:pt x="21600" y="1636"/>
                    <a:pt x="21600" y="1636"/>
                    <a:pt x="21600" y="1636"/>
                  </a:cubicBezTo>
                  <a:cubicBezTo>
                    <a:pt x="21600" y="764"/>
                    <a:pt x="20993" y="0"/>
                    <a:pt x="20299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308" y="545"/>
                    <a:pt x="16655" y="1418"/>
                    <a:pt x="16655" y="2291"/>
                  </a:cubicBezTo>
                  <a:close/>
                </a:path>
              </a:pathLst>
            </a:custGeom>
            <a:solidFill>
              <a:srgbClr val="3C7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90" name="Google Shape;942;p38"/>
          <p:cNvGrpSpPr/>
          <p:nvPr/>
        </p:nvGrpSpPr>
        <p:grpSpPr>
          <a:xfrm>
            <a:off x="1138094" y="2257420"/>
            <a:ext cx="445578" cy="445774"/>
            <a:chOff x="0" y="0"/>
            <a:chExt cx="445578" cy="445773"/>
          </a:xfrm>
        </p:grpSpPr>
        <p:sp>
          <p:nvSpPr>
            <p:cNvPr id="786" name="Google Shape;943;p38"/>
            <p:cNvSpPr/>
            <p:nvPr/>
          </p:nvSpPr>
          <p:spPr>
            <a:xfrm>
              <a:off x="-1" y="-1"/>
              <a:ext cx="268526" cy="215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fill="norm" stroke="1" extrusionOk="0">
                  <a:moveTo>
                    <a:pt x="6669" y="21600"/>
                  </a:moveTo>
                  <a:cubicBezTo>
                    <a:pt x="6165" y="21076"/>
                    <a:pt x="5830" y="20342"/>
                    <a:pt x="5830" y="19555"/>
                  </a:cubicBezTo>
                  <a:cubicBezTo>
                    <a:pt x="5830" y="18769"/>
                    <a:pt x="6123" y="18035"/>
                    <a:pt x="6627" y="17511"/>
                  </a:cubicBezTo>
                  <a:cubicBezTo>
                    <a:pt x="7340" y="16724"/>
                    <a:pt x="8388" y="16357"/>
                    <a:pt x="9521" y="16357"/>
                  </a:cubicBezTo>
                  <a:cubicBezTo>
                    <a:pt x="10653" y="16357"/>
                    <a:pt x="11660" y="16724"/>
                    <a:pt x="12415" y="17511"/>
                  </a:cubicBezTo>
                  <a:cubicBezTo>
                    <a:pt x="12876" y="18035"/>
                    <a:pt x="13170" y="18769"/>
                    <a:pt x="13170" y="19555"/>
                  </a:cubicBezTo>
                  <a:cubicBezTo>
                    <a:pt x="13170" y="20342"/>
                    <a:pt x="12876" y="21076"/>
                    <a:pt x="12373" y="21600"/>
                  </a:cubicBezTo>
                  <a:cubicBezTo>
                    <a:pt x="16861" y="21600"/>
                    <a:pt x="16861" y="21600"/>
                    <a:pt x="16861" y="21600"/>
                  </a:cubicBezTo>
                  <a:cubicBezTo>
                    <a:pt x="17112" y="21600"/>
                    <a:pt x="17322" y="21338"/>
                    <a:pt x="17322" y="21023"/>
                  </a:cubicBezTo>
                  <a:cubicBezTo>
                    <a:pt x="17322" y="13736"/>
                    <a:pt x="17322" y="13736"/>
                    <a:pt x="17322" y="13736"/>
                  </a:cubicBezTo>
                  <a:cubicBezTo>
                    <a:pt x="17364" y="13526"/>
                    <a:pt x="17532" y="13264"/>
                    <a:pt x="17741" y="13264"/>
                  </a:cubicBezTo>
                  <a:cubicBezTo>
                    <a:pt x="18161" y="13264"/>
                    <a:pt x="18538" y="13264"/>
                    <a:pt x="18790" y="13736"/>
                  </a:cubicBezTo>
                  <a:cubicBezTo>
                    <a:pt x="18958" y="13998"/>
                    <a:pt x="19042" y="14260"/>
                    <a:pt x="19167" y="14522"/>
                  </a:cubicBezTo>
                  <a:cubicBezTo>
                    <a:pt x="19587" y="15361"/>
                    <a:pt x="20426" y="15414"/>
                    <a:pt x="20929" y="14680"/>
                  </a:cubicBezTo>
                  <a:cubicBezTo>
                    <a:pt x="21390" y="13946"/>
                    <a:pt x="21600" y="12897"/>
                    <a:pt x="21558" y="11953"/>
                  </a:cubicBezTo>
                  <a:cubicBezTo>
                    <a:pt x="21600" y="11010"/>
                    <a:pt x="21390" y="9961"/>
                    <a:pt x="20929" y="9227"/>
                  </a:cubicBezTo>
                  <a:cubicBezTo>
                    <a:pt x="20426" y="8441"/>
                    <a:pt x="19587" y="8493"/>
                    <a:pt x="19167" y="9332"/>
                  </a:cubicBezTo>
                  <a:cubicBezTo>
                    <a:pt x="19042" y="9594"/>
                    <a:pt x="18958" y="9909"/>
                    <a:pt x="18790" y="10171"/>
                  </a:cubicBezTo>
                  <a:cubicBezTo>
                    <a:pt x="18538" y="10643"/>
                    <a:pt x="18161" y="10643"/>
                    <a:pt x="17741" y="10643"/>
                  </a:cubicBezTo>
                  <a:cubicBezTo>
                    <a:pt x="17532" y="10590"/>
                    <a:pt x="17364" y="10381"/>
                    <a:pt x="17322" y="10171"/>
                  </a:cubicBezTo>
                  <a:cubicBezTo>
                    <a:pt x="17322" y="629"/>
                    <a:pt x="17322" y="629"/>
                    <a:pt x="17322" y="629"/>
                  </a:cubicBezTo>
                  <a:cubicBezTo>
                    <a:pt x="17322" y="262"/>
                    <a:pt x="17112" y="0"/>
                    <a:pt x="16861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210" y="0"/>
                    <a:pt x="0" y="262"/>
                    <a:pt x="0" y="629"/>
                  </a:cubicBezTo>
                  <a:cubicBezTo>
                    <a:pt x="0" y="21023"/>
                    <a:pt x="0" y="21023"/>
                    <a:pt x="0" y="21023"/>
                  </a:cubicBezTo>
                  <a:cubicBezTo>
                    <a:pt x="0" y="21338"/>
                    <a:pt x="210" y="21600"/>
                    <a:pt x="461" y="21600"/>
                  </a:cubicBezTo>
                  <a:lnTo>
                    <a:pt x="6669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7" name="Google Shape;944;p38"/>
            <p:cNvSpPr/>
            <p:nvPr/>
          </p:nvSpPr>
          <p:spPr>
            <a:xfrm>
              <a:off x="230351" y="-1"/>
              <a:ext cx="215227" cy="269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711"/>
                  </a:moveTo>
                  <a:cubicBezTo>
                    <a:pt x="524" y="6207"/>
                    <a:pt x="1258" y="5872"/>
                    <a:pt x="2045" y="5872"/>
                  </a:cubicBezTo>
                  <a:cubicBezTo>
                    <a:pt x="2831" y="5872"/>
                    <a:pt x="3565" y="6165"/>
                    <a:pt x="4089" y="6669"/>
                  </a:cubicBezTo>
                  <a:cubicBezTo>
                    <a:pt x="4876" y="7382"/>
                    <a:pt x="5243" y="8430"/>
                    <a:pt x="5243" y="9563"/>
                  </a:cubicBezTo>
                  <a:cubicBezTo>
                    <a:pt x="5243" y="10695"/>
                    <a:pt x="4876" y="11702"/>
                    <a:pt x="4089" y="12415"/>
                  </a:cubicBezTo>
                  <a:cubicBezTo>
                    <a:pt x="3565" y="12918"/>
                    <a:pt x="2831" y="13212"/>
                    <a:pt x="2045" y="13212"/>
                  </a:cubicBezTo>
                  <a:cubicBezTo>
                    <a:pt x="1258" y="13212"/>
                    <a:pt x="524" y="12918"/>
                    <a:pt x="0" y="12415"/>
                  </a:cubicBezTo>
                  <a:cubicBezTo>
                    <a:pt x="0" y="16861"/>
                    <a:pt x="0" y="16861"/>
                    <a:pt x="0" y="16861"/>
                  </a:cubicBezTo>
                  <a:cubicBezTo>
                    <a:pt x="0" y="17154"/>
                    <a:pt x="262" y="17364"/>
                    <a:pt x="577" y="17364"/>
                  </a:cubicBezTo>
                  <a:cubicBezTo>
                    <a:pt x="7864" y="17364"/>
                    <a:pt x="7864" y="17364"/>
                    <a:pt x="7864" y="17364"/>
                  </a:cubicBezTo>
                  <a:cubicBezTo>
                    <a:pt x="8074" y="17406"/>
                    <a:pt x="8336" y="17574"/>
                    <a:pt x="8336" y="17783"/>
                  </a:cubicBezTo>
                  <a:cubicBezTo>
                    <a:pt x="8336" y="18203"/>
                    <a:pt x="8336" y="18580"/>
                    <a:pt x="7864" y="18832"/>
                  </a:cubicBezTo>
                  <a:cubicBezTo>
                    <a:pt x="7602" y="18958"/>
                    <a:pt x="7340" y="19083"/>
                    <a:pt x="7078" y="19209"/>
                  </a:cubicBezTo>
                  <a:cubicBezTo>
                    <a:pt x="6239" y="19629"/>
                    <a:pt x="6186" y="20468"/>
                    <a:pt x="6920" y="20971"/>
                  </a:cubicBezTo>
                  <a:cubicBezTo>
                    <a:pt x="7654" y="21432"/>
                    <a:pt x="8703" y="21600"/>
                    <a:pt x="9647" y="21600"/>
                  </a:cubicBezTo>
                  <a:cubicBezTo>
                    <a:pt x="10590" y="21600"/>
                    <a:pt x="11639" y="21432"/>
                    <a:pt x="12373" y="20971"/>
                  </a:cubicBezTo>
                  <a:cubicBezTo>
                    <a:pt x="13159" y="20468"/>
                    <a:pt x="13107" y="19629"/>
                    <a:pt x="12268" y="19209"/>
                  </a:cubicBezTo>
                  <a:cubicBezTo>
                    <a:pt x="12006" y="19083"/>
                    <a:pt x="11691" y="18958"/>
                    <a:pt x="11429" y="18832"/>
                  </a:cubicBezTo>
                  <a:cubicBezTo>
                    <a:pt x="10957" y="18580"/>
                    <a:pt x="10957" y="18203"/>
                    <a:pt x="10957" y="17783"/>
                  </a:cubicBezTo>
                  <a:cubicBezTo>
                    <a:pt x="11010" y="17574"/>
                    <a:pt x="11219" y="17406"/>
                    <a:pt x="11429" y="17364"/>
                  </a:cubicBezTo>
                  <a:cubicBezTo>
                    <a:pt x="20971" y="17364"/>
                    <a:pt x="20971" y="17364"/>
                    <a:pt x="20971" y="17364"/>
                  </a:cubicBezTo>
                  <a:cubicBezTo>
                    <a:pt x="21338" y="17364"/>
                    <a:pt x="21600" y="17154"/>
                    <a:pt x="21600" y="16861"/>
                  </a:cubicBezTo>
                  <a:cubicBezTo>
                    <a:pt x="21600" y="503"/>
                    <a:pt x="21600" y="503"/>
                    <a:pt x="21600" y="503"/>
                  </a:cubicBezTo>
                  <a:cubicBezTo>
                    <a:pt x="21600" y="210"/>
                    <a:pt x="21338" y="0"/>
                    <a:pt x="20971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262" y="0"/>
                    <a:pt x="0" y="210"/>
                    <a:pt x="0" y="503"/>
                  </a:cubicBezTo>
                  <a:lnTo>
                    <a:pt x="0" y="671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8" name="Google Shape;945;p38"/>
            <p:cNvSpPr/>
            <p:nvPr/>
          </p:nvSpPr>
          <p:spPr>
            <a:xfrm>
              <a:off x="-1" y="177173"/>
              <a:ext cx="214819" cy="26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fill="norm" stroke="1" extrusionOk="0">
                  <a:moveTo>
                    <a:pt x="21600" y="14894"/>
                  </a:moveTo>
                  <a:cubicBezTo>
                    <a:pt x="21074" y="15398"/>
                    <a:pt x="20339" y="15733"/>
                    <a:pt x="19550" y="15733"/>
                  </a:cubicBezTo>
                  <a:cubicBezTo>
                    <a:pt x="18762" y="15733"/>
                    <a:pt x="18026" y="15440"/>
                    <a:pt x="17501" y="14936"/>
                  </a:cubicBezTo>
                  <a:cubicBezTo>
                    <a:pt x="16712" y="14223"/>
                    <a:pt x="16345" y="13175"/>
                    <a:pt x="16345" y="12042"/>
                  </a:cubicBezTo>
                  <a:cubicBezTo>
                    <a:pt x="16345" y="10910"/>
                    <a:pt x="16712" y="9903"/>
                    <a:pt x="17501" y="9148"/>
                  </a:cubicBezTo>
                  <a:cubicBezTo>
                    <a:pt x="18026" y="8645"/>
                    <a:pt x="18762" y="8393"/>
                    <a:pt x="19550" y="8393"/>
                  </a:cubicBezTo>
                  <a:cubicBezTo>
                    <a:pt x="20339" y="8393"/>
                    <a:pt x="21074" y="8687"/>
                    <a:pt x="21600" y="9190"/>
                  </a:cubicBezTo>
                  <a:cubicBezTo>
                    <a:pt x="21600" y="4702"/>
                    <a:pt x="21600" y="4702"/>
                    <a:pt x="21600" y="4702"/>
                  </a:cubicBezTo>
                  <a:cubicBezTo>
                    <a:pt x="21600" y="4451"/>
                    <a:pt x="21337" y="4241"/>
                    <a:pt x="21022" y="4241"/>
                  </a:cubicBezTo>
                  <a:cubicBezTo>
                    <a:pt x="13717" y="4241"/>
                    <a:pt x="13717" y="4241"/>
                    <a:pt x="13717" y="4241"/>
                  </a:cubicBezTo>
                  <a:cubicBezTo>
                    <a:pt x="13507" y="4157"/>
                    <a:pt x="13244" y="4031"/>
                    <a:pt x="13244" y="3822"/>
                  </a:cubicBezTo>
                  <a:cubicBezTo>
                    <a:pt x="13244" y="3402"/>
                    <a:pt x="13244" y="3025"/>
                    <a:pt x="13717" y="2773"/>
                  </a:cubicBezTo>
                  <a:cubicBezTo>
                    <a:pt x="13980" y="2605"/>
                    <a:pt x="14242" y="2521"/>
                    <a:pt x="14505" y="2396"/>
                  </a:cubicBezTo>
                  <a:cubicBezTo>
                    <a:pt x="15399" y="1976"/>
                    <a:pt x="15451" y="1137"/>
                    <a:pt x="14663" y="634"/>
                  </a:cubicBezTo>
                  <a:cubicBezTo>
                    <a:pt x="13927" y="173"/>
                    <a:pt x="12876" y="-37"/>
                    <a:pt x="11930" y="5"/>
                  </a:cubicBezTo>
                  <a:cubicBezTo>
                    <a:pt x="10984" y="-37"/>
                    <a:pt x="9933" y="173"/>
                    <a:pt x="9197" y="634"/>
                  </a:cubicBezTo>
                  <a:cubicBezTo>
                    <a:pt x="8409" y="1137"/>
                    <a:pt x="8461" y="1976"/>
                    <a:pt x="9302" y="2396"/>
                  </a:cubicBezTo>
                  <a:cubicBezTo>
                    <a:pt x="9565" y="2521"/>
                    <a:pt x="9880" y="2605"/>
                    <a:pt x="10143" y="2773"/>
                  </a:cubicBezTo>
                  <a:cubicBezTo>
                    <a:pt x="10616" y="3025"/>
                    <a:pt x="10616" y="3402"/>
                    <a:pt x="10616" y="3822"/>
                  </a:cubicBezTo>
                  <a:cubicBezTo>
                    <a:pt x="10564" y="4031"/>
                    <a:pt x="10353" y="4157"/>
                    <a:pt x="10143" y="4241"/>
                  </a:cubicBezTo>
                  <a:cubicBezTo>
                    <a:pt x="578" y="4241"/>
                    <a:pt x="578" y="4241"/>
                    <a:pt x="578" y="4241"/>
                  </a:cubicBezTo>
                  <a:cubicBezTo>
                    <a:pt x="263" y="4241"/>
                    <a:pt x="0" y="4451"/>
                    <a:pt x="0" y="4702"/>
                  </a:cubicBezTo>
                  <a:cubicBezTo>
                    <a:pt x="0" y="21102"/>
                    <a:pt x="0" y="21102"/>
                    <a:pt x="0" y="21102"/>
                  </a:cubicBezTo>
                  <a:cubicBezTo>
                    <a:pt x="0" y="21353"/>
                    <a:pt x="263" y="21563"/>
                    <a:pt x="578" y="21563"/>
                  </a:cubicBezTo>
                  <a:cubicBezTo>
                    <a:pt x="21022" y="21563"/>
                    <a:pt x="21022" y="21563"/>
                    <a:pt x="21022" y="21563"/>
                  </a:cubicBezTo>
                  <a:cubicBezTo>
                    <a:pt x="21337" y="21563"/>
                    <a:pt x="21600" y="21353"/>
                    <a:pt x="21600" y="21102"/>
                  </a:cubicBezTo>
                  <a:lnTo>
                    <a:pt x="21600" y="14894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9" name="Google Shape;946;p38"/>
            <p:cNvSpPr/>
            <p:nvPr/>
          </p:nvSpPr>
          <p:spPr>
            <a:xfrm>
              <a:off x="176596" y="231058"/>
              <a:ext cx="268982" cy="214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89" y="0"/>
                  </a:moveTo>
                  <a:cubicBezTo>
                    <a:pt x="15393" y="526"/>
                    <a:pt x="15728" y="1261"/>
                    <a:pt x="15728" y="2050"/>
                  </a:cubicBezTo>
                  <a:cubicBezTo>
                    <a:pt x="15728" y="2838"/>
                    <a:pt x="15435" y="3574"/>
                    <a:pt x="14931" y="4099"/>
                  </a:cubicBezTo>
                  <a:cubicBezTo>
                    <a:pt x="14218" y="4888"/>
                    <a:pt x="13170" y="5255"/>
                    <a:pt x="12037" y="5255"/>
                  </a:cubicBezTo>
                  <a:cubicBezTo>
                    <a:pt x="10905" y="5255"/>
                    <a:pt x="9898" y="4888"/>
                    <a:pt x="9185" y="4099"/>
                  </a:cubicBezTo>
                  <a:cubicBezTo>
                    <a:pt x="8682" y="3574"/>
                    <a:pt x="8388" y="2838"/>
                    <a:pt x="8388" y="2050"/>
                  </a:cubicBezTo>
                  <a:cubicBezTo>
                    <a:pt x="8388" y="1261"/>
                    <a:pt x="8682" y="526"/>
                    <a:pt x="9185" y="0"/>
                  </a:cubicBezTo>
                  <a:cubicBezTo>
                    <a:pt x="4739" y="0"/>
                    <a:pt x="4739" y="0"/>
                    <a:pt x="4739" y="0"/>
                  </a:cubicBezTo>
                  <a:cubicBezTo>
                    <a:pt x="4446" y="0"/>
                    <a:pt x="4236" y="263"/>
                    <a:pt x="4236" y="578"/>
                  </a:cubicBezTo>
                  <a:cubicBezTo>
                    <a:pt x="4236" y="7883"/>
                    <a:pt x="4236" y="7883"/>
                    <a:pt x="4236" y="7883"/>
                  </a:cubicBezTo>
                  <a:cubicBezTo>
                    <a:pt x="4194" y="8093"/>
                    <a:pt x="4026" y="8356"/>
                    <a:pt x="3817" y="8356"/>
                  </a:cubicBezTo>
                  <a:cubicBezTo>
                    <a:pt x="3397" y="8356"/>
                    <a:pt x="3020" y="8356"/>
                    <a:pt x="2768" y="7883"/>
                  </a:cubicBezTo>
                  <a:cubicBezTo>
                    <a:pt x="2642" y="7620"/>
                    <a:pt x="2517" y="7358"/>
                    <a:pt x="2391" y="7095"/>
                  </a:cubicBezTo>
                  <a:cubicBezTo>
                    <a:pt x="1971" y="6201"/>
                    <a:pt x="1132" y="6149"/>
                    <a:pt x="629" y="6937"/>
                  </a:cubicBezTo>
                  <a:cubicBezTo>
                    <a:pt x="168" y="7673"/>
                    <a:pt x="0" y="8724"/>
                    <a:pt x="0" y="9670"/>
                  </a:cubicBezTo>
                  <a:cubicBezTo>
                    <a:pt x="0" y="10616"/>
                    <a:pt x="168" y="11667"/>
                    <a:pt x="629" y="12403"/>
                  </a:cubicBezTo>
                  <a:cubicBezTo>
                    <a:pt x="1132" y="13191"/>
                    <a:pt x="1971" y="13139"/>
                    <a:pt x="2391" y="12298"/>
                  </a:cubicBezTo>
                  <a:cubicBezTo>
                    <a:pt x="2517" y="12035"/>
                    <a:pt x="2642" y="11720"/>
                    <a:pt x="2768" y="11457"/>
                  </a:cubicBezTo>
                  <a:cubicBezTo>
                    <a:pt x="3020" y="10984"/>
                    <a:pt x="3397" y="10984"/>
                    <a:pt x="3817" y="10984"/>
                  </a:cubicBezTo>
                  <a:cubicBezTo>
                    <a:pt x="4026" y="11036"/>
                    <a:pt x="4194" y="11247"/>
                    <a:pt x="4236" y="11457"/>
                  </a:cubicBezTo>
                  <a:cubicBezTo>
                    <a:pt x="4236" y="21022"/>
                    <a:pt x="4236" y="21022"/>
                    <a:pt x="4236" y="21022"/>
                  </a:cubicBezTo>
                  <a:cubicBezTo>
                    <a:pt x="4236" y="21337"/>
                    <a:pt x="4446" y="21600"/>
                    <a:pt x="4739" y="21600"/>
                  </a:cubicBezTo>
                  <a:cubicBezTo>
                    <a:pt x="21097" y="21600"/>
                    <a:pt x="21097" y="21600"/>
                    <a:pt x="21097" y="21600"/>
                  </a:cubicBezTo>
                  <a:cubicBezTo>
                    <a:pt x="21390" y="21600"/>
                    <a:pt x="21600" y="21337"/>
                    <a:pt x="21600" y="21022"/>
                  </a:cubicBezTo>
                  <a:cubicBezTo>
                    <a:pt x="21600" y="578"/>
                    <a:pt x="21600" y="578"/>
                    <a:pt x="21600" y="578"/>
                  </a:cubicBezTo>
                  <a:cubicBezTo>
                    <a:pt x="21600" y="263"/>
                    <a:pt x="21390" y="0"/>
                    <a:pt x="21097" y="0"/>
                  </a:cubicBezTo>
                  <a:lnTo>
                    <a:pt x="14889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94" name="Google Shape;947;p38"/>
          <p:cNvGrpSpPr/>
          <p:nvPr/>
        </p:nvGrpSpPr>
        <p:grpSpPr>
          <a:xfrm>
            <a:off x="1087565" y="3693755"/>
            <a:ext cx="434706" cy="400523"/>
            <a:chOff x="0" y="0"/>
            <a:chExt cx="434705" cy="400521"/>
          </a:xfrm>
        </p:grpSpPr>
        <p:sp>
          <p:nvSpPr>
            <p:cNvPr id="791" name="Google Shape;948;p38"/>
            <p:cNvSpPr/>
            <p:nvPr/>
          </p:nvSpPr>
          <p:spPr>
            <a:xfrm>
              <a:off x="-1" y="112173"/>
              <a:ext cx="211853" cy="28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600" fill="norm" stroke="1" extrusionOk="0">
                  <a:moveTo>
                    <a:pt x="1811" y="11591"/>
                  </a:moveTo>
                  <a:cubicBezTo>
                    <a:pt x="-212" y="14266"/>
                    <a:pt x="-555" y="16797"/>
                    <a:pt x="857" y="18666"/>
                  </a:cubicBezTo>
                  <a:cubicBezTo>
                    <a:pt x="2307" y="20565"/>
                    <a:pt x="5360" y="21600"/>
                    <a:pt x="9482" y="21600"/>
                  </a:cubicBezTo>
                  <a:cubicBezTo>
                    <a:pt x="16580" y="21600"/>
                    <a:pt x="16580" y="21600"/>
                    <a:pt x="16580" y="21600"/>
                  </a:cubicBezTo>
                  <a:cubicBezTo>
                    <a:pt x="15206" y="21082"/>
                    <a:pt x="13756" y="20277"/>
                    <a:pt x="12840" y="18925"/>
                  </a:cubicBezTo>
                  <a:cubicBezTo>
                    <a:pt x="11008" y="16222"/>
                    <a:pt x="12878" y="13806"/>
                    <a:pt x="12993" y="13691"/>
                  </a:cubicBezTo>
                  <a:cubicBezTo>
                    <a:pt x="13565" y="12943"/>
                    <a:pt x="13565" y="12943"/>
                    <a:pt x="13565" y="12943"/>
                  </a:cubicBezTo>
                  <a:cubicBezTo>
                    <a:pt x="21045" y="3193"/>
                    <a:pt x="21045" y="3193"/>
                    <a:pt x="21045" y="3193"/>
                  </a:cubicBezTo>
                  <a:cubicBezTo>
                    <a:pt x="20625" y="2646"/>
                    <a:pt x="20625" y="2646"/>
                    <a:pt x="20625" y="2646"/>
                  </a:cubicBezTo>
                  <a:cubicBezTo>
                    <a:pt x="20434" y="2445"/>
                    <a:pt x="18030" y="0"/>
                    <a:pt x="14634" y="0"/>
                  </a:cubicBezTo>
                  <a:cubicBezTo>
                    <a:pt x="11275" y="0"/>
                    <a:pt x="9558" y="1582"/>
                    <a:pt x="8947" y="2272"/>
                  </a:cubicBezTo>
                  <a:lnTo>
                    <a:pt x="1811" y="11591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2" name="Google Shape;949;p38"/>
            <p:cNvSpPr/>
            <p:nvPr/>
          </p:nvSpPr>
          <p:spPr>
            <a:xfrm>
              <a:off x="131093" y="207005"/>
              <a:ext cx="303613" cy="193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3" h="21600" fill="norm" stroke="1" extrusionOk="0">
                  <a:moveTo>
                    <a:pt x="19343" y="6686"/>
                  </a:moveTo>
                  <a:cubicBezTo>
                    <a:pt x="16998" y="0"/>
                    <a:pt x="16998" y="0"/>
                    <a:pt x="16998" y="0"/>
                  </a:cubicBezTo>
                  <a:cubicBezTo>
                    <a:pt x="17102" y="1714"/>
                    <a:pt x="16998" y="3729"/>
                    <a:pt x="16346" y="5614"/>
                  </a:cubicBezTo>
                  <a:cubicBezTo>
                    <a:pt x="15017" y="9429"/>
                    <a:pt x="12203" y="9514"/>
                    <a:pt x="11865" y="9514"/>
                  </a:cubicBezTo>
                  <a:cubicBezTo>
                    <a:pt x="11865" y="9514"/>
                    <a:pt x="11865" y="9514"/>
                    <a:pt x="11865" y="9514"/>
                  </a:cubicBezTo>
                  <a:cubicBezTo>
                    <a:pt x="11057" y="9514"/>
                    <a:pt x="11057" y="9514"/>
                    <a:pt x="11057" y="9514"/>
                  </a:cubicBezTo>
                  <a:cubicBezTo>
                    <a:pt x="869" y="9514"/>
                    <a:pt x="869" y="9514"/>
                    <a:pt x="869" y="9514"/>
                  </a:cubicBezTo>
                  <a:cubicBezTo>
                    <a:pt x="556" y="10371"/>
                    <a:pt x="556" y="10371"/>
                    <a:pt x="556" y="10371"/>
                  </a:cubicBezTo>
                  <a:cubicBezTo>
                    <a:pt x="504" y="10543"/>
                    <a:pt x="-616" y="13629"/>
                    <a:pt x="478" y="17100"/>
                  </a:cubicBezTo>
                  <a:cubicBezTo>
                    <a:pt x="1755" y="21214"/>
                    <a:pt x="4830" y="21557"/>
                    <a:pt x="5012" y="21600"/>
                  </a:cubicBezTo>
                  <a:cubicBezTo>
                    <a:pt x="14131" y="21600"/>
                    <a:pt x="14131" y="21600"/>
                    <a:pt x="14131" y="21600"/>
                  </a:cubicBezTo>
                  <a:cubicBezTo>
                    <a:pt x="16945" y="21600"/>
                    <a:pt x="19030" y="20057"/>
                    <a:pt x="20020" y="17229"/>
                  </a:cubicBezTo>
                  <a:cubicBezTo>
                    <a:pt x="20984" y="14443"/>
                    <a:pt x="20750" y="10671"/>
                    <a:pt x="19343" y="668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3" name="Google Shape;950;p38"/>
            <p:cNvSpPr/>
            <p:nvPr/>
          </p:nvSpPr>
          <p:spPr>
            <a:xfrm>
              <a:off x="107403" y="0"/>
              <a:ext cx="264910" cy="28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1600" fill="norm" stroke="1" extrusionOk="0">
                  <a:moveTo>
                    <a:pt x="14692" y="4255"/>
                  </a:moveTo>
                  <a:cubicBezTo>
                    <a:pt x="13063" y="1526"/>
                    <a:pt x="10921" y="0"/>
                    <a:pt x="8628" y="0"/>
                  </a:cubicBezTo>
                  <a:cubicBezTo>
                    <a:pt x="6365" y="0"/>
                    <a:pt x="4223" y="1526"/>
                    <a:pt x="2594" y="4255"/>
                  </a:cubicBezTo>
                  <a:cubicBezTo>
                    <a:pt x="0" y="8628"/>
                    <a:pt x="0" y="8628"/>
                    <a:pt x="0" y="8628"/>
                  </a:cubicBezTo>
                  <a:cubicBezTo>
                    <a:pt x="815" y="8159"/>
                    <a:pt x="1840" y="7807"/>
                    <a:pt x="3137" y="7807"/>
                  </a:cubicBezTo>
                  <a:cubicBezTo>
                    <a:pt x="6335" y="7807"/>
                    <a:pt x="8417" y="10712"/>
                    <a:pt x="8507" y="10859"/>
                  </a:cubicBezTo>
                  <a:cubicBezTo>
                    <a:pt x="8537" y="10888"/>
                    <a:pt x="8537" y="10888"/>
                    <a:pt x="8537" y="10888"/>
                  </a:cubicBezTo>
                  <a:cubicBezTo>
                    <a:pt x="8839" y="11446"/>
                    <a:pt x="8839" y="11446"/>
                    <a:pt x="8839" y="11446"/>
                  </a:cubicBezTo>
                  <a:cubicBezTo>
                    <a:pt x="8990" y="11651"/>
                    <a:pt x="8990" y="11651"/>
                    <a:pt x="8990" y="11651"/>
                  </a:cubicBezTo>
                  <a:cubicBezTo>
                    <a:pt x="14873" y="21600"/>
                    <a:pt x="14873" y="21600"/>
                    <a:pt x="14873" y="21600"/>
                  </a:cubicBezTo>
                  <a:cubicBezTo>
                    <a:pt x="15597" y="21600"/>
                    <a:pt x="15597" y="21600"/>
                    <a:pt x="15597" y="21600"/>
                  </a:cubicBezTo>
                  <a:cubicBezTo>
                    <a:pt x="15597" y="21600"/>
                    <a:pt x="15597" y="21600"/>
                    <a:pt x="15597" y="21600"/>
                  </a:cubicBezTo>
                  <a:cubicBezTo>
                    <a:pt x="15747" y="21600"/>
                    <a:pt x="18764" y="21571"/>
                    <a:pt x="20122" y="19282"/>
                  </a:cubicBezTo>
                  <a:cubicBezTo>
                    <a:pt x="21600" y="16816"/>
                    <a:pt x="20273" y="13705"/>
                    <a:pt x="20152" y="13471"/>
                  </a:cubicBezTo>
                  <a:lnTo>
                    <a:pt x="14692" y="425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01" name="Google Shape;951;p38"/>
          <p:cNvGrpSpPr/>
          <p:nvPr/>
        </p:nvGrpSpPr>
        <p:grpSpPr>
          <a:xfrm>
            <a:off x="1881286" y="3687409"/>
            <a:ext cx="441842" cy="413283"/>
            <a:chOff x="0" y="0"/>
            <a:chExt cx="441841" cy="413281"/>
          </a:xfrm>
        </p:grpSpPr>
        <p:sp>
          <p:nvSpPr>
            <p:cNvPr id="795" name="Google Shape;952;p38"/>
            <p:cNvSpPr/>
            <p:nvPr/>
          </p:nvSpPr>
          <p:spPr>
            <a:xfrm>
              <a:off x="290704" y="175462"/>
              <a:ext cx="144721" cy="107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2" h="21600" fill="norm" stroke="1" extrusionOk="0">
                  <a:moveTo>
                    <a:pt x="16724" y="21600"/>
                  </a:moveTo>
                  <a:cubicBezTo>
                    <a:pt x="19049" y="21600"/>
                    <a:pt x="21600" y="18960"/>
                    <a:pt x="20409" y="14720"/>
                  </a:cubicBezTo>
                  <a:cubicBezTo>
                    <a:pt x="20409" y="14720"/>
                    <a:pt x="20409" y="14720"/>
                    <a:pt x="20409" y="14720"/>
                  </a:cubicBezTo>
                  <a:cubicBezTo>
                    <a:pt x="14400" y="0"/>
                    <a:pt x="14400" y="0"/>
                    <a:pt x="14400" y="0"/>
                  </a:cubicBezTo>
                  <a:cubicBezTo>
                    <a:pt x="340" y="11360"/>
                    <a:pt x="340" y="11360"/>
                    <a:pt x="340" y="11360"/>
                  </a:cubicBezTo>
                  <a:cubicBezTo>
                    <a:pt x="4535" y="21600"/>
                    <a:pt x="4535" y="21600"/>
                    <a:pt x="4535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16724" y="21600"/>
                  </a:lnTo>
                  <a:close/>
                </a:path>
              </a:pathLst>
            </a:custGeom>
            <a:solidFill>
              <a:srgbClr val="6AA84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6" name="Google Shape;953;p38"/>
            <p:cNvSpPr/>
            <p:nvPr/>
          </p:nvSpPr>
          <p:spPr>
            <a:xfrm>
              <a:off x="72597" y="254878"/>
              <a:ext cx="105273" cy="14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600" fill="norm" stroke="1" extrusionOk="0">
                  <a:moveTo>
                    <a:pt x="20867" y="4259"/>
                  </a:moveTo>
                  <a:cubicBezTo>
                    <a:pt x="9321" y="4259"/>
                    <a:pt x="9321" y="4259"/>
                    <a:pt x="9321" y="4259"/>
                  </a:cubicBezTo>
                  <a:cubicBezTo>
                    <a:pt x="12463" y="0"/>
                    <a:pt x="12463" y="0"/>
                    <a:pt x="12463" y="0"/>
                  </a:cubicBezTo>
                  <a:cubicBezTo>
                    <a:pt x="12463" y="0"/>
                    <a:pt x="12463" y="0"/>
                    <a:pt x="12463" y="0"/>
                  </a:cubicBezTo>
                  <a:cubicBezTo>
                    <a:pt x="838" y="15576"/>
                    <a:pt x="838" y="15576"/>
                    <a:pt x="838" y="15576"/>
                  </a:cubicBezTo>
                  <a:cubicBezTo>
                    <a:pt x="-733" y="17706"/>
                    <a:pt x="-340" y="21052"/>
                    <a:pt x="4137" y="21539"/>
                  </a:cubicBezTo>
                  <a:cubicBezTo>
                    <a:pt x="4137" y="21600"/>
                    <a:pt x="4137" y="21600"/>
                    <a:pt x="4137" y="21600"/>
                  </a:cubicBezTo>
                  <a:cubicBezTo>
                    <a:pt x="20867" y="21600"/>
                    <a:pt x="20867" y="21600"/>
                    <a:pt x="20867" y="21600"/>
                  </a:cubicBezTo>
                  <a:lnTo>
                    <a:pt x="20867" y="4259"/>
                  </a:ln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7" name="Google Shape;954;p38"/>
            <p:cNvSpPr/>
            <p:nvPr/>
          </p:nvSpPr>
          <p:spPr>
            <a:xfrm>
              <a:off x="94245" y="17133"/>
              <a:ext cx="142620" cy="139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36" fill="norm" stroke="1" extrusionOk="0">
                  <a:moveTo>
                    <a:pt x="12780" y="2204"/>
                  </a:moveTo>
                  <a:cubicBezTo>
                    <a:pt x="11520" y="171"/>
                    <a:pt x="8520" y="-1164"/>
                    <a:pt x="6360" y="1449"/>
                  </a:cubicBezTo>
                  <a:cubicBezTo>
                    <a:pt x="6360" y="1449"/>
                    <a:pt x="6360" y="1449"/>
                    <a:pt x="6360" y="1449"/>
                  </a:cubicBezTo>
                  <a:cubicBezTo>
                    <a:pt x="0" y="12133"/>
                    <a:pt x="0" y="12133"/>
                    <a:pt x="0" y="12133"/>
                  </a:cubicBezTo>
                  <a:cubicBezTo>
                    <a:pt x="14820" y="20436"/>
                    <a:pt x="14820" y="20436"/>
                    <a:pt x="14820" y="20436"/>
                  </a:cubicBezTo>
                  <a:cubicBezTo>
                    <a:pt x="19200" y="13120"/>
                    <a:pt x="19200" y="13120"/>
                    <a:pt x="19200" y="13120"/>
                  </a:cubicBezTo>
                  <a:cubicBezTo>
                    <a:pt x="21600" y="17068"/>
                    <a:pt x="21600" y="17068"/>
                    <a:pt x="21600" y="17068"/>
                  </a:cubicBezTo>
                  <a:cubicBezTo>
                    <a:pt x="21600" y="17068"/>
                    <a:pt x="21600" y="17068"/>
                    <a:pt x="21600" y="17068"/>
                  </a:cubicBezTo>
                  <a:lnTo>
                    <a:pt x="12780" y="2204"/>
                  </a:lnTo>
                  <a:close/>
                </a:path>
              </a:pathLst>
            </a:custGeom>
            <a:solidFill>
              <a:srgbClr val="3C7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8" name="Google Shape;955;p38"/>
            <p:cNvSpPr/>
            <p:nvPr/>
          </p:nvSpPr>
          <p:spPr>
            <a:xfrm>
              <a:off x="0" y="164424"/>
              <a:ext cx="160400" cy="231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600" fill="norm" stroke="1" extrusionOk="0">
                  <a:moveTo>
                    <a:pt x="21337" y="7632"/>
                  </a:moveTo>
                  <a:cubicBezTo>
                    <a:pt x="16279" y="0"/>
                    <a:pt x="16279" y="0"/>
                    <a:pt x="16279" y="0"/>
                  </a:cubicBezTo>
                  <a:cubicBezTo>
                    <a:pt x="4268" y="741"/>
                    <a:pt x="4268" y="741"/>
                    <a:pt x="4268" y="741"/>
                  </a:cubicBezTo>
                  <a:cubicBezTo>
                    <a:pt x="6322" y="1556"/>
                    <a:pt x="6322" y="1556"/>
                    <a:pt x="6322" y="1556"/>
                  </a:cubicBezTo>
                  <a:cubicBezTo>
                    <a:pt x="791" y="8262"/>
                    <a:pt x="791" y="8262"/>
                    <a:pt x="791" y="8262"/>
                  </a:cubicBezTo>
                  <a:cubicBezTo>
                    <a:pt x="-263" y="9559"/>
                    <a:pt x="-263" y="11189"/>
                    <a:pt x="791" y="12486"/>
                  </a:cubicBezTo>
                  <a:cubicBezTo>
                    <a:pt x="6533" y="19488"/>
                    <a:pt x="6533" y="19488"/>
                    <a:pt x="6533" y="19488"/>
                  </a:cubicBezTo>
                  <a:cubicBezTo>
                    <a:pt x="7639" y="20785"/>
                    <a:pt x="9641" y="21600"/>
                    <a:pt x="11749" y="21600"/>
                  </a:cubicBezTo>
                  <a:cubicBezTo>
                    <a:pt x="12434" y="21600"/>
                    <a:pt x="12434" y="21600"/>
                    <a:pt x="12434" y="21600"/>
                  </a:cubicBezTo>
                  <a:cubicBezTo>
                    <a:pt x="12434" y="21563"/>
                    <a:pt x="12434" y="21563"/>
                    <a:pt x="12434" y="21563"/>
                  </a:cubicBezTo>
                  <a:cubicBezTo>
                    <a:pt x="9431" y="21267"/>
                    <a:pt x="9167" y="19229"/>
                    <a:pt x="10221" y="17932"/>
                  </a:cubicBezTo>
                  <a:cubicBezTo>
                    <a:pt x="18018" y="8447"/>
                    <a:pt x="18018" y="8447"/>
                    <a:pt x="18018" y="8447"/>
                  </a:cubicBezTo>
                  <a:cubicBezTo>
                    <a:pt x="18018" y="8447"/>
                    <a:pt x="18018" y="8447"/>
                    <a:pt x="18018" y="8447"/>
                  </a:cubicBezTo>
                  <a:cubicBezTo>
                    <a:pt x="19335" y="6854"/>
                    <a:pt x="19335" y="6854"/>
                    <a:pt x="19335" y="6854"/>
                  </a:cubicBezTo>
                  <a:lnTo>
                    <a:pt x="21337" y="7632"/>
                  </a:lnTo>
                  <a:close/>
                </a:path>
              </a:pathLst>
            </a:custGeom>
            <a:solidFill>
              <a:srgbClr val="76A5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9" name="Google Shape;956;p38"/>
            <p:cNvSpPr/>
            <p:nvPr/>
          </p:nvSpPr>
          <p:spPr>
            <a:xfrm>
              <a:off x="136200" y="0"/>
              <a:ext cx="223811" cy="16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09" y="12182"/>
                  </a:moveTo>
                  <a:cubicBezTo>
                    <a:pt x="16095" y="2918"/>
                    <a:pt x="16095" y="2918"/>
                    <a:pt x="16095" y="2918"/>
                  </a:cubicBezTo>
                  <a:cubicBezTo>
                    <a:pt x="15330" y="1075"/>
                    <a:pt x="13878" y="0"/>
                    <a:pt x="12310" y="0"/>
                  </a:cubicBezTo>
                  <a:cubicBezTo>
                    <a:pt x="4014" y="0"/>
                    <a:pt x="4014" y="0"/>
                    <a:pt x="4014" y="0"/>
                  </a:cubicBezTo>
                  <a:cubicBezTo>
                    <a:pt x="2485" y="0"/>
                    <a:pt x="1032" y="1075"/>
                    <a:pt x="268" y="2918"/>
                  </a:cubicBezTo>
                  <a:cubicBezTo>
                    <a:pt x="0" y="3481"/>
                    <a:pt x="0" y="3481"/>
                    <a:pt x="0" y="3481"/>
                  </a:cubicBezTo>
                  <a:cubicBezTo>
                    <a:pt x="0" y="3481"/>
                    <a:pt x="0" y="3481"/>
                    <a:pt x="0" y="3481"/>
                  </a:cubicBezTo>
                  <a:cubicBezTo>
                    <a:pt x="1376" y="1177"/>
                    <a:pt x="3288" y="2355"/>
                    <a:pt x="4091" y="4146"/>
                  </a:cubicBezTo>
                  <a:cubicBezTo>
                    <a:pt x="9710" y="17249"/>
                    <a:pt x="9710" y="17249"/>
                    <a:pt x="9710" y="17249"/>
                  </a:cubicBezTo>
                  <a:cubicBezTo>
                    <a:pt x="9710" y="17249"/>
                    <a:pt x="9710" y="17249"/>
                    <a:pt x="9710" y="17249"/>
                  </a:cubicBezTo>
                  <a:cubicBezTo>
                    <a:pt x="10666" y="19501"/>
                    <a:pt x="10666" y="19501"/>
                    <a:pt x="10666" y="19501"/>
                  </a:cubicBezTo>
                  <a:cubicBezTo>
                    <a:pt x="9213" y="20576"/>
                    <a:pt x="9213" y="20576"/>
                    <a:pt x="9213" y="20576"/>
                  </a:cubicBezTo>
                  <a:cubicBezTo>
                    <a:pt x="17892" y="21600"/>
                    <a:pt x="17892" y="21600"/>
                    <a:pt x="17892" y="21600"/>
                  </a:cubicBezTo>
                  <a:cubicBezTo>
                    <a:pt x="21600" y="11056"/>
                    <a:pt x="21600" y="11056"/>
                    <a:pt x="21600" y="11056"/>
                  </a:cubicBezTo>
                  <a:lnTo>
                    <a:pt x="20109" y="12182"/>
                  </a:lnTo>
                  <a:close/>
                </a:path>
              </a:pathLst>
            </a:custGeom>
            <a:solidFill>
              <a:srgbClr val="6D9E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0" name="Google Shape;957;p38"/>
            <p:cNvSpPr/>
            <p:nvPr/>
          </p:nvSpPr>
          <p:spPr>
            <a:xfrm>
              <a:off x="218965" y="248571"/>
              <a:ext cx="222877" cy="16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20801" y="573"/>
                  </a:moveTo>
                  <a:cubicBezTo>
                    <a:pt x="20573" y="0"/>
                    <a:pt x="20573" y="0"/>
                    <a:pt x="20573" y="0"/>
                  </a:cubicBezTo>
                  <a:cubicBezTo>
                    <a:pt x="20573" y="0"/>
                    <a:pt x="20573" y="0"/>
                    <a:pt x="20573" y="0"/>
                  </a:cubicBezTo>
                  <a:cubicBezTo>
                    <a:pt x="21372" y="2759"/>
                    <a:pt x="19661" y="4476"/>
                    <a:pt x="18101" y="4476"/>
                  </a:cubicBezTo>
                  <a:cubicBezTo>
                    <a:pt x="6883" y="4476"/>
                    <a:pt x="6883" y="4476"/>
                    <a:pt x="6883" y="4476"/>
                  </a:cubicBezTo>
                  <a:cubicBezTo>
                    <a:pt x="6883" y="4476"/>
                    <a:pt x="6883" y="4476"/>
                    <a:pt x="6883" y="4476"/>
                  </a:cubicBezTo>
                  <a:cubicBezTo>
                    <a:pt x="4982" y="4476"/>
                    <a:pt x="4982" y="4476"/>
                    <a:pt x="4982" y="4476"/>
                  </a:cubicBezTo>
                  <a:cubicBezTo>
                    <a:pt x="4982" y="2134"/>
                    <a:pt x="4982" y="2134"/>
                    <a:pt x="4982" y="2134"/>
                  </a:cubicBezTo>
                  <a:cubicBezTo>
                    <a:pt x="0" y="11867"/>
                    <a:pt x="0" y="11867"/>
                    <a:pt x="0" y="11867"/>
                  </a:cubicBezTo>
                  <a:cubicBezTo>
                    <a:pt x="4982" y="21600"/>
                    <a:pt x="4982" y="21600"/>
                    <a:pt x="4982" y="21600"/>
                  </a:cubicBezTo>
                  <a:cubicBezTo>
                    <a:pt x="4982" y="19310"/>
                    <a:pt x="4982" y="19310"/>
                    <a:pt x="4982" y="19310"/>
                  </a:cubicBezTo>
                  <a:cubicBezTo>
                    <a:pt x="12930" y="19310"/>
                    <a:pt x="12930" y="19310"/>
                    <a:pt x="12930" y="19310"/>
                  </a:cubicBezTo>
                  <a:cubicBezTo>
                    <a:pt x="14451" y="19310"/>
                    <a:pt x="15896" y="18165"/>
                    <a:pt x="16656" y="16343"/>
                  </a:cubicBezTo>
                  <a:cubicBezTo>
                    <a:pt x="20801" y="6506"/>
                    <a:pt x="20801" y="6506"/>
                    <a:pt x="20801" y="6506"/>
                  </a:cubicBezTo>
                  <a:cubicBezTo>
                    <a:pt x="21600" y="4684"/>
                    <a:pt x="21600" y="2394"/>
                    <a:pt x="20801" y="573"/>
                  </a:cubicBezTo>
                  <a:close/>
                </a:path>
              </a:pathLst>
            </a:custGeom>
            <a:solidFill>
              <a:srgbClr val="93C4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10" name="Google Shape;958;p38"/>
          <p:cNvGrpSpPr/>
          <p:nvPr/>
        </p:nvGrpSpPr>
        <p:grpSpPr>
          <a:xfrm>
            <a:off x="4364628" y="3671511"/>
            <a:ext cx="441333" cy="445721"/>
            <a:chOff x="0" y="0"/>
            <a:chExt cx="441331" cy="445720"/>
          </a:xfrm>
        </p:grpSpPr>
        <p:sp>
          <p:nvSpPr>
            <p:cNvPr id="802" name="Google Shape;959;p38"/>
            <p:cNvSpPr/>
            <p:nvPr/>
          </p:nvSpPr>
          <p:spPr>
            <a:xfrm>
              <a:off x="284415" y="0"/>
              <a:ext cx="156917" cy="15803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3" name="Google Shape;960;p38"/>
            <p:cNvSpPr/>
            <p:nvPr/>
          </p:nvSpPr>
          <p:spPr>
            <a:xfrm>
              <a:off x="0" y="0"/>
              <a:ext cx="156547" cy="15803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4" name="Google Shape;961;p38"/>
            <p:cNvSpPr/>
            <p:nvPr/>
          </p:nvSpPr>
          <p:spPr>
            <a:xfrm>
              <a:off x="284415" y="287690"/>
              <a:ext cx="156917" cy="158031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5" name="Google Shape;962;p38"/>
            <p:cNvSpPr/>
            <p:nvPr/>
          </p:nvSpPr>
          <p:spPr>
            <a:xfrm>
              <a:off x="0" y="287690"/>
              <a:ext cx="156547" cy="15803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6" name="Google Shape;963;p38"/>
            <p:cNvSpPr/>
            <p:nvPr/>
          </p:nvSpPr>
          <p:spPr>
            <a:xfrm>
              <a:off x="149236" y="28224"/>
              <a:ext cx="141143" cy="10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127" y="5944"/>
                    <a:pt x="8473" y="5944"/>
                    <a:pt x="0" y="0"/>
                  </a:cubicBezTo>
                  <a:cubicBezTo>
                    <a:pt x="1551" y="3098"/>
                    <a:pt x="2446" y="6781"/>
                    <a:pt x="2446" y="10800"/>
                  </a:cubicBezTo>
                  <a:cubicBezTo>
                    <a:pt x="2446" y="14819"/>
                    <a:pt x="1551" y="18586"/>
                    <a:pt x="0" y="21600"/>
                  </a:cubicBezTo>
                  <a:cubicBezTo>
                    <a:pt x="8473" y="15740"/>
                    <a:pt x="13127" y="15740"/>
                    <a:pt x="21600" y="21600"/>
                  </a:cubicBezTo>
                  <a:cubicBezTo>
                    <a:pt x="20049" y="18586"/>
                    <a:pt x="19154" y="14819"/>
                    <a:pt x="19154" y="10800"/>
                  </a:cubicBezTo>
                  <a:cubicBezTo>
                    <a:pt x="19154" y="6781"/>
                    <a:pt x="20049" y="3098"/>
                    <a:pt x="21600" y="0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7" name="Google Shape;964;p38"/>
            <p:cNvSpPr/>
            <p:nvPr/>
          </p:nvSpPr>
          <p:spPr>
            <a:xfrm>
              <a:off x="149236" y="315914"/>
              <a:ext cx="141143" cy="10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54" y="10800"/>
                  </a:moveTo>
                  <a:cubicBezTo>
                    <a:pt x="19154" y="6781"/>
                    <a:pt x="20049" y="3014"/>
                    <a:pt x="21600" y="0"/>
                  </a:cubicBezTo>
                  <a:cubicBezTo>
                    <a:pt x="13127" y="5860"/>
                    <a:pt x="8473" y="5860"/>
                    <a:pt x="0" y="0"/>
                  </a:cubicBezTo>
                  <a:cubicBezTo>
                    <a:pt x="1551" y="3014"/>
                    <a:pt x="2446" y="6781"/>
                    <a:pt x="2446" y="10800"/>
                  </a:cubicBezTo>
                  <a:cubicBezTo>
                    <a:pt x="2446" y="14819"/>
                    <a:pt x="1551" y="18502"/>
                    <a:pt x="0" y="21600"/>
                  </a:cubicBezTo>
                  <a:cubicBezTo>
                    <a:pt x="8473" y="15740"/>
                    <a:pt x="13127" y="15740"/>
                    <a:pt x="21600" y="21600"/>
                  </a:cubicBezTo>
                  <a:cubicBezTo>
                    <a:pt x="20049" y="18502"/>
                    <a:pt x="19154" y="14819"/>
                    <a:pt x="19154" y="10800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8" name="Google Shape;965;p38"/>
            <p:cNvSpPr/>
            <p:nvPr/>
          </p:nvSpPr>
          <p:spPr>
            <a:xfrm>
              <a:off x="27263" y="151295"/>
              <a:ext cx="100533" cy="142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4" y="20053"/>
                    <a:pt x="6781" y="19160"/>
                    <a:pt x="10800" y="19160"/>
                  </a:cubicBezTo>
                  <a:cubicBezTo>
                    <a:pt x="14819" y="19160"/>
                    <a:pt x="18502" y="20053"/>
                    <a:pt x="21600" y="21600"/>
                  </a:cubicBezTo>
                  <a:cubicBezTo>
                    <a:pt x="15740" y="13150"/>
                    <a:pt x="15740" y="8450"/>
                    <a:pt x="21600" y="0"/>
                  </a:cubicBezTo>
                  <a:cubicBezTo>
                    <a:pt x="18502" y="1547"/>
                    <a:pt x="14819" y="2440"/>
                    <a:pt x="10800" y="2440"/>
                  </a:cubicBezTo>
                  <a:cubicBezTo>
                    <a:pt x="6781" y="2440"/>
                    <a:pt x="3014" y="1547"/>
                    <a:pt x="0" y="0"/>
                  </a:cubicBezTo>
                  <a:cubicBezTo>
                    <a:pt x="5860" y="8450"/>
                    <a:pt x="5860" y="13150"/>
                    <a:pt x="0" y="21600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9" name="Google Shape;966;p38"/>
            <p:cNvSpPr/>
            <p:nvPr/>
          </p:nvSpPr>
          <p:spPr>
            <a:xfrm>
              <a:off x="311820" y="151725"/>
              <a:ext cx="100533" cy="142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86" y="1492"/>
                    <a:pt x="14819" y="2387"/>
                    <a:pt x="10800" y="2387"/>
                  </a:cubicBezTo>
                  <a:cubicBezTo>
                    <a:pt x="6781" y="2387"/>
                    <a:pt x="3098" y="1492"/>
                    <a:pt x="0" y="0"/>
                  </a:cubicBezTo>
                  <a:cubicBezTo>
                    <a:pt x="5860" y="8473"/>
                    <a:pt x="5860" y="13127"/>
                    <a:pt x="0" y="21600"/>
                  </a:cubicBezTo>
                  <a:cubicBezTo>
                    <a:pt x="3098" y="20049"/>
                    <a:pt x="6781" y="19154"/>
                    <a:pt x="10800" y="19154"/>
                  </a:cubicBezTo>
                  <a:cubicBezTo>
                    <a:pt x="14819" y="19154"/>
                    <a:pt x="18586" y="20049"/>
                    <a:pt x="21600" y="21600"/>
                  </a:cubicBezTo>
                  <a:cubicBezTo>
                    <a:pt x="15740" y="13127"/>
                    <a:pt x="15740" y="8473"/>
                    <a:pt x="21600" y="0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23" name="Google Shape;967;p38"/>
          <p:cNvGrpSpPr/>
          <p:nvPr/>
        </p:nvGrpSpPr>
        <p:grpSpPr>
          <a:xfrm>
            <a:off x="5157420" y="3693981"/>
            <a:ext cx="445652" cy="400825"/>
            <a:chOff x="0" y="0"/>
            <a:chExt cx="445650" cy="400824"/>
          </a:xfrm>
        </p:grpSpPr>
        <p:sp>
          <p:nvSpPr>
            <p:cNvPr id="811" name="Google Shape;968;p38"/>
            <p:cNvSpPr/>
            <p:nvPr/>
          </p:nvSpPr>
          <p:spPr>
            <a:xfrm>
              <a:off x="256558" y="-1"/>
              <a:ext cx="103993" cy="10455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2" name="Google Shape;969;p38"/>
            <p:cNvSpPr/>
            <p:nvPr/>
          </p:nvSpPr>
          <p:spPr>
            <a:xfrm>
              <a:off x="86015" y="-1"/>
              <a:ext cx="103993" cy="10455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3" name="Google Shape;970;p38"/>
            <p:cNvSpPr/>
            <p:nvPr/>
          </p:nvSpPr>
          <p:spPr>
            <a:xfrm>
              <a:off x="256558" y="296274"/>
              <a:ext cx="103993" cy="10455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4" name="Google Shape;971;p38"/>
            <p:cNvSpPr/>
            <p:nvPr/>
          </p:nvSpPr>
          <p:spPr>
            <a:xfrm>
              <a:off x="341658" y="148251"/>
              <a:ext cx="103993" cy="104179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5" name="Google Shape;972;p38"/>
            <p:cNvSpPr/>
            <p:nvPr/>
          </p:nvSpPr>
          <p:spPr>
            <a:xfrm>
              <a:off x="0" y="148251"/>
              <a:ext cx="104365" cy="104179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6" name="Google Shape;973;p38"/>
            <p:cNvSpPr/>
            <p:nvPr/>
          </p:nvSpPr>
          <p:spPr>
            <a:xfrm>
              <a:off x="86015" y="296274"/>
              <a:ext cx="103993" cy="10455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7" name="Google Shape;974;p38"/>
            <p:cNvSpPr/>
            <p:nvPr/>
          </p:nvSpPr>
          <p:spPr>
            <a:xfrm>
              <a:off x="51815" y="79906"/>
              <a:ext cx="86359" cy="9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9" y="6651"/>
                  </a:moveTo>
                  <a:cubicBezTo>
                    <a:pt x="16306" y="6651"/>
                    <a:pt x="11718" y="4017"/>
                    <a:pt x="9318" y="0"/>
                  </a:cubicBezTo>
                  <a:cubicBezTo>
                    <a:pt x="9882" y="7507"/>
                    <a:pt x="7271" y="11722"/>
                    <a:pt x="0" y="14949"/>
                  </a:cubicBezTo>
                  <a:cubicBezTo>
                    <a:pt x="71" y="14949"/>
                    <a:pt x="71" y="14949"/>
                    <a:pt x="71" y="14949"/>
                  </a:cubicBezTo>
                  <a:cubicBezTo>
                    <a:pt x="5294" y="14949"/>
                    <a:pt x="9882" y="17649"/>
                    <a:pt x="12282" y="21600"/>
                  </a:cubicBezTo>
                  <a:cubicBezTo>
                    <a:pt x="11718" y="14093"/>
                    <a:pt x="14329" y="9944"/>
                    <a:pt x="21600" y="6651"/>
                  </a:cubicBezTo>
                  <a:cubicBezTo>
                    <a:pt x="21600" y="6651"/>
                    <a:pt x="21529" y="6651"/>
                    <a:pt x="21529" y="6651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8" name="Google Shape;975;p38"/>
            <p:cNvSpPr/>
            <p:nvPr/>
          </p:nvSpPr>
          <p:spPr>
            <a:xfrm>
              <a:off x="186328" y="23697"/>
              <a:ext cx="73891" cy="57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92" y="10800"/>
                  </a:moveTo>
                  <a:cubicBezTo>
                    <a:pt x="19292" y="6844"/>
                    <a:pt x="20198" y="3208"/>
                    <a:pt x="21600" y="0"/>
                  </a:cubicBezTo>
                  <a:cubicBezTo>
                    <a:pt x="13768" y="6950"/>
                    <a:pt x="7832" y="6950"/>
                    <a:pt x="0" y="0"/>
                  </a:cubicBezTo>
                  <a:cubicBezTo>
                    <a:pt x="1402" y="3208"/>
                    <a:pt x="2308" y="6844"/>
                    <a:pt x="2308" y="10800"/>
                  </a:cubicBezTo>
                  <a:cubicBezTo>
                    <a:pt x="2308" y="14756"/>
                    <a:pt x="1402" y="18392"/>
                    <a:pt x="0" y="21600"/>
                  </a:cubicBezTo>
                  <a:cubicBezTo>
                    <a:pt x="7832" y="14756"/>
                    <a:pt x="13768" y="14756"/>
                    <a:pt x="21600" y="21600"/>
                  </a:cubicBezTo>
                  <a:cubicBezTo>
                    <a:pt x="20198" y="18392"/>
                    <a:pt x="19292" y="14756"/>
                    <a:pt x="19292" y="10800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9" name="Google Shape;976;p38"/>
            <p:cNvSpPr/>
            <p:nvPr/>
          </p:nvSpPr>
          <p:spPr>
            <a:xfrm>
              <a:off x="308145" y="228159"/>
              <a:ext cx="86016" cy="9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9" y="6672"/>
                  </a:moveTo>
                  <a:cubicBezTo>
                    <a:pt x="16289" y="6672"/>
                    <a:pt x="11685" y="3963"/>
                    <a:pt x="9277" y="0"/>
                  </a:cubicBezTo>
                  <a:cubicBezTo>
                    <a:pt x="9844" y="7530"/>
                    <a:pt x="7294" y="11692"/>
                    <a:pt x="0" y="14994"/>
                  </a:cubicBezTo>
                  <a:cubicBezTo>
                    <a:pt x="71" y="14994"/>
                    <a:pt x="71" y="14994"/>
                    <a:pt x="142" y="14994"/>
                  </a:cubicBezTo>
                  <a:cubicBezTo>
                    <a:pt x="5382" y="14994"/>
                    <a:pt x="9915" y="17637"/>
                    <a:pt x="12393" y="21600"/>
                  </a:cubicBezTo>
                  <a:cubicBezTo>
                    <a:pt x="11756" y="14136"/>
                    <a:pt x="14376" y="9974"/>
                    <a:pt x="21600" y="6672"/>
                  </a:cubicBezTo>
                  <a:cubicBezTo>
                    <a:pt x="21600" y="6672"/>
                    <a:pt x="21529" y="6672"/>
                    <a:pt x="21529" y="6672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0" name="Google Shape;977;p38"/>
            <p:cNvSpPr/>
            <p:nvPr/>
          </p:nvSpPr>
          <p:spPr>
            <a:xfrm>
              <a:off x="308145" y="80250"/>
              <a:ext cx="86016" cy="9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77" y="21600"/>
                  </a:moveTo>
                  <a:cubicBezTo>
                    <a:pt x="11685" y="17637"/>
                    <a:pt x="16289" y="14928"/>
                    <a:pt x="21529" y="14928"/>
                  </a:cubicBezTo>
                  <a:cubicBezTo>
                    <a:pt x="21529" y="14928"/>
                    <a:pt x="21600" y="14928"/>
                    <a:pt x="21600" y="14928"/>
                  </a:cubicBezTo>
                  <a:cubicBezTo>
                    <a:pt x="14376" y="11626"/>
                    <a:pt x="11756" y="7464"/>
                    <a:pt x="12393" y="0"/>
                  </a:cubicBezTo>
                  <a:cubicBezTo>
                    <a:pt x="9915" y="3963"/>
                    <a:pt x="5382" y="6606"/>
                    <a:pt x="142" y="6606"/>
                  </a:cubicBezTo>
                  <a:cubicBezTo>
                    <a:pt x="71" y="6606"/>
                    <a:pt x="71" y="6606"/>
                    <a:pt x="0" y="6606"/>
                  </a:cubicBezTo>
                  <a:cubicBezTo>
                    <a:pt x="7294" y="9908"/>
                    <a:pt x="9844" y="14070"/>
                    <a:pt x="9277" y="21600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1" name="Google Shape;978;p38"/>
            <p:cNvSpPr/>
            <p:nvPr/>
          </p:nvSpPr>
          <p:spPr>
            <a:xfrm>
              <a:off x="51815" y="228159"/>
              <a:ext cx="86359" cy="9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18" y="21600"/>
                  </a:moveTo>
                  <a:cubicBezTo>
                    <a:pt x="11718" y="17583"/>
                    <a:pt x="16306" y="14949"/>
                    <a:pt x="21529" y="14949"/>
                  </a:cubicBezTo>
                  <a:cubicBezTo>
                    <a:pt x="21529" y="14949"/>
                    <a:pt x="21600" y="14949"/>
                    <a:pt x="21600" y="14949"/>
                  </a:cubicBezTo>
                  <a:cubicBezTo>
                    <a:pt x="14329" y="11656"/>
                    <a:pt x="11718" y="7507"/>
                    <a:pt x="12282" y="0"/>
                  </a:cubicBezTo>
                  <a:cubicBezTo>
                    <a:pt x="9882" y="3951"/>
                    <a:pt x="5294" y="6651"/>
                    <a:pt x="71" y="6651"/>
                  </a:cubicBezTo>
                  <a:cubicBezTo>
                    <a:pt x="71" y="6651"/>
                    <a:pt x="71" y="6651"/>
                    <a:pt x="0" y="6651"/>
                  </a:cubicBezTo>
                  <a:cubicBezTo>
                    <a:pt x="7271" y="9878"/>
                    <a:pt x="9882" y="14093"/>
                    <a:pt x="9318" y="21600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2" name="Google Shape;979;p38"/>
            <p:cNvSpPr/>
            <p:nvPr/>
          </p:nvSpPr>
          <p:spPr>
            <a:xfrm>
              <a:off x="186328" y="319972"/>
              <a:ext cx="73891" cy="57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92" y="10800"/>
                  </a:moveTo>
                  <a:cubicBezTo>
                    <a:pt x="19292" y="6844"/>
                    <a:pt x="20198" y="3208"/>
                    <a:pt x="21600" y="0"/>
                  </a:cubicBezTo>
                  <a:cubicBezTo>
                    <a:pt x="13768" y="6844"/>
                    <a:pt x="7832" y="6844"/>
                    <a:pt x="0" y="0"/>
                  </a:cubicBezTo>
                  <a:cubicBezTo>
                    <a:pt x="1402" y="3208"/>
                    <a:pt x="2308" y="6844"/>
                    <a:pt x="2308" y="10800"/>
                  </a:cubicBezTo>
                  <a:cubicBezTo>
                    <a:pt x="2308" y="14756"/>
                    <a:pt x="1402" y="18392"/>
                    <a:pt x="0" y="21600"/>
                  </a:cubicBezTo>
                  <a:cubicBezTo>
                    <a:pt x="7832" y="14650"/>
                    <a:pt x="13768" y="14650"/>
                    <a:pt x="21600" y="21600"/>
                  </a:cubicBezTo>
                  <a:cubicBezTo>
                    <a:pt x="20198" y="18392"/>
                    <a:pt x="19292" y="14756"/>
                    <a:pt x="19292" y="10800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36" name="Google Shape;980;p38"/>
          <p:cNvGrpSpPr/>
          <p:nvPr/>
        </p:nvGrpSpPr>
        <p:grpSpPr>
          <a:xfrm>
            <a:off x="6751935" y="3694050"/>
            <a:ext cx="445683" cy="400653"/>
            <a:chOff x="0" y="0"/>
            <a:chExt cx="445681" cy="400651"/>
          </a:xfrm>
        </p:grpSpPr>
        <p:sp>
          <p:nvSpPr>
            <p:cNvPr id="824" name="Google Shape;981;p38"/>
            <p:cNvSpPr/>
            <p:nvPr/>
          </p:nvSpPr>
          <p:spPr>
            <a:xfrm>
              <a:off x="256431" y="-1"/>
              <a:ext cx="103993" cy="10418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5" name="Google Shape;982;p38"/>
            <p:cNvSpPr/>
            <p:nvPr/>
          </p:nvSpPr>
          <p:spPr>
            <a:xfrm>
              <a:off x="85679" y="-1"/>
              <a:ext cx="104179" cy="10418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6" name="Google Shape;983;p38"/>
            <p:cNvSpPr/>
            <p:nvPr/>
          </p:nvSpPr>
          <p:spPr>
            <a:xfrm>
              <a:off x="256431" y="296473"/>
              <a:ext cx="103993" cy="10417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7" name="Google Shape;984;p38"/>
            <p:cNvSpPr/>
            <p:nvPr/>
          </p:nvSpPr>
          <p:spPr>
            <a:xfrm>
              <a:off x="341503" y="148054"/>
              <a:ext cx="104179" cy="104549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8" name="Google Shape;985;p38"/>
            <p:cNvSpPr/>
            <p:nvPr/>
          </p:nvSpPr>
          <p:spPr>
            <a:xfrm>
              <a:off x="-1" y="148054"/>
              <a:ext cx="103993" cy="104549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9" name="Google Shape;986;p38"/>
            <p:cNvSpPr/>
            <p:nvPr/>
          </p:nvSpPr>
          <p:spPr>
            <a:xfrm>
              <a:off x="85679" y="296473"/>
              <a:ext cx="104179" cy="10417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0" name="Google Shape;987;p38"/>
            <p:cNvSpPr/>
            <p:nvPr/>
          </p:nvSpPr>
          <p:spPr>
            <a:xfrm>
              <a:off x="353760" y="90680"/>
              <a:ext cx="29613" cy="51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96" y="3048"/>
                    <a:pt x="8732" y="6493"/>
                    <a:pt x="12409" y="10204"/>
                  </a:cubicBezTo>
                  <a:cubicBezTo>
                    <a:pt x="16085" y="13914"/>
                    <a:pt x="19072" y="17757"/>
                    <a:pt x="21600" y="21600"/>
                  </a:cubicBezTo>
                </a:path>
              </a:pathLst>
            </a:custGeom>
            <a:noFill/>
            <a:ln w="28575" cap="rnd">
              <a:solidFill>
                <a:srgbClr val="677480"/>
              </a:solidFill>
              <a:prstDash val="solid"/>
              <a:miter lim="524288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1" name="Google Shape;988;p38"/>
            <p:cNvSpPr/>
            <p:nvPr/>
          </p:nvSpPr>
          <p:spPr>
            <a:xfrm>
              <a:off x="353518" y="258912"/>
              <a:ext cx="29855" cy="51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99" y="3843"/>
                    <a:pt x="16143" y="7686"/>
                    <a:pt x="12505" y="11264"/>
                  </a:cubicBezTo>
                  <a:cubicBezTo>
                    <a:pt x="8867" y="14974"/>
                    <a:pt x="4547" y="18420"/>
                    <a:pt x="0" y="21600"/>
                  </a:cubicBezTo>
                </a:path>
              </a:pathLst>
            </a:custGeom>
            <a:noFill/>
            <a:ln w="28575" cap="rnd">
              <a:solidFill>
                <a:srgbClr val="677480"/>
              </a:solidFill>
              <a:prstDash val="solid"/>
              <a:miter lim="524288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2" name="Google Shape;989;p38"/>
            <p:cNvSpPr/>
            <p:nvPr/>
          </p:nvSpPr>
          <p:spPr>
            <a:xfrm>
              <a:off x="193082" y="363724"/>
              <a:ext cx="5958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57" y="13500"/>
                    <a:pt x="14514" y="21600"/>
                    <a:pt x="10857" y="21600"/>
                  </a:cubicBezTo>
                  <a:cubicBezTo>
                    <a:pt x="7200" y="21600"/>
                    <a:pt x="3543" y="13500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677480"/>
              </a:solidFill>
              <a:prstDash val="solid"/>
              <a:miter lim="524288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3" name="Google Shape;990;p38"/>
            <p:cNvSpPr/>
            <p:nvPr/>
          </p:nvSpPr>
          <p:spPr>
            <a:xfrm>
              <a:off x="62742" y="258669"/>
              <a:ext cx="29613" cy="51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7004" y="18552"/>
                    <a:pt x="12868" y="15107"/>
                    <a:pt x="9191" y="11396"/>
                  </a:cubicBezTo>
                  <a:cubicBezTo>
                    <a:pt x="5515" y="7686"/>
                    <a:pt x="2528" y="3975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677480"/>
              </a:solidFill>
              <a:prstDash val="solid"/>
              <a:miter lim="524288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4" name="Google Shape;991;p38"/>
            <p:cNvSpPr/>
            <p:nvPr/>
          </p:nvSpPr>
          <p:spPr>
            <a:xfrm>
              <a:off x="62742" y="90315"/>
              <a:ext cx="29855" cy="51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01" y="17757"/>
                    <a:pt x="5457" y="14047"/>
                    <a:pt x="9095" y="10336"/>
                  </a:cubicBezTo>
                  <a:cubicBezTo>
                    <a:pt x="12733" y="6626"/>
                    <a:pt x="17053" y="3180"/>
                    <a:pt x="21600" y="0"/>
                  </a:cubicBezTo>
                </a:path>
              </a:pathLst>
            </a:custGeom>
            <a:noFill/>
            <a:ln w="28575" cap="rnd">
              <a:solidFill>
                <a:srgbClr val="677480"/>
              </a:solidFill>
              <a:prstDash val="solid"/>
              <a:miter lim="524288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5" name="Google Shape;992;p38"/>
            <p:cNvSpPr/>
            <p:nvPr/>
          </p:nvSpPr>
          <p:spPr>
            <a:xfrm>
              <a:off x="193446" y="24342"/>
              <a:ext cx="5958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43" y="8100"/>
                    <a:pt x="7086" y="0"/>
                    <a:pt x="10743" y="0"/>
                  </a:cubicBezTo>
                  <a:cubicBezTo>
                    <a:pt x="14400" y="0"/>
                    <a:pt x="18057" y="8100"/>
                    <a:pt x="21600" y="21600"/>
                  </a:cubicBezTo>
                </a:path>
              </a:pathLst>
            </a:custGeom>
            <a:noFill/>
            <a:ln w="28575" cap="rnd">
              <a:solidFill>
                <a:srgbClr val="677480"/>
              </a:solidFill>
              <a:prstDash val="solid"/>
              <a:miter lim="524288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49" name="Google Shape;993;p38"/>
          <p:cNvGrpSpPr/>
          <p:nvPr/>
        </p:nvGrpSpPr>
        <p:grpSpPr>
          <a:xfrm>
            <a:off x="7549175" y="3671487"/>
            <a:ext cx="445584" cy="445744"/>
            <a:chOff x="0" y="0"/>
            <a:chExt cx="445582" cy="445742"/>
          </a:xfrm>
        </p:grpSpPr>
        <p:sp>
          <p:nvSpPr>
            <p:cNvPr id="837" name="Google Shape;994;p38"/>
            <p:cNvSpPr/>
            <p:nvPr/>
          </p:nvSpPr>
          <p:spPr>
            <a:xfrm>
              <a:off x="312806" y="0"/>
              <a:ext cx="132777" cy="13314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8" name="Google Shape;995;p38"/>
            <p:cNvSpPr/>
            <p:nvPr/>
          </p:nvSpPr>
          <p:spPr>
            <a:xfrm>
              <a:off x="312806" y="312596"/>
              <a:ext cx="132777" cy="13314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9" name="Google Shape;996;p38"/>
            <p:cNvSpPr/>
            <p:nvPr/>
          </p:nvSpPr>
          <p:spPr>
            <a:xfrm>
              <a:off x="-1" y="0"/>
              <a:ext cx="132777" cy="13314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0" name="Google Shape;997;p38"/>
            <p:cNvSpPr/>
            <p:nvPr/>
          </p:nvSpPr>
          <p:spPr>
            <a:xfrm>
              <a:off x="-1" y="312596"/>
              <a:ext cx="132777" cy="13314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1" name="Google Shape;998;p38"/>
            <p:cNvSpPr/>
            <p:nvPr/>
          </p:nvSpPr>
          <p:spPr>
            <a:xfrm>
              <a:off x="421508" y="136289"/>
              <a:ext cx="17735" cy="1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846" y="3389"/>
                    <a:pt x="21600" y="7066"/>
                    <a:pt x="21600" y="10915"/>
                  </a:cubicBezTo>
                  <a:cubicBezTo>
                    <a:pt x="21600" y="14706"/>
                    <a:pt x="14400" y="18326"/>
                    <a:pt x="1108" y="21600"/>
                  </a:cubicBezTo>
                </a:path>
              </a:pathLst>
            </a:custGeom>
            <a:noFill/>
            <a:ln w="28575" cap="rnd">
              <a:solidFill>
                <a:srgbClr val="677480"/>
              </a:solidFill>
              <a:prstDash val="solid"/>
              <a:miter lim="524288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2" name="Google Shape;999;p38"/>
            <p:cNvSpPr/>
            <p:nvPr/>
          </p:nvSpPr>
          <p:spPr>
            <a:xfrm>
              <a:off x="138751" y="421332"/>
              <a:ext cx="170443" cy="18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59" y="14040"/>
                    <a:pt x="14573" y="21600"/>
                    <a:pt x="10656" y="21600"/>
                  </a:cubicBezTo>
                  <a:cubicBezTo>
                    <a:pt x="6854" y="21600"/>
                    <a:pt x="3283" y="14040"/>
                    <a:pt x="0" y="1080"/>
                  </a:cubicBezTo>
                </a:path>
              </a:pathLst>
            </a:custGeom>
            <a:noFill/>
            <a:ln w="28575" cap="rnd">
              <a:solidFill>
                <a:srgbClr val="677480"/>
              </a:solidFill>
              <a:prstDash val="solid"/>
              <a:miter lim="524288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3" name="Google Shape;1000;p38"/>
            <p:cNvSpPr/>
            <p:nvPr/>
          </p:nvSpPr>
          <p:spPr>
            <a:xfrm>
              <a:off x="6404" y="138585"/>
              <a:ext cx="17734" cy="17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7754" y="18259"/>
                    <a:pt x="0" y="14573"/>
                    <a:pt x="0" y="10656"/>
                  </a:cubicBezTo>
                  <a:cubicBezTo>
                    <a:pt x="0" y="6912"/>
                    <a:pt x="7200" y="3283"/>
                    <a:pt x="20492" y="0"/>
                  </a:cubicBezTo>
                </a:path>
              </a:pathLst>
            </a:custGeom>
            <a:noFill/>
            <a:ln w="28575" cap="rnd">
              <a:solidFill>
                <a:srgbClr val="677480"/>
              </a:solidFill>
              <a:prstDash val="solid"/>
              <a:miter lim="524288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4" name="Google Shape;1001;p38"/>
            <p:cNvSpPr/>
            <p:nvPr/>
          </p:nvSpPr>
          <p:spPr>
            <a:xfrm>
              <a:off x="136452" y="6232"/>
              <a:ext cx="170443" cy="1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492"/>
                  </a:moveTo>
                  <a:cubicBezTo>
                    <a:pt x="18317" y="7200"/>
                    <a:pt x="14746" y="0"/>
                    <a:pt x="10944" y="0"/>
                  </a:cubicBezTo>
                  <a:cubicBezTo>
                    <a:pt x="7027" y="0"/>
                    <a:pt x="3341" y="7754"/>
                    <a:pt x="0" y="21600"/>
                  </a:cubicBezTo>
                </a:path>
              </a:pathLst>
            </a:custGeom>
            <a:noFill/>
            <a:ln w="28575" cap="rnd">
              <a:solidFill>
                <a:srgbClr val="677480"/>
              </a:solidFill>
              <a:prstDash val="solid"/>
              <a:miter lim="524288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5" name="Google Shape;1002;p38"/>
            <p:cNvSpPr/>
            <p:nvPr/>
          </p:nvSpPr>
          <p:spPr>
            <a:xfrm>
              <a:off x="410671" y="285371"/>
              <a:ext cx="32677" cy="24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947" y="21600"/>
                  </a:lnTo>
                  <a:lnTo>
                    <a:pt x="21600" y="12196"/>
                  </a:lnTo>
                </a:path>
              </a:pathLst>
            </a:custGeom>
            <a:noFill/>
            <a:ln w="28575" cap="rnd">
              <a:solidFill>
                <a:srgbClr val="6774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6" name="Google Shape;1003;p38"/>
            <p:cNvSpPr/>
            <p:nvPr/>
          </p:nvSpPr>
          <p:spPr>
            <a:xfrm>
              <a:off x="136452" y="410344"/>
              <a:ext cx="23646" cy="32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36"/>
                  </a:lnTo>
                  <a:lnTo>
                    <a:pt x="9600" y="21600"/>
                  </a:lnTo>
                </a:path>
              </a:pathLst>
            </a:custGeom>
            <a:noFill/>
            <a:ln w="28575" cap="rnd">
              <a:solidFill>
                <a:srgbClr val="6774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7" name="Google Shape;1004;p38"/>
            <p:cNvSpPr/>
            <p:nvPr/>
          </p:nvSpPr>
          <p:spPr>
            <a:xfrm>
              <a:off x="2298" y="136289"/>
              <a:ext cx="32842" cy="2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4688" y="0"/>
                  </a:lnTo>
                  <a:lnTo>
                    <a:pt x="0" y="9600"/>
                  </a:lnTo>
                </a:path>
              </a:pathLst>
            </a:custGeom>
            <a:noFill/>
            <a:ln w="28575" cap="rnd">
              <a:solidFill>
                <a:srgbClr val="6774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8" name="Google Shape;1005;p38"/>
            <p:cNvSpPr/>
            <p:nvPr/>
          </p:nvSpPr>
          <p:spPr>
            <a:xfrm>
              <a:off x="285548" y="2296"/>
              <a:ext cx="23647" cy="32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4653"/>
                  </a:lnTo>
                  <a:lnTo>
                    <a:pt x="12150" y="0"/>
                  </a:lnTo>
                </a:path>
              </a:pathLst>
            </a:custGeom>
            <a:noFill/>
            <a:ln w="28575" cap="rnd">
              <a:solidFill>
                <a:srgbClr val="6774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56" name="Google Shape;1006;p38"/>
          <p:cNvGrpSpPr/>
          <p:nvPr/>
        </p:nvGrpSpPr>
        <p:grpSpPr>
          <a:xfrm>
            <a:off x="5954636" y="3682129"/>
            <a:ext cx="445822" cy="424493"/>
            <a:chOff x="0" y="0"/>
            <a:chExt cx="445821" cy="424491"/>
          </a:xfrm>
        </p:grpSpPr>
        <p:sp>
          <p:nvSpPr>
            <p:cNvPr id="850" name="Google Shape;1007;p38"/>
            <p:cNvSpPr/>
            <p:nvPr/>
          </p:nvSpPr>
          <p:spPr>
            <a:xfrm>
              <a:off x="227484" y="0"/>
              <a:ext cx="142868" cy="162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21600" y="5900"/>
                  </a:moveTo>
                  <a:cubicBezTo>
                    <a:pt x="21600" y="5500"/>
                    <a:pt x="21371" y="5200"/>
                    <a:pt x="20971" y="5000"/>
                  </a:cubicBezTo>
                  <a:cubicBezTo>
                    <a:pt x="11371" y="150"/>
                    <a:pt x="11371" y="150"/>
                    <a:pt x="11371" y="150"/>
                  </a:cubicBezTo>
                  <a:cubicBezTo>
                    <a:pt x="11029" y="-50"/>
                    <a:pt x="10571" y="-50"/>
                    <a:pt x="10171" y="150"/>
                  </a:cubicBezTo>
                  <a:cubicBezTo>
                    <a:pt x="629" y="5000"/>
                    <a:pt x="629" y="5000"/>
                    <a:pt x="629" y="5000"/>
                  </a:cubicBezTo>
                  <a:cubicBezTo>
                    <a:pt x="229" y="5150"/>
                    <a:pt x="0" y="5500"/>
                    <a:pt x="0" y="5900"/>
                  </a:cubicBezTo>
                  <a:cubicBezTo>
                    <a:pt x="0" y="15600"/>
                    <a:pt x="0" y="15600"/>
                    <a:pt x="0" y="15600"/>
                  </a:cubicBezTo>
                  <a:cubicBezTo>
                    <a:pt x="0" y="15600"/>
                    <a:pt x="0" y="15600"/>
                    <a:pt x="0" y="15650"/>
                  </a:cubicBezTo>
                  <a:cubicBezTo>
                    <a:pt x="0" y="16000"/>
                    <a:pt x="229" y="16300"/>
                    <a:pt x="571" y="16500"/>
                  </a:cubicBezTo>
                  <a:cubicBezTo>
                    <a:pt x="10171" y="21350"/>
                    <a:pt x="10171" y="21350"/>
                    <a:pt x="10171" y="21350"/>
                  </a:cubicBezTo>
                  <a:cubicBezTo>
                    <a:pt x="10571" y="21550"/>
                    <a:pt x="11029" y="21550"/>
                    <a:pt x="11371" y="21350"/>
                  </a:cubicBezTo>
                  <a:cubicBezTo>
                    <a:pt x="20971" y="16500"/>
                    <a:pt x="20971" y="16500"/>
                    <a:pt x="20971" y="16500"/>
                  </a:cubicBezTo>
                  <a:cubicBezTo>
                    <a:pt x="21314" y="16300"/>
                    <a:pt x="21543" y="16000"/>
                    <a:pt x="21600" y="15650"/>
                  </a:cubicBezTo>
                  <a:cubicBezTo>
                    <a:pt x="21600" y="15600"/>
                    <a:pt x="21600" y="15600"/>
                    <a:pt x="21600" y="15600"/>
                  </a:cubicBezTo>
                  <a:cubicBezTo>
                    <a:pt x="21600" y="5900"/>
                    <a:pt x="21600" y="5900"/>
                    <a:pt x="21600" y="5900"/>
                  </a:cubicBezTo>
                  <a:cubicBezTo>
                    <a:pt x="21600" y="5900"/>
                    <a:pt x="21600" y="5900"/>
                    <a:pt x="21600" y="59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1" name="Google Shape;1008;p38"/>
            <p:cNvSpPr/>
            <p:nvPr/>
          </p:nvSpPr>
          <p:spPr>
            <a:xfrm>
              <a:off x="75604" y="0"/>
              <a:ext cx="142734" cy="162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21600" y="5900"/>
                  </a:moveTo>
                  <a:cubicBezTo>
                    <a:pt x="21600" y="5500"/>
                    <a:pt x="21371" y="5200"/>
                    <a:pt x="21029" y="5000"/>
                  </a:cubicBezTo>
                  <a:cubicBezTo>
                    <a:pt x="11429" y="150"/>
                    <a:pt x="11429" y="150"/>
                    <a:pt x="11429" y="150"/>
                  </a:cubicBezTo>
                  <a:cubicBezTo>
                    <a:pt x="11029" y="-50"/>
                    <a:pt x="10571" y="-50"/>
                    <a:pt x="10229" y="150"/>
                  </a:cubicBezTo>
                  <a:cubicBezTo>
                    <a:pt x="629" y="5000"/>
                    <a:pt x="629" y="5000"/>
                    <a:pt x="629" y="5000"/>
                  </a:cubicBezTo>
                  <a:cubicBezTo>
                    <a:pt x="229" y="5150"/>
                    <a:pt x="0" y="5500"/>
                    <a:pt x="0" y="5900"/>
                  </a:cubicBezTo>
                  <a:cubicBezTo>
                    <a:pt x="0" y="15600"/>
                    <a:pt x="0" y="15600"/>
                    <a:pt x="0" y="15600"/>
                  </a:cubicBezTo>
                  <a:cubicBezTo>
                    <a:pt x="0" y="15600"/>
                    <a:pt x="0" y="15600"/>
                    <a:pt x="0" y="15650"/>
                  </a:cubicBezTo>
                  <a:cubicBezTo>
                    <a:pt x="57" y="16000"/>
                    <a:pt x="286" y="16300"/>
                    <a:pt x="629" y="16500"/>
                  </a:cubicBezTo>
                  <a:cubicBezTo>
                    <a:pt x="10229" y="21350"/>
                    <a:pt x="10229" y="21350"/>
                    <a:pt x="10229" y="21350"/>
                  </a:cubicBezTo>
                  <a:cubicBezTo>
                    <a:pt x="10571" y="21550"/>
                    <a:pt x="11029" y="21550"/>
                    <a:pt x="11429" y="21350"/>
                  </a:cubicBezTo>
                  <a:cubicBezTo>
                    <a:pt x="20971" y="16500"/>
                    <a:pt x="20971" y="16500"/>
                    <a:pt x="20971" y="16500"/>
                  </a:cubicBezTo>
                  <a:cubicBezTo>
                    <a:pt x="21371" y="16300"/>
                    <a:pt x="21600" y="16000"/>
                    <a:pt x="21600" y="15650"/>
                  </a:cubicBezTo>
                  <a:cubicBezTo>
                    <a:pt x="21600" y="15600"/>
                    <a:pt x="21600" y="15600"/>
                    <a:pt x="21600" y="15600"/>
                  </a:cubicBezTo>
                  <a:cubicBezTo>
                    <a:pt x="21600" y="5900"/>
                    <a:pt x="21600" y="5900"/>
                    <a:pt x="21600" y="5900"/>
                  </a:cubicBezTo>
                  <a:cubicBezTo>
                    <a:pt x="21600" y="5900"/>
                    <a:pt x="21600" y="5900"/>
                    <a:pt x="21600" y="5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2" name="Google Shape;1009;p38"/>
            <p:cNvSpPr/>
            <p:nvPr/>
          </p:nvSpPr>
          <p:spPr>
            <a:xfrm>
              <a:off x="0" y="131278"/>
              <a:ext cx="142464" cy="161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21600" y="5914"/>
                  </a:moveTo>
                  <a:cubicBezTo>
                    <a:pt x="21600" y="5513"/>
                    <a:pt x="21371" y="5212"/>
                    <a:pt x="21027" y="5012"/>
                  </a:cubicBezTo>
                  <a:cubicBezTo>
                    <a:pt x="11402" y="150"/>
                    <a:pt x="11402" y="150"/>
                    <a:pt x="11402" y="150"/>
                  </a:cubicBezTo>
                  <a:cubicBezTo>
                    <a:pt x="11058" y="-50"/>
                    <a:pt x="10599" y="-50"/>
                    <a:pt x="10198" y="150"/>
                  </a:cubicBezTo>
                  <a:cubicBezTo>
                    <a:pt x="573" y="5012"/>
                    <a:pt x="573" y="5012"/>
                    <a:pt x="573" y="5012"/>
                  </a:cubicBezTo>
                  <a:cubicBezTo>
                    <a:pt x="229" y="5162"/>
                    <a:pt x="0" y="5513"/>
                    <a:pt x="0" y="5914"/>
                  </a:cubicBezTo>
                  <a:cubicBezTo>
                    <a:pt x="0" y="5914"/>
                    <a:pt x="0" y="5914"/>
                    <a:pt x="0" y="5914"/>
                  </a:cubicBezTo>
                  <a:cubicBezTo>
                    <a:pt x="0" y="15636"/>
                    <a:pt x="0" y="15636"/>
                    <a:pt x="0" y="15636"/>
                  </a:cubicBezTo>
                  <a:cubicBezTo>
                    <a:pt x="0" y="15636"/>
                    <a:pt x="0" y="15636"/>
                    <a:pt x="0" y="15636"/>
                  </a:cubicBezTo>
                  <a:cubicBezTo>
                    <a:pt x="0" y="16037"/>
                    <a:pt x="229" y="16338"/>
                    <a:pt x="573" y="16538"/>
                  </a:cubicBezTo>
                  <a:cubicBezTo>
                    <a:pt x="10198" y="21400"/>
                    <a:pt x="10198" y="21400"/>
                    <a:pt x="10198" y="21400"/>
                  </a:cubicBezTo>
                  <a:cubicBezTo>
                    <a:pt x="10542" y="21550"/>
                    <a:pt x="11001" y="21550"/>
                    <a:pt x="11402" y="21400"/>
                  </a:cubicBezTo>
                  <a:cubicBezTo>
                    <a:pt x="21027" y="16538"/>
                    <a:pt x="21027" y="16538"/>
                    <a:pt x="21027" y="16538"/>
                  </a:cubicBezTo>
                  <a:cubicBezTo>
                    <a:pt x="21371" y="16338"/>
                    <a:pt x="21600" y="16037"/>
                    <a:pt x="21600" y="15636"/>
                  </a:cubicBezTo>
                  <a:cubicBezTo>
                    <a:pt x="21600" y="15636"/>
                    <a:pt x="21600" y="15636"/>
                    <a:pt x="21600" y="15636"/>
                  </a:cubicBezTo>
                  <a:cubicBezTo>
                    <a:pt x="21600" y="5914"/>
                    <a:pt x="21600" y="5914"/>
                    <a:pt x="21600" y="5914"/>
                  </a:cubicBezTo>
                  <a:cubicBezTo>
                    <a:pt x="21600" y="5914"/>
                    <a:pt x="21600" y="5914"/>
                    <a:pt x="21600" y="5914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3" name="Google Shape;1010;p38"/>
            <p:cNvSpPr/>
            <p:nvPr/>
          </p:nvSpPr>
          <p:spPr>
            <a:xfrm>
              <a:off x="303357" y="131278"/>
              <a:ext cx="142465" cy="161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21600" y="5914"/>
                  </a:moveTo>
                  <a:cubicBezTo>
                    <a:pt x="21600" y="5513"/>
                    <a:pt x="21371" y="5212"/>
                    <a:pt x="21027" y="5012"/>
                  </a:cubicBezTo>
                  <a:cubicBezTo>
                    <a:pt x="11402" y="150"/>
                    <a:pt x="11402" y="150"/>
                    <a:pt x="11402" y="150"/>
                  </a:cubicBezTo>
                  <a:cubicBezTo>
                    <a:pt x="11058" y="-50"/>
                    <a:pt x="10599" y="-50"/>
                    <a:pt x="10198" y="150"/>
                  </a:cubicBezTo>
                  <a:cubicBezTo>
                    <a:pt x="573" y="5012"/>
                    <a:pt x="573" y="5012"/>
                    <a:pt x="573" y="5012"/>
                  </a:cubicBezTo>
                  <a:cubicBezTo>
                    <a:pt x="229" y="5162"/>
                    <a:pt x="0" y="5513"/>
                    <a:pt x="0" y="5914"/>
                  </a:cubicBezTo>
                  <a:cubicBezTo>
                    <a:pt x="0" y="5914"/>
                    <a:pt x="0" y="5914"/>
                    <a:pt x="0" y="5914"/>
                  </a:cubicBezTo>
                  <a:cubicBezTo>
                    <a:pt x="0" y="15636"/>
                    <a:pt x="0" y="15636"/>
                    <a:pt x="0" y="15636"/>
                  </a:cubicBezTo>
                  <a:cubicBezTo>
                    <a:pt x="0" y="15636"/>
                    <a:pt x="0" y="15636"/>
                    <a:pt x="0" y="15636"/>
                  </a:cubicBezTo>
                  <a:cubicBezTo>
                    <a:pt x="0" y="16037"/>
                    <a:pt x="229" y="16338"/>
                    <a:pt x="573" y="16538"/>
                  </a:cubicBezTo>
                  <a:cubicBezTo>
                    <a:pt x="10198" y="21400"/>
                    <a:pt x="10198" y="21400"/>
                    <a:pt x="10198" y="21400"/>
                  </a:cubicBezTo>
                  <a:cubicBezTo>
                    <a:pt x="10542" y="21550"/>
                    <a:pt x="11001" y="21550"/>
                    <a:pt x="11402" y="21400"/>
                  </a:cubicBezTo>
                  <a:cubicBezTo>
                    <a:pt x="21027" y="16538"/>
                    <a:pt x="21027" y="16538"/>
                    <a:pt x="21027" y="16538"/>
                  </a:cubicBezTo>
                  <a:cubicBezTo>
                    <a:pt x="21371" y="16338"/>
                    <a:pt x="21600" y="16037"/>
                    <a:pt x="21600" y="15636"/>
                  </a:cubicBezTo>
                  <a:cubicBezTo>
                    <a:pt x="21600" y="15636"/>
                    <a:pt x="21600" y="15636"/>
                    <a:pt x="21600" y="15636"/>
                  </a:cubicBezTo>
                  <a:cubicBezTo>
                    <a:pt x="21600" y="5914"/>
                    <a:pt x="21600" y="5914"/>
                    <a:pt x="21600" y="5914"/>
                  </a:cubicBezTo>
                  <a:cubicBezTo>
                    <a:pt x="21600" y="5914"/>
                    <a:pt x="21600" y="5914"/>
                    <a:pt x="21600" y="5914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4" name="Google Shape;1011;p38"/>
            <p:cNvSpPr/>
            <p:nvPr/>
          </p:nvSpPr>
          <p:spPr>
            <a:xfrm>
              <a:off x="227484" y="262463"/>
              <a:ext cx="142868" cy="162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21600" y="5876"/>
                  </a:moveTo>
                  <a:cubicBezTo>
                    <a:pt x="21543" y="5525"/>
                    <a:pt x="21371" y="5174"/>
                    <a:pt x="20971" y="4974"/>
                  </a:cubicBezTo>
                  <a:cubicBezTo>
                    <a:pt x="11429" y="112"/>
                    <a:pt x="11429" y="112"/>
                    <a:pt x="11429" y="112"/>
                  </a:cubicBezTo>
                  <a:cubicBezTo>
                    <a:pt x="11029" y="-38"/>
                    <a:pt x="10571" y="-38"/>
                    <a:pt x="10229" y="112"/>
                  </a:cubicBezTo>
                  <a:cubicBezTo>
                    <a:pt x="629" y="4974"/>
                    <a:pt x="629" y="4974"/>
                    <a:pt x="629" y="4974"/>
                  </a:cubicBezTo>
                  <a:cubicBezTo>
                    <a:pt x="229" y="5174"/>
                    <a:pt x="0" y="5525"/>
                    <a:pt x="0" y="5876"/>
                  </a:cubicBezTo>
                  <a:cubicBezTo>
                    <a:pt x="0" y="5876"/>
                    <a:pt x="0" y="5876"/>
                    <a:pt x="0" y="5876"/>
                  </a:cubicBezTo>
                  <a:cubicBezTo>
                    <a:pt x="0" y="15598"/>
                    <a:pt x="0" y="15598"/>
                    <a:pt x="0" y="15598"/>
                  </a:cubicBezTo>
                  <a:cubicBezTo>
                    <a:pt x="0" y="15598"/>
                    <a:pt x="0" y="15598"/>
                    <a:pt x="0" y="15648"/>
                  </a:cubicBezTo>
                  <a:cubicBezTo>
                    <a:pt x="0" y="15999"/>
                    <a:pt x="229" y="16350"/>
                    <a:pt x="629" y="16500"/>
                  </a:cubicBezTo>
                  <a:cubicBezTo>
                    <a:pt x="10171" y="21362"/>
                    <a:pt x="10171" y="21362"/>
                    <a:pt x="10171" y="21362"/>
                  </a:cubicBezTo>
                  <a:cubicBezTo>
                    <a:pt x="10571" y="21562"/>
                    <a:pt x="11029" y="21562"/>
                    <a:pt x="11371" y="21362"/>
                  </a:cubicBezTo>
                  <a:cubicBezTo>
                    <a:pt x="20971" y="16500"/>
                    <a:pt x="20971" y="16500"/>
                    <a:pt x="20971" y="16500"/>
                  </a:cubicBezTo>
                  <a:cubicBezTo>
                    <a:pt x="21371" y="16350"/>
                    <a:pt x="21543" y="15999"/>
                    <a:pt x="21600" y="15648"/>
                  </a:cubicBezTo>
                  <a:cubicBezTo>
                    <a:pt x="21600" y="15648"/>
                    <a:pt x="21600" y="15598"/>
                    <a:pt x="21600" y="15598"/>
                  </a:cubicBezTo>
                  <a:cubicBezTo>
                    <a:pt x="21600" y="5926"/>
                    <a:pt x="21600" y="5926"/>
                    <a:pt x="21600" y="5926"/>
                  </a:cubicBezTo>
                  <a:cubicBezTo>
                    <a:pt x="21600" y="5876"/>
                    <a:pt x="21600" y="5876"/>
                    <a:pt x="21600" y="587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5" name="Google Shape;1012;p38"/>
            <p:cNvSpPr/>
            <p:nvPr/>
          </p:nvSpPr>
          <p:spPr>
            <a:xfrm>
              <a:off x="75604" y="262463"/>
              <a:ext cx="142734" cy="162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21600" y="5876"/>
                  </a:moveTo>
                  <a:cubicBezTo>
                    <a:pt x="21600" y="5525"/>
                    <a:pt x="21371" y="5174"/>
                    <a:pt x="20971" y="4974"/>
                  </a:cubicBezTo>
                  <a:cubicBezTo>
                    <a:pt x="11429" y="112"/>
                    <a:pt x="11429" y="112"/>
                    <a:pt x="11429" y="112"/>
                  </a:cubicBezTo>
                  <a:cubicBezTo>
                    <a:pt x="11029" y="-38"/>
                    <a:pt x="10571" y="-38"/>
                    <a:pt x="10229" y="112"/>
                  </a:cubicBezTo>
                  <a:cubicBezTo>
                    <a:pt x="629" y="4974"/>
                    <a:pt x="629" y="4974"/>
                    <a:pt x="629" y="4974"/>
                  </a:cubicBezTo>
                  <a:cubicBezTo>
                    <a:pt x="229" y="5174"/>
                    <a:pt x="57" y="5525"/>
                    <a:pt x="0" y="5876"/>
                  </a:cubicBezTo>
                  <a:cubicBezTo>
                    <a:pt x="0" y="5876"/>
                    <a:pt x="0" y="5876"/>
                    <a:pt x="0" y="5876"/>
                  </a:cubicBezTo>
                  <a:cubicBezTo>
                    <a:pt x="0" y="15598"/>
                    <a:pt x="0" y="15598"/>
                    <a:pt x="0" y="15598"/>
                  </a:cubicBezTo>
                  <a:cubicBezTo>
                    <a:pt x="0" y="15598"/>
                    <a:pt x="0" y="15598"/>
                    <a:pt x="0" y="15648"/>
                  </a:cubicBezTo>
                  <a:cubicBezTo>
                    <a:pt x="57" y="15999"/>
                    <a:pt x="229" y="16350"/>
                    <a:pt x="629" y="16500"/>
                  </a:cubicBezTo>
                  <a:cubicBezTo>
                    <a:pt x="10229" y="21362"/>
                    <a:pt x="10229" y="21362"/>
                    <a:pt x="10229" y="21362"/>
                  </a:cubicBezTo>
                  <a:cubicBezTo>
                    <a:pt x="10571" y="21562"/>
                    <a:pt x="11029" y="21562"/>
                    <a:pt x="11371" y="21362"/>
                  </a:cubicBezTo>
                  <a:cubicBezTo>
                    <a:pt x="20971" y="16500"/>
                    <a:pt x="20971" y="16500"/>
                    <a:pt x="20971" y="16500"/>
                  </a:cubicBezTo>
                  <a:cubicBezTo>
                    <a:pt x="21371" y="16350"/>
                    <a:pt x="21600" y="15999"/>
                    <a:pt x="21600" y="15648"/>
                  </a:cubicBezTo>
                  <a:cubicBezTo>
                    <a:pt x="21600" y="15648"/>
                    <a:pt x="21600" y="15598"/>
                    <a:pt x="21600" y="15598"/>
                  </a:cubicBezTo>
                  <a:cubicBezTo>
                    <a:pt x="21600" y="5926"/>
                    <a:pt x="21600" y="5926"/>
                    <a:pt x="21600" y="5926"/>
                  </a:cubicBezTo>
                  <a:cubicBezTo>
                    <a:pt x="21600" y="5876"/>
                    <a:pt x="21600" y="5876"/>
                    <a:pt x="21600" y="587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72" name="Google Shape;1013;p38"/>
          <p:cNvGrpSpPr/>
          <p:nvPr/>
        </p:nvGrpSpPr>
        <p:grpSpPr>
          <a:xfrm>
            <a:off x="2676293" y="3736342"/>
            <a:ext cx="1336824" cy="316035"/>
            <a:chOff x="0" y="0"/>
            <a:chExt cx="1336823" cy="316034"/>
          </a:xfrm>
        </p:grpSpPr>
        <p:sp>
          <p:nvSpPr>
            <p:cNvPr id="857" name="Google Shape;1014;p38"/>
            <p:cNvSpPr/>
            <p:nvPr/>
          </p:nvSpPr>
          <p:spPr>
            <a:xfrm>
              <a:off x="-1" y="170260"/>
              <a:ext cx="145589" cy="145775"/>
            </a:xfrm>
            <a:prstGeom prst="ellipse">
              <a:avLst/>
            </a:prstGeom>
            <a:solidFill>
              <a:srgbClr val="F1C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8" name="Google Shape;1015;p38"/>
            <p:cNvSpPr/>
            <p:nvPr/>
          </p:nvSpPr>
          <p:spPr>
            <a:xfrm>
              <a:off x="170067" y="-1"/>
              <a:ext cx="145589" cy="145775"/>
            </a:xfrm>
            <a:prstGeom prst="ellipse">
              <a:avLst/>
            </a:prstGeom>
            <a:solidFill>
              <a:srgbClr val="E691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9" name="Google Shape;1016;p38"/>
            <p:cNvSpPr/>
            <p:nvPr/>
          </p:nvSpPr>
          <p:spPr>
            <a:xfrm>
              <a:off x="340134" y="170260"/>
              <a:ext cx="146147" cy="145775"/>
            </a:xfrm>
            <a:prstGeom prst="ellipse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0" name="Google Shape;1017;p38"/>
            <p:cNvSpPr/>
            <p:nvPr/>
          </p:nvSpPr>
          <p:spPr>
            <a:xfrm>
              <a:off x="510202" y="-1"/>
              <a:ext cx="146147" cy="145775"/>
            </a:xfrm>
            <a:prstGeom prst="ellipse">
              <a:avLst/>
            </a:prstGeom>
            <a:solidFill>
              <a:srgbClr val="A64D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1" name="Google Shape;1018;p38"/>
            <p:cNvSpPr/>
            <p:nvPr/>
          </p:nvSpPr>
          <p:spPr>
            <a:xfrm>
              <a:off x="680269" y="170260"/>
              <a:ext cx="146147" cy="145775"/>
            </a:xfrm>
            <a:prstGeom prst="ellipse">
              <a:avLst/>
            </a:prstGeom>
            <a:solidFill>
              <a:srgbClr val="674E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2" name="Google Shape;1019;p38"/>
            <p:cNvSpPr/>
            <p:nvPr/>
          </p:nvSpPr>
          <p:spPr>
            <a:xfrm>
              <a:off x="850914" y="-1"/>
              <a:ext cx="145589" cy="145775"/>
            </a:xfrm>
            <a:prstGeom prst="ellipse">
              <a:avLst/>
            </a:prstGeom>
            <a:solidFill>
              <a:srgbClr val="3C7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3" name="Google Shape;1020;p38"/>
            <p:cNvSpPr/>
            <p:nvPr/>
          </p:nvSpPr>
          <p:spPr>
            <a:xfrm>
              <a:off x="1020982" y="170260"/>
              <a:ext cx="145775" cy="145775"/>
            </a:xfrm>
            <a:prstGeom prst="ellipse">
              <a:avLst/>
            </a:pr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4" name="Google Shape;1021;p38"/>
            <p:cNvSpPr/>
            <p:nvPr/>
          </p:nvSpPr>
          <p:spPr>
            <a:xfrm>
              <a:off x="1191049" y="-1"/>
              <a:ext cx="145775" cy="145775"/>
            </a:xfrm>
            <a:prstGeom prst="ellipse">
              <a:avLst/>
            </a:prstGeom>
            <a:solidFill>
              <a:srgbClr val="6AA84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5" name="Google Shape;1022;p38"/>
            <p:cNvSpPr/>
            <p:nvPr/>
          </p:nvSpPr>
          <p:spPr>
            <a:xfrm>
              <a:off x="103812" y="104005"/>
              <a:ext cx="108050" cy="10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41" y="0"/>
                  </a:moveTo>
                  <a:cubicBezTo>
                    <a:pt x="11447" y="7366"/>
                    <a:pt x="7366" y="11347"/>
                    <a:pt x="0" y="12741"/>
                  </a:cubicBezTo>
                  <a:cubicBezTo>
                    <a:pt x="4081" y="14334"/>
                    <a:pt x="7266" y="17519"/>
                    <a:pt x="8859" y="21600"/>
                  </a:cubicBezTo>
                  <a:cubicBezTo>
                    <a:pt x="10253" y="14234"/>
                    <a:pt x="14234" y="10153"/>
                    <a:pt x="21600" y="8859"/>
                  </a:cubicBezTo>
                  <a:cubicBezTo>
                    <a:pt x="17618" y="7266"/>
                    <a:pt x="14334" y="3982"/>
                    <a:pt x="12741" y="0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6" name="Google Shape;1023;p38"/>
            <p:cNvSpPr/>
            <p:nvPr/>
          </p:nvSpPr>
          <p:spPr>
            <a:xfrm>
              <a:off x="274072" y="104005"/>
              <a:ext cx="107858" cy="10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859"/>
                  </a:moveTo>
                  <a:cubicBezTo>
                    <a:pt x="7366" y="10153"/>
                    <a:pt x="11447" y="14234"/>
                    <a:pt x="12741" y="21600"/>
                  </a:cubicBezTo>
                  <a:cubicBezTo>
                    <a:pt x="14433" y="17519"/>
                    <a:pt x="17618" y="14334"/>
                    <a:pt x="21600" y="12741"/>
                  </a:cubicBezTo>
                  <a:cubicBezTo>
                    <a:pt x="14234" y="11347"/>
                    <a:pt x="10253" y="7366"/>
                    <a:pt x="8959" y="0"/>
                  </a:cubicBezTo>
                  <a:cubicBezTo>
                    <a:pt x="7266" y="3982"/>
                    <a:pt x="4081" y="7266"/>
                    <a:pt x="0" y="8859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7" name="Google Shape;1024;p38"/>
            <p:cNvSpPr/>
            <p:nvPr/>
          </p:nvSpPr>
          <p:spPr>
            <a:xfrm>
              <a:off x="444525" y="104005"/>
              <a:ext cx="107473" cy="10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00" y="0"/>
                  </a:moveTo>
                  <a:cubicBezTo>
                    <a:pt x="11400" y="7366"/>
                    <a:pt x="7400" y="11347"/>
                    <a:pt x="0" y="12741"/>
                  </a:cubicBezTo>
                  <a:cubicBezTo>
                    <a:pt x="4000" y="14334"/>
                    <a:pt x="7200" y="17519"/>
                    <a:pt x="8900" y="21600"/>
                  </a:cubicBezTo>
                  <a:cubicBezTo>
                    <a:pt x="10200" y="14234"/>
                    <a:pt x="14200" y="10153"/>
                    <a:pt x="21600" y="8859"/>
                  </a:cubicBezTo>
                  <a:cubicBezTo>
                    <a:pt x="17600" y="7266"/>
                    <a:pt x="14400" y="3982"/>
                    <a:pt x="12700" y="0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8" name="Google Shape;1025;p38"/>
            <p:cNvSpPr/>
            <p:nvPr/>
          </p:nvSpPr>
          <p:spPr>
            <a:xfrm>
              <a:off x="614592" y="104005"/>
              <a:ext cx="107473" cy="10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859"/>
                  </a:moveTo>
                  <a:cubicBezTo>
                    <a:pt x="7400" y="10153"/>
                    <a:pt x="11400" y="14234"/>
                    <a:pt x="12700" y="21600"/>
                  </a:cubicBezTo>
                  <a:cubicBezTo>
                    <a:pt x="14400" y="17519"/>
                    <a:pt x="17600" y="14334"/>
                    <a:pt x="21600" y="12741"/>
                  </a:cubicBezTo>
                  <a:cubicBezTo>
                    <a:pt x="14200" y="11347"/>
                    <a:pt x="10200" y="7366"/>
                    <a:pt x="8900" y="0"/>
                  </a:cubicBezTo>
                  <a:cubicBezTo>
                    <a:pt x="7200" y="3982"/>
                    <a:pt x="4000" y="7266"/>
                    <a:pt x="0" y="8859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9" name="Google Shape;1026;p38"/>
            <p:cNvSpPr/>
            <p:nvPr/>
          </p:nvSpPr>
          <p:spPr>
            <a:xfrm>
              <a:off x="784660" y="104005"/>
              <a:ext cx="107473" cy="10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00" y="0"/>
                  </a:moveTo>
                  <a:cubicBezTo>
                    <a:pt x="11400" y="7366"/>
                    <a:pt x="7400" y="11347"/>
                    <a:pt x="0" y="12741"/>
                  </a:cubicBezTo>
                  <a:cubicBezTo>
                    <a:pt x="4000" y="14334"/>
                    <a:pt x="7200" y="17519"/>
                    <a:pt x="8900" y="21600"/>
                  </a:cubicBezTo>
                  <a:cubicBezTo>
                    <a:pt x="10200" y="14234"/>
                    <a:pt x="14200" y="10153"/>
                    <a:pt x="21600" y="8859"/>
                  </a:cubicBezTo>
                  <a:cubicBezTo>
                    <a:pt x="17600" y="7266"/>
                    <a:pt x="14400" y="3982"/>
                    <a:pt x="12700" y="0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0" name="Google Shape;1027;p38"/>
            <p:cNvSpPr/>
            <p:nvPr/>
          </p:nvSpPr>
          <p:spPr>
            <a:xfrm>
              <a:off x="954919" y="104005"/>
              <a:ext cx="107858" cy="10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859"/>
                  </a:moveTo>
                  <a:cubicBezTo>
                    <a:pt x="7366" y="10153"/>
                    <a:pt x="11347" y="14234"/>
                    <a:pt x="12741" y="21600"/>
                  </a:cubicBezTo>
                  <a:cubicBezTo>
                    <a:pt x="14334" y="17519"/>
                    <a:pt x="17519" y="14334"/>
                    <a:pt x="21600" y="12741"/>
                  </a:cubicBezTo>
                  <a:cubicBezTo>
                    <a:pt x="14234" y="11347"/>
                    <a:pt x="10153" y="7366"/>
                    <a:pt x="8859" y="0"/>
                  </a:cubicBezTo>
                  <a:cubicBezTo>
                    <a:pt x="7266" y="3982"/>
                    <a:pt x="3982" y="7266"/>
                    <a:pt x="0" y="8859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1" name="Google Shape;1028;p38"/>
            <p:cNvSpPr/>
            <p:nvPr/>
          </p:nvSpPr>
          <p:spPr>
            <a:xfrm>
              <a:off x="1124987" y="104005"/>
              <a:ext cx="107858" cy="10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41" y="0"/>
                  </a:moveTo>
                  <a:cubicBezTo>
                    <a:pt x="11347" y="7366"/>
                    <a:pt x="7366" y="11347"/>
                    <a:pt x="0" y="12741"/>
                  </a:cubicBezTo>
                  <a:cubicBezTo>
                    <a:pt x="4081" y="14334"/>
                    <a:pt x="7266" y="17519"/>
                    <a:pt x="8859" y="21600"/>
                  </a:cubicBezTo>
                  <a:cubicBezTo>
                    <a:pt x="10253" y="14234"/>
                    <a:pt x="14234" y="10153"/>
                    <a:pt x="21600" y="8859"/>
                  </a:cubicBezTo>
                  <a:cubicBezTo>
                    <a:pt x="17618" y="7266"/>
                    <a:pt x="14334" y="3982"/>
                    <a:pt x="12741" y="0"/>
                  </a:cubicBezTo>
                  <a:close/>
                </a:path>
              </a:pathLst>
            </a:custGeom>
            <a:solidFill>
              <a:srgbClr val="DEE2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89" name="Google Shape;1029;p38"/>
          <p:cNvGrpSpPr/>
          <p:nvPr/>
        </p:nvGrpSpPr>
        <p:grpSpPr>
          <a:xfrm>
            <a:off x="6788032" y="4378457"/>
            <a:ext cx="373054" cy="445792"/>
            <a:chOff x="0" y="0"/>
            <a:chExt cx="373053" cy="445790"/>
          </a:xfrm>
        </p:grpSpPr>
        <p:grpSp>
          <p:nvGrpSpPr>
            <p:cNvPr id="876" name="Google Shape;1030;p38"/>
            <p:cNvGrpSpPr/>
            <p:nvPr/>
          </p:nvGrpSpPr>
          <p:grpSpPr>
            <a:xfrm>
              <a:off x="0" y="228327"/>
              <a:ext cx="373054" cy="217464"/>
              <a:chOff x="0" y="0"/>
              <a:chExt cx="373053" cy="217462"/>
            </a:xfrm>
          </p:grpSpPr>
          <p:sp>
            <p:nvSpPr>
              <p:cNvPr id="873" name="Google Shape;1031;p38"/>
              <p:cNvSpPr/>
              <p:nvPr/>
            </p:nvSpPr>
            <p:spPr>
              <a:xfrm>
                <a:off x="0" y="-1"/>
                <a:ext cx="373052" cy="186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191" y="5409"/>
                    </a:moveTo>
                    <a:lnTo>
                      <a:pt x="10800" y="0"/>
                    </a:lnTo>
                    <a:lnTo>
                      <a:pt x="5418" y="5409"/>
                    </a:lnTo>
                    <a:lnTo>
                      <a:pt x="0" y="10819"/>
                    </a:lnTo>
                    <a:lnTo>
                      <a:pt x="5418" y="16228"/>
                    </a:lnTo>
                    <a:lnTo>
                      <a:pt x="10800" y="21600"/>
                    </a:lnTo>
                    <a:lnTo>
                      <a:pt x="16191" y="16228"/>
                    </a:lnTo>
                    <a:lnTo>
                      <a:pt x="21600" y="10819"/>
                    </a:lnTo>
                    <a:lnTo>
                      <a:pt x="16191" y="5409"/>
                    </a:lnTo>
                    <a:close/>
                  </a:path>
                </a:pathLst>
              </a:custGeom>
              <a:solidFill>
                <a:srgbClr val="B4A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74" name="Google Shape;1032;p38"/>
              <p:cNvSpPr/>
              <p:nvPr/>
            </p:nvSpPr>
            <p:spPr>
              <a:xfrm>
                <a:off x="0" y="92673"/>
                <a:ext cx="186526" cy="124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5448"/>
                    </a:lnTo>
                    <a:lnTo>
                      <a:pt x="21600" y="21600"/>
                    </a:lnTo>
                    <a:lnTo>
                      <a:pt x="21600" y="160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75" name="Google Shape;1033;p38"/>
              <p:cNvSpPr/>
              <p:nvPr/>
            </p:nvSpPr>
            <p:spPr>
              <a:xfrm>
                <a:off x="186527" y="92673"/>
                <a:ext cx="186527" cy="124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6096"/>
                    </a:lnTo>
                    <a:lnTo>
                      <a:pt x="0" y="21600"/>
                    </a:lnTo>
                    <a:lnTo>
                      <a:pt x="21600" y="544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674E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880" name="Google Shape;1034;p38"/>
            <p:cNvGrpSpPr/>
            <p:nvPr/>
          </p:nvGrpSpPr>
          <p:grpSpPr>
            <a:xfrm>
              <a:off x="0" y="152431"/>
              <a:ext cx="373054" cy="216984"/>
              <a:chOff x="0" y="0"/>
              <a:chExt cx="373053" cy="216983"/>
            </a:xfrm>
          </p:grpSpPr>
          <p:sp>
            <p:nvSpPr>
              <p:cNvPr id="877" name="Google Shape;1035;p38"/>
              <p:cNvSpPr/>
              <p:nvPr/>
            </p:nvSpPr>
            <p:spPr>
              <a:xfrm>
                <a:off x="0" y="-1"/>
                <a:ext cx="373052" cy="186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191" y="5414"/>
                    </a:moveTo>
                    <a:lnTo>
                      <a:pt x="10800" y="0"/>
                    </a:lnTo>
                    <a:lnTo>
                      <a:pt x="5418" y="5414"/>
                    </a:lnTo>
                    <a:lnTo>
                      <a:pt x="0" y="10772"/>
                    </a:lnTo>
                    <a:lnTo>
                      <a:pt x="5418" y="16186"/>
                    </a:lnTo>
                    <a:lnTo>
                      <a:pt x="10800" y="21600"/>
                    </a:lnTo>
                    <a:lnTo>
                      <a:pt x="16191" y="16186"/>
                    </a:lnTo>
                    <a:lnTo>
                      <a:pt x="21600" y="10772"/>
                    </a:lnTo>
                    <a:lnTo>
                      <a:pt x="16191" y="5414"/>
                    </a:lnTo>
                    <a:close/>
                  </a:path>
                </a:pathLst>
              </a:custGeom>
              <a:solidFill>
                <a:srgbClr val="A4C2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78" name="Google Shape;1036;p38"/>
              <p:cNvSpPr/>
              <p:nvPr/>
            </p:nvSpPr>
            <p:spPr>
              <a:xfrm>
                <a:off x="0" y="92194"/>
                <a:ext cx="186526" cy="124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5504"/>
                    </a:lnTo>
                    <a:lnTo>
                      <a:pt x="21600" y="21600"/>
                    </a:lnTo>
                    <a:lnTo>
                      <a:pt x="21600" y="16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79" name="Google Shape;1037;p38"/>
              <p:cNvSpPr/>
              <p:nvPr/>
            </p:nvSpPr>
            <p:spPr>
              <a:xfrm>
                <a:off x="186527" y="92194"/>
                <a:ext cx="186527" cy="124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6152"/>
                    </a:lnTo>
                    <a:lnTo>
                      <a:pt x="0" y="21600"/>
                    </a:lnTo>
                    <a:lnTo>
                      <a:pt x="21600" y="5504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C78D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884" name="Google Shape;1038;p38"/>
            <p:cNvGrpSpPr/>
            <p:nvPr/>
          </p:nvGrpSpPr>
          <p:grpSpPr>
            <a:xfrm>
              <a:off x="0" y="76055"/>
              <a:ext cx="373054" cy="216985"/>
              <a:chOff x="0" y="0"/>
              <a:chExt cx="373053" cy="216983"/>
            </a:xfrm>
          </p:grpSpPr>
          <p:sp>
            <p:nvSpPr>
              <p:cNvPr id="881" name="Google Shape;1039;p38"/>
              <p:cNvSpPr/>
              <p:nvPr/>
            </p:nvSpPr>
            <p:spPr>
              <a:xfrm>
                <a:off x="0" y="-1"/>
                <a:ext cx="373052" cy="186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191" y="5414"/>
                    </a:moveTo>
                    <a:lnTo>
                      <a:pt x="10800" y="0"/>
                    </a:lnTo>
                    <a:lnTo>
                      <a:pt x="5418" y="5414"/>
                    </a:lnTo>
                    <a:lnTo>
                      <a:pt x="0" y="10828"/>
                    </a:lnTo>
                    <a:lnTo>
                      <a:pt x="5418" y="16186"/>
                    </a:lnTo>
                    <a:lnTo>
                      <a:pt x="10800" y="21600"/>
                    </a:lnTo>
                    <a:lnTo>
                      <a:pt x="16191" y="16186"/>
                    </a:lnTo>
                    <a:lnTo>
                      <a:pt x="21600" y="10828"/>
                    </a:lnTo>
                    <a:lnTo>
                      <a:pt x="16191" y="5414"/>
                    </a:lnTo>
                    <a:close/>
                  </a:path>
                </a:pathLst>
              </a:custGeom>
              <a:solidFill>
                <a:srgbClr val="B6D7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82" name="Google Shape;1040;p38"/>
              <p:cNvSpPr/>
              <p:nvPr/>
            </p:nvSpPr>
            <p:spPr>
              <a:xfrm>
                <a:off x="0" y="92673"/>
                <a:ext cx="186526" cy="124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5442"/>
                    </a:lnTo>
                    <a:lnTo>
                      <a:pt x="21600" y="21600"/>
                    </a:lnTo>
                    <a:lnTo>
                      <a:pt x="21600" y="16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83" name="Google Shape;1041;p38"/>
              <p:cNvSpPr/>
              <p:nvPr/>
            </p:nvSpPr>
            <p:spPr>
              <a:xfrm>
                <a:off x="186527" y="92673"/>
                <a:ext cx="186527" cy="124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6131"/>
                    </a:lnTo>
                    <a:lnTo>
                      <a:pt x="0" y="21600"/>
                    </a:lnTo>
                    <a:lnTo>
                      <a:pt x="21600" y="544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6AA8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888" name="Google Shape;1042;p38"/>
            <p:cNvGrpSpPr/>
            <p:nvPr/>
          </p:nvGrpSpPr>
          <p:grpSpPr>
            <a:xfrm>
              <a:off x="0" y="0"/>
              <a:ext cx="373054" cy="217622"/>
              <a:chOff x="0" y="0"/>
              <a:chExt cx="373053" cy="217621"/>
            </a:xfrm>
          </p:grpSpPr>
          <p:sp>
            <p:nvSpPr>
              <p:cNvPr id="885" name="Google Shape;1043;p38"/>
              <p:cNvSpPr/>
              <p:nvPr/>
            </p:nvSpPr>
            <p:spPr>
              <a:xfrm>
                <a:off x="0" y="-1"/>
                <a:ext cx="373052" cy="186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191" y="5372"/>
                    </a:moveTo>
                    <a:lnTo>
                      <a:pt x="10800" y="0"/>
                    </a:lnTo>
                    <a:lnTo>
                      <a:pt x="5418" y="5372"/>
                    </a:lnTo>
                    <a:lnTo>
                      <a:pt x="0" y="10781"/>
                    </a:lnTo>
                    <a:lnTo>
                      <a:pt x="5418" y="16191"/>
                    </a:lnTo>
                    <a:lnTo>
                      <a:pt x="10800" y="21600"/>
                    </a:lnTo>
                    <a:lnTo>
                      <a:pt x="16191" y="16191"/>
                    </a:lnTo>
                    <a:lnTo>
                      <a:pt x="21600" y="10781"/>
                    </a:lnTo>
                    <a:lnTo>
                      <a:pt x="16191" y="5372"/>
                    </a:lnTo>
                    <a:close/>
                  </a:path>
                </a:pathLst>
              </a:custGeom>
              <a:solidFill>
                <a:srgbClr val="FFE5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86" name="Google Shape;1044;p38"/>
              <p:cNvSpPr/>
              <p:nvPr/>
            </p:nvSpPr>
            <p:spPr>
              <a:xfrm>
                <a:off x="0" y="92992"/>
                <a:ext cx="186526" cy="124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5428"/>
                    </a:lnTo>
                    <a:lnTo>
                      <a:pt x="21600" y="21600"/>
                    </a:lnTo>
                    <a:lnTo>
                      <a:pt x="21600" y="161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87" name="Google Shape;1045;p38"/>
              <p:cNvSpPr/>
              <p:nvPr/>
            </p:nvSpPr>
            <p:spPr>
              <a:xfrm>
                <a:off x="186527" y="92992"/>
                <a:ext cx="186527" cy="124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6172"/>
                    </a:lnTo>
                    <a:lnTo>
                      <a:pt x="0" y="21600"/>
                    </a:lnTo>
                    <a:lnTo>
                      <a:pt x="21600" y="542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1C2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898" name="Google Shape;1046;p38"/>
          <p:cNvGrpSpPr/>
          <p:nvPr/>
        </p:nvGrpSpPr>
        <p:grpSpPr>
          <a:xfrm>
            <a:off x="2870824" y="4378485"/>
            <a:ext cx="557163" cy="445735"/>
            <a:chOff x="0" y="0"/>
            <a:chExt cx="557161" cy="445733"/>
          </a:xfrm>
        </p:grpSpPr>
        <p:sp>
          <p:nvSpPr>
            <p:cNvPr id="890" name="Google Shape;1047;p38"/>
            <p:cNvSpPr/>
            <p:nvPr/>
          </p:nvSpPr>
          <p:spPr>
            <a:xfrm>
              <a:off x="-1" y="119705"/>
              <a:ext cx="138876" cy="30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lnTo>
                    <a:pt x="5365" y="1220"/>
                  </a:lnTo>
                  <a:lnTo>
                    <a:pt x="0" y="247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476"/>
                  </a:lnTo>
                  <a:lnTo>
                    <a:pt x="16235" y="1220"/>
                  </a:lnTo>
                  <a:lnTo>
                    <a:pt x="10810" y="0"/>
                  </a:lnTo>
                  <a:close/>
                </a:path>
              </a:pathLst>
            </a:custGeom>
            <a:solidFill>
              <a:srgbClr val="F1C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1" name="Google Shape;1048;p38"/>
            <p:cNvSpPr/>
            <p:nvPr/>
          </p:nvSpPr>
          <p:spPr>
            <a:xfrm>
              <a:off x="138873" y="79973"/>
              <a:ext cx="139389" cy="34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0" y="0"/>
                  </a:moveTo>
                  <a:lnTo>
                    <a:pt x="5425" y="1078"/>
                  </a:lnTo>
                  <a:lnTo>
                    <a:pt x="0" y="215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55"/>
                  </a:lnTo>
                  <a:lnTo>
                    <a:pt x="16175" y="1078"/>
                  </a:lnTo>
                  <a:lnTo>
                    <a:pt x="10830" y="0"/>
                  </a:lnTo>
                  <a:close/>
                </a:path>
              </a:pathLst>
            </a:custGeom>
            <a:solidFill>
              <a:srgbClr val="6AA84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2" name="Google Shape;1049;p38"/>
            <p:cNvSpPr/>
            <p:nvPr/>
          </p:nvSpPr>
          <p:spPr>
            <a:xfrm>
              <a:off x="278259" y="39731"/>
              <a:ext cx="139260" cy="38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0" y="0"/>
                  </a:moveTo>
                  <a:lnTo>
                    <a:pt x="5410" y="993"/>
                  </a:lnTo>
                  <a:lnTo>
                    <a:pt x="0" y="195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956"/>
                  </a:lnTo>
                  <a:lnTo>
                    <a:pt x="16190" y="993"/>
                  </a:lnTo>
                  <a:lnTo>
                    <a:pt x="10760" y="0"/>
                  </a:lnTo>
                  <a:close/>
                </a:path>
              </a:pathLst>
            </a:custGeom>
            <a:solidFill>
              <a:srgbClr val="3C7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3" name="Google Shape;1050;p38"/>
            <p:cNvSpPr/>
            <p:nvPr/>
          </p:nvSpPr>
          <p:spPr>
            <a:xfrm>
              <a:off x="417517" y="0"/>
              <a:ext cx="138875" cy="42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65" y="873"/>
                  </a:moveTo>
                  <a:lnTo>
                    <a:pt x="0" y="1752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752"/>
                  </a:lnTo>
                  <a:lnTo>
                    <a:pt x="16235" y="873"/>
                  </a:lnTo>
                  <a:lnTo>
                    <a:pt x="10810" y="0"/>
                  </a:lnTo>
                  <a:lnTo>
                    <a:pt x="5365" y="873"/>
                  </a:lnTo>
                  <a:close/>
                </a:path>
              </a:pathLst>
            </a:custGeom>
            <a:solidFill>
              <a:srgbClr val="674E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4" name="Google Shape;1051;p38"/>
            <p:cNvSpPr/>
            <p:nvPr/>
          </p:nvSpPr>
          <p:spPr>
            <a:xfrm>
              <a:off x="-1" y="420566"/>
              <a:ext cx="178114" cy="25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455" y="21600"/>
                  </a:lnTo>
                  <a:lnTo>
                    <a:pt x="21600" y="21600"/>
                  </a:lnTo>
                  <a:lnTo>
                    <a:pt x="168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5" name="Google Shape;1052;p38"/>
            <p:cNvSpPr/>
            <p:nvPr/>
          </p:nvSpPr>
          <p:spPr>
            <a:xfrm>
              <a:off x="138873" y="420566"/>
              <a:ext cx="139389" cy="25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6081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876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6" name="Google Shape;1053;p38"/>
            <p:cNvSpPr/>
            <p:nvPr/>
          </p:nvSpPr>
          <p:spPr>
            <a:xfrm>
              <a:off x="378663" y="420566"/>
              <a:ext cx="178499" cy="25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119" y="21600"/>
                  </a:lnTo>
                  <a:lnTo>
                    <a:pt x="0" y="21600"/>
                  </a:lnTo>
                  <a:lnTo>
                    <a:pt x="4748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51C7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7" name="Google Shape;1054;p38"/>
            <p:cNvSpPr/>
            <p:nvPr/>
          </p:nvSpPr>
          <p:spPr>
            <a:xfrm>
              <a:off x="278259" y="420566"/>
              <a:ext cx="139645" cy="25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553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923" name="Google Shape;1055;p38"/>
          <p:cNvGrpSpPr/>
          <p:nvPr/>
        </p:nvGrpSpPr>
        <p:grpSpPr>
          <a:xfrm>
            <a:off x="3973889" y="4378542"/>
            <a:ext cx="1079866" cy="445622"/>
            <a:chOff x="0" y="0"/>
            <a:chExt cx="1079864" cy="445620"/>
          </a:xfrm>
        </p:grpSpPr>
        <p:sp>
          <p:nvSpPr>
            <p:cNvPr id="899" name="Google Shape;1056;p38"/>
            <p:cNvSpPr/>
            <p:nvPr/>
          </p:nvSpPr>
          <p:spPr>
            <a:xfrm>
              <a:off x="135176" y="25947"/>
              <a:ext cx="134557" cy="382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8" y="0"/>
                  </a:moveTo>
                  <a:cubicBezTo>
                    <a:pt x="4817" y="0"/>
                    <a:pt x="0" y="1727"/>
                    <a:pt x="0" y="3826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3826"/>
                    <a:pt x="21600" y="3826"/>
                    <a:pt x="21600" y="3826"/>
                  </a:cubicBezTo>
                  <a:cubicBezTo>
                    <a:pt x="21600" y="1727"/>
                    <a:pt x="16783" y="0"/>
                    <a:pt x="10838" y="0"/>
                  </a:cubicBezTo>
                  <a:close/>
                </a:path>
              </a:pathLst>
            </a:custGeom>
            <a:solidFill>
              <a:srgbClr val="E691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0" name="Google Shape;1057;p38"/>
            <p:cNvSpPr/>
            <p:nvPr/>
          </p:nvSpPr>
          <p:spPr>
            <a:xfrm>
              <a:off x="145872" y="36824"/>
              <a:ext cx="112951" cy="113625"/>
            </a:xfrm>
            <a:prstGeom prst="ellipse">
              <a:avLst/>
            </a:prstGeom>
            <a:solidFill>
              <a:srgbClr val="B45F0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1" name="Google Shape;1058;p38"/>
            <p:cNvSpPr/>
            <p:nvPr/>
          </p:nvSpPr>
          <p:spPr>
            <a:xfrm>
              <a:off x="269733" y="50807"/>
              <a:ext cx="135178" cy="35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75" y="0"/>
                    <a:pt x="0" y="1847"/>
                    <a:pt x="0" y="409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4093"/>
                    <a:pt x="21600" y="4093"/>
                    <a:pt x="21600" y="4093"/>
                  </a:cubicBezTo>
                  <a:cubicBezTo>
                    <a:pt x="21600" y="1847"/>
                    <a:pt x="16800" y="0"/>
                    <a:pt x="10800" y="0"/>
                  </a:cubicBezTo>
                  <a:close/>
                </a:path>
              </a:pathLst>
            </a:custGeom>
            <a:solidFill>
              <a:srgbClr val="F1C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2" name="Google Shape;1059;p38"/>
            <p:cNvSpPr/>
            <p:nvPr/>
          </p:nvSpPr>
          <p:spPr>
            <a:xfrm>
              <a:off x="280584" y="61684"/>
              <a:ext cx="113401" cy="113851"/>
            </a:xfrm>
            <a:prstGeom prst="ellipse">
              <a:avLst/>
            </a:prstGeom>
            <a:solidFill>
              <a:srgbClr val="BF9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3" name="Google Shape;1060;p38"/>
            <p:cNvSpPr/>
            <p:nvPr/>
          </p:nvSpPr>
          <p:spPr>
            <a:xfrm>
              <a:off x="404909" y="68676"/>
              <a:ext cx="135024" cy="339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75" y="0"/>
                    <a:pt x="0" y="1945"/>
                    <a:pt x="0" y="4308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4308"/>
                    <a:pt x="21600" y="4308"/>
                    <a:pt x="21600" y="4308"/>
                  </a:cubicBezTo>
                  <a:cubicBezTo>
                    <a:pt x="21600" y="1945"/>
                    <a:pt x="16800" y="0"/>
                    <a:pt x="10800" y="0"/>
                  </a:cubicBezTo>
                  <a:close/>
                </a:path>
              </a:pathLst>
            </a:custGeom>
            <a:solidFill>
              <a:srgbClr val="6AA84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4" name="Google Shape;1061;p38"/>
            <p:cNvSpPr/>
            <p:nvPr/>
          </p:nvSpPr>
          <p:spPr>
            <a:xfrm>
              <a:off x="415606" y="79553"/>
              <a:ext cx="113401" cy="113851"/>
            </a:xfrm>
            <a:prstGeom prst="ellipse">
              <a:avLst/>
            </a:prstGeom>
            <a:solidFill>
              <a:srgbClr val="3876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5" name="Google Shape;1062;p38"/>
            <p:cNvSpPr/>
            <p:nvPr/>
          </p:nvSpPr>
          <p:spPr>
            <a:xfrm>
              <a:off x="539931" y="68676"/>
              <a:ext cx="135024" cy="339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00" y="0"/>
                    <a:pt x="0" y="1945"/>
                    <a:pt x="0" y="4308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4308"/>
                    <a:pt x="21600" y="4308"/>
                    <a:pt x="21600" y="4308"/>
                  </a:cubicBezTo>
                  <a:cubicBezTo>
                    <a:pt x="21600" y="1945"/>
                    <a:pt x="16725" y="0"/>
                    <a:pt x="1080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6" name="Google Shape;1063;p38"/>
            <p:cNvSpPr/>
            <p:nvPr/>
          </p:nvSpPr>
          <p:spPr>
            <a:xfrm>
              <a:off x="550783" y="79553"/>
              <a:ext cx="113401" cy="113851"/>
            </a:xfrm>
            <a:prstGeom prst="ellipse">
              <a:avLst/>
            </a:prstGeom>
            <a:solidFill>
              <a:srgbClr val="134F5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7" name="Google Shape;1064;p38"/>
            <p:cNvSpPr/>
            <p:nvPr/>
          </p:nvSpPr>
          <p:spPr>
            <a:xfrm>
              <a:off x="674954" y="50807"/>
              <a:ext cx="135178" cy="35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00" y="0"/>
                    <a:pt x="0" y="1847"/>
                    <a:pt x="0" y="409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4093"/>
                    <a:pt x="21600" y="4093"/>
                    <a:pt x="21600" y="4093"/>
                  </a:cubicBezTo>
                  <a:cubicBezTo>
                    <a:pt x="21600" y="1847"/>
                    <a:pt x="16725" y="0"/>
                    <a:pt x="10800" y="0"/>
                  </a:cubicBezTo>
                  <a:close/>
                </a:path>
              </a:pathLst>
            </a:custGeom>
            <a:solidFill>
              <a:srgbClr val="3C7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8" name="Google Shape;1065;p38"/>
            <p:cNvSpPr/>
            <p:nvPr/>
          </p:nvSpPr>
          <p:spPr>
            <a:xfrm>
              <a:off x="685805" y="61684"/>
              <a:ext cx="113401" cy="113851"/>
            </a:xfrm>
            <a:prstGeom prst="ellipse">
              <a:avLst/>
            </a:prstGeom>
            <a:solidFill>
              <a:srgbClr val="1155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9" name="Google Shape;1066;p38"/>
            <p:cNvSpPr/>
            <p:nvPr/>
          </p:nvSpPr>
          <p:spPr>
            <a:xfrm>
              <a:off x="810131" y="25947"/>
              <a:ext cx="134558" cy="382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2" y="0"/>
                  </a:moveTo>
                  <a:cubicBezTo>
                    <a:pt x="4817" y="0"/>
                    <a:pt x="0" y="1727"/>
                    <a:pt x="0" y="3826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3826"/>
                    <a:pt x="21600" y="3826"/>
                    <a:pt x="21600" y="3826"/>
                  </a:cubicBezTo>
                  <a:cubicBezTo>
                    <a:pt x="21600" y="1727"/>
                    <a:pt x="16783" y="0"/>
                    <a:pt x="10762" y="0"/>
                  </a:cubicBezTo>
                  <a:close/>
                </a:path>
              </a:pathLst>
            </a:custGeom>
            <a:solidFill>
              <a:srgbClr val="674E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0" name="Google Shape;1067;p38"/>
            <p:cNvSpPr/>
            <p:nvPr/>
          </p:nvSpPr>
          <p:spPr>
            <a:xfrm>
              <a:off x="820982" y="36824"/>
              <a:ext cx="112951" cy="113625"/>
            </a:xfrm>
            <a:prstGeom prst="ellipse">
              <a:avLst/>
            </a:prstGeom>
            <a:solidFill>
              <a:srgbClr val="351C7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1" name="Google Shape;1068;p38"/>
            <p:cNvSpPr/>
            <p:nvPr/>
          </p:nvSpPr>
          <p:spPr>
            <a:xfrm>
              <a:off x="944687" y="-1"/>
              <a:ext cx="135178" cy="408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75" y="0"/>
                    <a:pt x="0" y="1593"/>
                    <a:pt x="0" y="358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3583"/>
                    <a:pt x="21600" y="3583"/>
                    <a:pt x="21600" y="3583"/>
                  </a:cubicBezTo>
                  <a:cubicBezTo>
                    <a:pt x="21600" y="1593"/>
                    <a:pt x="16800" y="0"/>
                    <a:pt x="10800" y="0"/>
                  </a:cubicBezTo>
                  <a:close/>
                </a:path>
              </a:pathLst>
            </a:custGeom>
            <a:solidFill>
              <a:srgbClr val="A64D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2" name="Google Shape;1069;p38"/>
            <p:cNvSpPr/>
            <p:nvPr/>
          </p:nvSpPr>
          <p:spPr>
            <a:xfrm>
              <a:off x="955538" y="10876"/>
              <a:ext cx="113401" cy="113851"/>
            </a:xfrm>
            <a:prstGeom prst="ellipse">
              <a:avLst/>
            </a:prstGeom>
            <a:solidFill>
              <a:srgbClr val="741B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3" name="Google Shape;1070;p38"/>
            <p:cNvSpPr/>
            <p:nvPr/>
          </p:nvSpPr>
          <p:spPr>
            <a:xfrm>
              <a:off x="0" y="-1"/>
              <a:ext cx="135178" cy="408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00" y="0"/>
                    <a:pt x="0" y="1593"/>
                    <a:pt x="0" y="358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3583"/>
                    <a:pt x="21600" y="3583"/>
                    <a:pt x="21600" y="3583"/>
                  </a:cubicBezTo>
                  <a:cubicBezTo>
                    <a:pt x="21600" y="1593"/>
                    <a:pt x="16725" y="0"/>
                    <a:pt x="10800" y="0"/>
                  </a:cubicBezTo>
                  <a:close/>
                </a:path>
              </a:pathLst>
            </a:cu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4" name="Google Shape;1071;p38"/>
            <p:cNvSpPr/>
            <p:nvPr/>
          </p:nvSpPr>
          <p:spPr>
            <a:xfrm>
              <a:off x="10851" y="10876"/>
              <a:ext cx="113401" cy="113851"/>
            </a:xfrm>
            <a:prstGeom prst="ellipse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5" name="Google Shape;1072;p38"/>
            <p:cNvSpPr/>
            <p:nvPr/>
          </p:nvSpPr>
          <p:spPr>
            <a:xfrm>
              <a:off x="0" y="408485"/>
              <a:ext cx="273920" cy="37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4644" y="21600"/>
                  </a:lnTo>
                  <a:lnTo>
                    <a:pt x="0" y="0"/>
                  </a:lnTo>
                  <a:lnTo>
                    <a:pt x="10659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6" name="Google Shape;1073;p38"/>
            <p:cNvSpPr/>
            <p:nvPr/>
          </p:nvSpPr>
          <p:spPr>
            <a:xfrm>
              <a:off x="135176" y="408485"/>
              <a:ext cx="227414" cy="37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178" y="21600"/>
                  </a:lnTo>
                  <a:lnTo>
                    <a:pt x="0" y="0"/>
                  </a:lnTo>
                  <a:lnTo>
                    <a:pt x="1278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45F0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7" name="Google Shape;1074;p38"/>
            <p:cNvSpPr/>
            <p:nvPr/>
          </p:nvSpPr>
          <p:spPr>
            <a:xfrm>
              <a:off x="269733" y="408485"/>
              <a:ext cx="181529" cy="37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1049" y="21600"/>
                  </a:lnTo>
                  <a:lnTo>
                    <a:pt x="0" y="0"/>
                  </a:lnTo>
                  <a:lnTo>
                    <a:pt x="1608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F9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8" name="Google Shape;1075;p38"/>
            <p:cNvSpPr/>
            <p:nvPr/>
          </p:nvSpPr>
          <p:spPr>
            <a:xfrm>
              <a:off x="404909" y="408485"/>
              <a:ext cx="135023" cy="37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7415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876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9" name="Google Shape;1076;p38"/>
            <p:cNvSpPr/>
            <p:nvPr/>
          </p:nvSpPr>
          <p:spPr>
            <a:xfrm>
              <a:off x="539931" y="408485"/>
              <a:ext cx="135023" cy="37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85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14185" y="21600"/>
                  </a:lnTo>
                  <a:close/>
                </a:path>
              </a:pathLst>
            </a:custGeom>
            <a:solidFill>
              <a:srgbClr val="134F5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20" name="Google Shape;1077;p38"/>
            <p:cNvSpPr/>
            <p:nvPr/>
          </p:nvSpPr>
          <p:spPr>
            <a:xfrm>
              <a:off x="628603" y="408485"/>
              <a:ext cx="181529" cy="37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51" y="21600"/>
                  </a:moveTo>
                  <a:lnTo>
                    <a:pt x="0" y="21600"/>
                  </a:lnTo>
                  <a:lnTo>
                    <a:pt x="5515" y="0"/>
                  </a:lnTo>
                  <a:lnTo>
                    <a:pt x="21600" y="0"/>
                  </a:lnTo>
                  <a:lnTo>
                    <a:pt x="10551" y="21600"/>
                  </a:lnTo>
                  <a:close/>
                </a:path>
              </a:pathLst>
            </a:custGeom>
            <a:solidFill>
              <a:srgbClr val="1155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21" name="Google Shape;1078;p38"/>
            <p:cNvSpPr/>
            <p:nvPr/>
          </p:nvSpPr>
          <p:spPr>
            <a:xfrm>
              <a:off x="717274" y="408485"/>
              <a:ext cx="227414" cy="37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2" y="21600"/>
                  </a:moveTo>
                  <a:lnTo>
                    <a:pt x="0" y="21600"/>
                  </a:lnTo>
                  <a:lnTo>
                    <a:pt x="8820" y="0"/>
                  </a:lnTo>
                  <a:lnTo>
                    <a:pt x="21600" y="0"/>
                  </a:lnTo>
                  <a:lnTo>
                    <a:pt x="8422" y="21600"/>
                  </a:lnTo>
                  <a:close/>
                </a:path>
              </a:pathLst>
            </a:custGeom>
            <a:solidFill>
              <a:srgbClr val="351C7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22" name="Google Shape;1079;p38"/>
            <p:cNvSpPr/>
            <p:nvPr/>
          </p:nvSpPr>
          <p:spPr>
            <a:xfrm>
              <a:off x="805945" y="408485"/>
              <a:ext cx="273920" cy="37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92" y="21600"/>
                  </a:moveTo>
                  <a:lnTo>
                    <a:pt x="0" y="21600"/>
                  </a:lnTo>
                  <a:lnTo>
                    <a:pt x="10941" y="0"/>
                  </a:lnTo>
                  <a:lnTo>
                    <a:pt x="21600" y="0"/>
                  </a:lnTo>
                  <a:lnTo>
                    <a:pt x="6992" y="21600"/>
                  </a:lnTo>
                  <a:close/>
                </a:path>
              </a:pathLst>
            </a:custGeom>
            <a:solidFill>
              <a:srgbClr val="741B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933" name="Google Shape;1080;p38"/>
          <p:cNvGrpSpPr/>
          <p:nvPr/>
        </p:nvGrpSpPr>
        <p:grpSpPr>
          <a:xfrm>
            <a:off x="5599748" y="4378335"/>
            <a:ext cx="642291" cy="446037"/>
            <a:chOff x="0" y="0"/>
            <a:chExt cx="642289" cy="446036"/>
          </a:xfrm>
        </p:grpSpPr>
        <p:grpSp>
          <p:nvGrpSpPr>
            <p:cNvPr id="926" name="Google Shape;1081;p38"/>
            <p:cNvGrpSpPr/>
            <p:nvPr/>
          </p:nvGrpSpPr>
          <p:grpSpPr>
            <a:xfrm>
              <a:off x="45441" y="0"/>
              <a:ext cx="596849" cy="139351"/>
              <a:chOff x="0" y="0"/>
              <a:chExt cx="596848" cy="139350"/>
            </a:xfrm>
          </p:grpSpPr>
          <p:sp>
            <p:nvSpPr>
              <p:cNvPr id="924" name="Google Shape;1082;p38"/>
              <p:cNvSpPr/>
              <p:nvPr/>
            </p:nvSpPr>
            <p:spPr>
              <a:xfrm>
                <a:off x="0" y="0"/>
                <a:ext cx="596849" cy="139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9" h="21600" fill="norm" stroke="1" extrusionOk="0">
                    <a:moveTo>
                      <a:pt x="20204" y="21600"/>
                    </a:moveTo>
                    <a:cubicBezTo>
                      <a:pt x="20243" y="21600"/>
                      <a:pt x="20295" y="21487"/>
                      <a:pt x="20308" y="21319"/>
                    </a:cubicBezTo>
                    <a:cubicBezTo>
                      <a:pt x="21559" y="11025"/>
                      <a:pt x="21559" y="11025"/>
                      <a:pt x="21559" y="11025"/>
                    </a:cubicBezTo>
                    <a:cubicBezTo>
                      <a:pt x="21572" y="10912"/>
                      <a:pt x="21572" y="10687"/>
                      <a:pt x="21559" y="10519"/>
                    </a:cubicBezTo>
                    <a:cubicBezTo>
                      <a:pt x="20308" y="281"/>
                      <a:pt x="20308" y="281"/>
                      <a:pt x="20308" y="281"/>
                    </a:cubicBezTo>
                    <a:cubicBezTo>
                      <a:pt x="20295" y="113"/>
                      <a:pt x="20243" y="0"/>
                      <a:pt x="20204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37" y="0"/>
                      <a:pt x="-28" y="394"/>
                      <a:pt x="11" y="788"/>
                    </a:cubicBezTo>
                    <a:cubicBezTo>
                      <a:pt x="1197" y="10519"/>
                      <a:pt x="1197" y="10519"/>
                      <a:pt x="1197" y="10519"/>
                    </a:cubicBezTo>
                    <a:cubicBezTo>
                      <a:pt x="1197" y="10519"/>
                      <a:pt x="1197" y="10519"/>
                      <a:pt x="1197" y="10519"/>
                    </a:cubicBezTo>
                    <a:cubicBezTo>
                      <a:pt x="2525" y="21600"/>
                      <a:pt x="2525" y="21600"/>
                      <a:pt x="2525" y="21600"/>
                    </a:cubicBezTo>
                    <a:lnTo>
                      <a:pt x="20204" y="21600"/>
                    </a:lnTo>
                    <a:close/>
                  </a:path>
                </a:pathLst>
              </a:custGeom>
              <a:solidFill>
                <a:srgbClr val="6AA8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25" name="Google Shape;1083;p38"/>
              <p:cNvSpPr/>
              <p:nvPr/>
            </p:nvSpPr>
            <p:spPr>
              <a:xfrm>
                <a:off x="0" y="67915"/>
                <a:ext cx="69977" cy="71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7" h="21600" fill="norm" stroke="1" extrusionOk="0">
                    <a:moveTo>
                      <a:pt x="10126" y="987"/>
                    </a:moveTo>
                    <a:cubicBezTo>
                      <a:pt x="98" y="20065"/>
                      <a:pt x="98" y="20065"/>
                      <a:pt x="98" y="20065"/>
                    </a:cubicBezTo>
                    <a:cubicBezTo>
                      <a:pt x="-233" y="20723"/>
                      <a:pt x="318" y="21600"/>
                      <a:pt x="1089" y="21600"/>
                    </a:cubicBezTo>
                    <a:cubicBezTo>
                      <a:pt x="21367" y="21600"/>
                      <a:pt x="21367" y="21600"/>
                      <a:pt x="21367" y="21600"/>
                    </a:cubicBezTo>
                    <a:cubicBezTo>
                      <a:pt x="10126" y="0"/>
                      <a:pt x="10126" y="0"/>
                      <a:pt x="10126" y="0"/>
                    </a:cubicBezTo>
                    <a:cubicBezTo>
                      <a:pt x="10236" y="329"/>
                      <a:pt x="10236" y="768"/>
                      <a:pt x="10126" y="987"/>
                    </a:cubicBezTo>
                    <a:close/>
                  </a:path>
                </a:pathLst>
              </a:custGeom>
              <a:solidFill>
                <a:srgbClr val="38761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929" name="Google Shape;1084;p38"/>
            <p:cNvGrpSpPr/>
            <p:nvPr/>
          </p:nvGrpSpPr>
          <p:grpSpPr>
            <a:xfrm>
              <a:off x="0" y="153342"/>
              <a:ext cx="596849" cy="139352"/>
              <a:chOff x="0" y="0"/>
              <a:chExt cx="596848" cy="139350"/>
            </a:xfrm>
          </p:grpSpPr>
          <p:sp>
            <p:nvSpPr>
              <p:cNvPr id="927" name="Google Shape;1085;p38"/>
              <p:cNvSpPr/>
              <p:nvPr/>
            </p:nvSpPr>
            <p:spPr>
              <a:xfrm flipH="1">
                <a:off x="0" y="0"/>
                <a:ext cx="596849" cy="139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9" h="21600" fill="norm" stroke="1" extrusionOk="0">
                    <a:moveTo>
                      <a:pt x="20204" y="21600"/>
                    </a:moveTo>
                    <a:cubicBezTo>
                      <a:pt x="20243" y="21600"/>
                      <a:pt x="20295" y="21487"/>
                      <a:pt x="20308" y="21319"/>
                    </a:cubicBezTo>
                    <a:cubicBezTo>
                      <a:pt x="21559" y="11025"/>
                      <a:pt x="21559" y="11025"/>
                      <a:pt x="21559" y="11025"/>
                    </a:cubicBezTo>
                    <a:cubicBezTo>
                      <a:pt x="21572" y="10912"/>
                      <a:pt x="21572" y="10687"/>
                      <a:pt x="21559" y="10519"/>
                    </a:cubicBezTo>
                    <a:cubicBezTo>
                      <a:pt x="20308" y="281"/>
                      <a:pt x="20308" y="281"/>
                      <a:pt x="20308" y="281"/>
                    </a:cubicBezTo>
                    <a:cubicBezTo>
                      <a:pt x="20295" y="113"/>
                      <a:pt x="20243" y="0"/>
                      <a:pt x="20204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37" y="0"/>
                      <a:pt x="-28" y="394"/>
                      <a:pt x="11" y="788"/>
                    </a:cubicBezTo>
                    <a:cubicBezTo>
                      <a:pt x="1197" y="10519"/>
                      <a:pt x="1197" y="10519"/>
                      <a:pt x="1197" y="10519"/>
                    </a:cubicBezTo>
                    <a:cubicBezTo>
                      <a:pt x="1197" y="10519"/>
                      <a:pt x="1197" y="10519"/>
                      <a:pt x="1197" y="10519"/>
                    </a:cubicBezTo>
                    <a:cubicBezTo>
                      <a:pt x="2525" y="21600"/>
                      <a:pt x="2525" y="21600"/>
                      <a:pt x="2525" y="21600"/>
                    </a:cubicBezTo>
                    <a:lnTo>
                      <a:pt x="20204" y="21600"/>
                    </a:lnTo>
                    <a:close/>
                  </a:path>
                </a:pathLst>
              </a:custGeom>
              <a:solidFill>
                <a:srgbClr val="45818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28" name="Google Shape;1086;p38"/>
              <p:cNvSpPr/>
              <p:nvPr/>
            </p:nvSpPr>
            <p:spPr>
              <a:xfrm flipH="1">
                <a:off x="526871" y="67915"/>
                <a:ext cx="69977" cy="71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7" h="21600" fill="norm" stroke="1" extrusionOk="0">
                    <a:moveTo>
                      <a:pt x="10126" y="987"/>
                    </a:moveTo>
                    <a:cubicBezTo>
                      <a:pt x="98" y="20065"/>
                      <a:pt x="98" y="20065"/>
                      <a:pt x="98" y="20065"/>
                    </a:cubicBezTo>
                    <a:cubicBezTo>
                      <a:pt x="-233" y="20723"/>
                      <a:pt x="318" y="21600"/>
                      <a:pt x="1089" y="21600"/>
                    </a:cubicBezTo>
                    <a:cubicBezTo>
                      <a:pt x="21367" y="21600"/>
                      <a:pt x="21367" y="21600"/>
                      <a:pt x="21367" y="21600"/>
                    </a:cubicBezTo>
                    <a:cubicBezTo>
                      <a:pt x="10126" y="0"/>
                      <a:pt x="10126" y="0"/>
                      <a:pt x="10126" y="0"/>
                    </a:cubicBezTo>
                    <a:cubicBezTo>
                      <a:pt x="10236" y="329"/>
                      <a:pt x="10236" y="768"/>
                      <a:pt x="10126" y="987"/>
                    </a:cubicBezTo>
                    <a:close/>
                  </a:path>
                </a:pathLst>
              </a:custGeom>
              <a:solidFill>
                <a:srgbClr val="134F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932" name="Google Shape;1087;p38"/>
            <p:cNvGrpSpPr/>
            <p:nvPr/>
          </p:nvGrpSpPr>
          <p:grpSpPr>
            <a:xfrm>
              <a:off x="45441" y="306685"/>
              <a:ext cx="596849" cy="139352"/>
              <a:chOff x="0" y="0"/>
              <a:chExt cx="596848" cy="139350"/>
            </a:xfrm>
          </p:grpSpPr>
          <p:sp>
            <p:nvSpPr>
              <p:cNvPr id="930" name="Google Shape;1088;p38"/>
              <p:cNvSpPr/>
              <p:nvPr/>
            </p:nvSpPr>
            <p:spPr>
              <a:xfrm>
                <a:off x="0" y="0"/>
                <a:ext cx="596849" cy="139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9" h="21600" fill="norm" stroke="1" extrusionOk="0">
                    <a:moveTo>
                      <a:pt x="20204" y="21600"/>
                    </a:moveTo>
                    <a:cubicBezTo>
                      <a:pt x="20243" y="21600"/>
                      <a:pt x="20295" y="21487"/>
                      <a:pt x="20308" y="21319"/>
                    </a:cubicBezTo>
                    <a:cubicBezTo>
                      <a:pt x="21559" y="11025"/>
                      <a:pt x="21559" y="11025"/>
                      <a:pt x="21559" y="11025"/>
                    </a:cubicBezTo>
                    <a:cubicBezTo>
                      <a:pt x="21572" y="10912"/>
                      <a:pt x="21572" y="10687"/>
                      <a:pt x="21559" y="10519"/>
                    </a:cubicBezTo>
                    <a:cubicBezTo>
                      <a:pt x="20308" y="281"/>
                      <a:pt x="20308" y="281"/>
                      <a:pt x="20308" y="281"/>
                    </a:cubicBezTo>
                    <a:cubicBezTo>
                      <a:pt x="20295" y="113"/>
                      <a:pt x="20243" y="0"/>
                      <a:pt x="20204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37" y="0"/>
                      <a:pt x="-28" y="394"/>
                      <a:pt x="11" y="788"/>
                    </a:cubicBezTo>
                    <a:cubicBezTo>
                      <a:pt x="1197" y="10519"/>
                      <a:pt x="1197" y="10519"/>
                      <a:pt x="1197" y="10519"/>
                    </a:cubicBezTo>
                    <a:cubicBezTo>
                      <a:pt x="1197" y="10519"/>
                      <a:pt x="1197" y="10519"/>
                      <a:pt x="1197" y="10519"/>
                    </a:cubicBezTo>
                    <a:cubicBezTo>
                      <a:pt x="2525" y="21600"/>
                      <a:pt x="2525" y="21600"/>
                      <a:pt x="2525" y="21600"/>
                    </a:cubicBezTo>
                    <a:lnTo>
                      <a:pt x="20204" y="21600"/>
                    </a:lnTo>
                    <a:close/>
                  </a:path>
                </a:pathLst>
              </a:custGeom>
              <a:solidFill>
                <a:srgbClr val="3C78D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31" name="Google Shape;1089;p38"/>
              <p:cNvSpPr/>
              <p:nvPr/>
            </p:nvSpPr>
            <p:spPr>
              <a:xfrm>
                <a:off x="0" y="67915"/>
                <a:ext cx="69977" cy="71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7" h="21600" fill="norm" stroke="1" extrusionOk="0">
                    <a:moveTo>
                      <a:pt x="10126" y="987"/>
                    </a:moveTo>
                    <a:cubicBezTo>
                      <a:pt x="98" y="20065"/>
                      <a:pt x="98" y="20065"/>
                      <a:pt x="98" y="20065"/>
                    </a:cubicBezTo>
                    <a:cubicBezTo>
                      <a:pt x="-233" y="20723"/>
                      <a:pt x="318" y="21600"/>
                      <a:pt x="1089" y="21600"/>
                    </a:cubicBezTo>
                    <a:cubicBezTo>
                      <a:pt x="21367" y="21600"/>
                      <a:pt x="21367" y="21600"/>
                      <a:pt x="21367" y="21600"/>
                    </a:cubicBezTo>
                    <a:cubicBezTo>
                      <a:pt x="10126" y="0"/>
                      <a:pt x="10126" y="0"/>
                      <a:pt x="10126" y="0"/>
                    </a:cubicBezTo>
                    <a:cubicBezTo>
                      <a:pt x="10236" y="329"/>
                      <a:pt x="10236" y="768"/>
                      <a:pt x="10126" y="987"/>
                    </a:cubicBezTo>
                    <a:close/>
                  </a:path>
                </a:pathLst>
              </a:custGeom>
              <a:solidFill>
                <a:srgbClr val="1C458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934" name="Google Shape;1090;p38"/>
          <p:cNvSpPr txBox="1"/>
          <p:nvPr>
            <p:ph type="title"/>
          </p:nvPr>
        </p:nvSpPr>
        <p:spPr>
          <a:xfrm>
            <a:off x="855300" y="249075"/>
            <a:ext cx="7433400" cy="396301"/>
          </a:xfrm>
          <a:prstGeom prst="rect">
            <a:avLst/>
          </a:prstGeom>
        </p:spPr>
        <p:txBody>
          <a:bodyPr/>
          <a:lstStyle>
            <a:lvl1pPr algn="ctr" defTabSz="621791">
              <a:defRPr sz="1360"/>
            </a:lvl1pPr>
          </a:lstStyle>
          <a:p>
            <a:pPr/>
            <a:r>
              <a:t>Diagrams and infographics</a:t>
            </a:r>
          </a:p>
        </p:txBody>
      </p:sp>
      <p:grpSp>
        <p:nvGrpSpPr>
          <p:cNvPr id="939" name="Google Shape;1092;p38"/>
          <p:cNvGrpSpPr/>
          <p:nvPr/>
        </p:nvGrpSpPr>
        <p:grpSpPr>
          <a:xfrm>
            <a:off x="1879182" y="4379878"/>
            <a:ext cx="445739" cy="442951"/>
            <a:chOff x="0" y="0"/>
            <a:chExt cx="445738" cy="442950"/>
          </a:xfrm>
        </p:grpSpPr>
        <p:sp>
          <p:nvSpPr>
            <p:cNvPr id="935" name="Google Shape;1093;p38"/>
            <p:cNvSpPr/>
            <p:nvPr/>
          </p:nvSpPr>
          <p:spPr>
            <a:xfrm>
              <a:off x="-1" y="-1"/>
              <a:ext cx="445739" cy="30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1512"/>
                    <a:pt x="0" y="1512"/>
                    <a:pt x="0" y="1512"/>
                  </a:cubicBezTo>
                  <a:cubicBezTo>
                    <a:pt x="0" y="648"/>
                    <a:pt x="441" y="0"/>
                    <a:pt x="1030" y="0"/>
                  </a:cubicBezTo>
                  <a:cubicBezTo>
                    <a:pt x="20570" y="0"/>
                    <a:pt x="20570" y="0"/>
                    <a:pt x="20570" y="0"/>
                  </a:cubicBezTo>
                  <a:cubicBezTo>
                    <a:pt x="21129" y="0"/>
                    <a:pt x="21600" y="648"/>
                    <a:pt x="21600" y="1512"/>
                  </a:cubicBezTo>
                  <a:cubicBezTo>
                    <a:pt x="21600" y="20088"/>
                    <a:pt x="21600" y="20088"/>
                    <a:pt x="21600" y="20088"/>
                  </a:cubicBezTo>
                  <a:cubicBezTo>
                    <a:pt x="21600" y="20909"/>
                    <a:pt x="21129" y="21600"/>
                    <a:pt x="20570" y="21600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36" name="Google Shape;1094;p38"/>
            <p:cNvSpPr/>
            <p:nvPr/>
          </p:nvSpPr>
          <p:spPr>
            <a:xfrm>
              <a:off x="0" y="303916"/>
              <a:ext cx="262365" cy="72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37" name="Google Shape;1095;p38"/>
            <p:cNvSpPr/>
            <p:nvPr/>
          </p:nvSpPr>
          <p:spPr>
            <a:xfrm>
              <a:off x="98327" y="331164"/>
              <a:ext cx="164037" cy="45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38" name="Google Shape;1096;p38"/>
            <p:cNvSpPr/>
            <p:nvPr/>
          </p:nvSpPr>
          <p:spPr>
            <a:xfrm>
              <a:off x="98327" y="376810"/>
              <a:ext cx="82020" cy="6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02;p14"/>
          <p:cNvSpPr txBox="1"/>
          <p:nvPr>
            <p:ph type="title" idx="4294967295"/>
          </p:nvPr>
        </p:nvSpPr>
        <p:spPr>
          <a:xfrm>
            <a:off x="381823" y="440344"/>
            <a:ext cx="5561102" cy="1159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pPr/>
            <a:r>
              <a:t>Hello!</a:t>
            </a:r>
          </a:p>
        </p:txBody>
      </p:sp>
      <p:sp>
        <p:nvSpPr>
          <p:cNvPr id="72" name="Google Shape;103;p14"/>
          <p:cNvSpPr txBox="1"/>
          <p:nvPr>
            <p:ph type="body" sz="quarter" idx="4294967295"/>
          </p:nvPr>
        </p:nvSpPr>
        <p:spPr>
          <a:xfrm>
            <a:off x="381823" y="1468462"/>
            <a:ext cx="5561102" cy="78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40663">
              <a:spcBef>
                <a:spcPts val="400"/>
              </a:spcBef>
              <a:buSzTx/>
              <a:buNone/>
              <a:defRPr b="1" sz="3240">
                <a:solidFill>
                  <a:schemeClr val="accent1"/>
                </a:solidFill>
              </a:defRPr>
            </a:lvl1pPr>
          </a:lstStyle>
          <a:p>
            <a:pPr/>
            <a:r>
              <a:t>Configuration Management</a:t>
            </a:r>
          </a:p>
        </p:txBody>
      </p:sp>
      <p:sp>
        <p:nvSpPr>
          <p:cNvPr id="73" name="Google Shape;104;p14"/>
          <p:cNvSpPr txBox="1"/>
          <p:nvPr/>
        </p:nvSpPr>
        <p:spPr>
          <a:xfrm>
            <a:off x="381823" y="2778056"/>
            <a:ext cx="6355863" cy="19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spcBef>
                <a:spcPts val="600"/>
              </a:spcBef>
              <a:defRPr sz="2400">
                <a:latin typeface="+mj-lt"/>
                <a:ea typeface="+mj-ea"/>
                <a:cs typeface="+mj-cs"/>
                <a:sym typeface="Lato"/>
              </a:defRPr>
            </a:lvl1pPr>
          </a:lstStyle>
          <a:p>
            <a:pPr/>
            <a:r>
              <a:t>The process of defining, applying, and validating a desired collection of settings on a target resource, often on a continuous basis.</a:t>
            </a:r>
          </a:p>
        </p:txBody>
      </p:sp>
      <p:sp>
        <p:nvSpPr>
          <p:cNvPr id="74" name="Google Shape;106;p14"/>
          <p:cNvSpPr txBox="1"/>
          <p:nvPr>
            <p:ph type="sldNum" sz="quarter" idx="4294967295"/>
          </p:nvPr>
        </p:nvSpPr>
        <p:spPr>
          <a:xfrm>
            <a:off x="8734841" y="4696933"/>
            <a:ext cx="294435" cy="3802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t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35158" t="0" r="34596" b="0"/>
          <a:stretch>
            <a:fillRect/>
          </a:stretch>
        </p:blipFill>
        <p:spPr>
          <a:xfrm>
            <a:off x="7069755" y="0"/>
            <a:ext cx="2074246" cy="5067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B1B06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What is Ansibl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Ansible?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Agenda</a:t>
            </a:r>
          </a:p>
        </p:txBody>
      </p:sp>
      <p:sp>
        <p:nvSpPr>
          <p:cNvPr id="944" name="Introduction to Ansi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Introduction to Ansible</a:t>
            </a:r>
          </a:p>
          <a:p>
            <a:pPr>
              <a:lnSpc>
                <a:spcPct val="200000"/>
              </a:lnSpc>
            </a:pPr>
            <a:r>
              <a:t>Ansible Architecture</a:t>
            </a:r>
          </a:p>
          <a:p>
            <a:pPr>
              <a:lnSpc>
                <a:spcPct val="200000"/>
              </a:lnSpc>
            </a:pPr>
            <a:r>
              <a:t>How it Works</a:t>
            </a:r>
          </a:p>
          <a:p>
            <a:pPr>
              <a:lnSpc>
                <a:spcPct val="200000"/>
              </a:lnSpc>
            </a:pPr>
            <a:r>
              <a:t>Installing Ansible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Introduction to 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Ansible</a:t>
            </a:r>
          </a:p>
        </p:txBody>
      </p:sp>
      <p:sp>
        <p:nvSpPr>
          <p:cNvPr id="947" name="Ansible is an open source configuration management tool supported by Red H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SzPts val="2000"/>
              <a:defRPr sz="2000"/>
            </a:pPr>
            <a:r>
              <a:t>Ansible is an open source configuration management tool supported by Red Hat</a:t>
            </a:r>
          </a:p>
          <a:p>
            <a:pPr>
              <a:lnSpc>
                <a:spcPct val="150000"/>
              </a:lnSpc>
              <a:buSzPts val="2000"/>
              <a:defRPr sz="2000"/>
            </a:pPr>
            <a:r>
              <a:t>Agentless, which allows for lightweight operation</a:t>
            </a:r>
          </a:p>
          <a:p>
            <a:pPr>
              <a:lnSpc>
                <a:spcPct val="150000"/>
              </a:lnSpc>
              <a:buSzPts val="2000"/>
              <a:defRPr sz="2000"/>
            </a:pPr>
            <a:r>
              <a:t>Single button configuration for remote hosts</a:t>
            </a:r>
          </a:p>
          <a:p>
            <a:pPr>
              <a:lnSpc>
                <a:spcPct val="150000"/>
              </a:lnSpc>
              <a:buSzPts val="2000"/>
              <a:defRPr sz="2000"/>
            </a:pPr>
            <a:r>
              <a:t>Idempotent</a:t>
            </a:r>
          </a:p>
          <a:p>
            <a:pPr>
              <a:lnSpc>
                <a:spcPct val="150000"/>
              </a:lnSpc>
              <a:buSzPts val="2000"/>
              <a:defRPr sz="2000"/>
            </a:pPr>
            <a:r>
              <a:t>Cross Platform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Agentless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Agentless Architecture</a:t>
            </a:r>
          </a:p>
        </p:txBody>
      </p:sp>
      <p:sp>
        <p:nvSpPr>
          <p:cNvPr id="950" name="Uses OpenSSH and WinRM…"/>
          <p:cNvSpPr txBox="1"/>
          <p:nvPr>
            <p:ph type="body" idx="1"/>
          </p:nvPr>
        </p:nvSpPr>
        <p:spPr>
          <a:xfrm>
            <a:off x="881000" y="1373587"/>
            <a:ext cx="6462601" cy="35523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SzPts val="2000"/>
              <a:defRPr sz="2000"/>
            </a:pPr>
            <a:r>
              <a:t>Uses OpenSSH and WinRM</a:t>
            </a:r>
          </a:p>
          <a:p>
            <a:pPr>
              <a:lnSpc>
                <a:spcPct val="150000"/>
              </a:lnSpc>
              <a:buSzPts val="2000"/>
              <a:defRPr sz="2000"/>
            </a:pPr>
            <a:r>
              <a:t>No updates needed for remote hosts</a:t>
            </a:r>
          </a:p>
          <a:p>
            <a:pPr>
              <a:lnSpc>
                <a:spcPct val="150000"/>
              </a:lnSpc>
              <a:buSzPts val="2000"/>
              <a:defRPr sz="2000"/>
            </a:pPr>
            <a:r>
              <a:t>Once required ports are opened, you can get started immediately</a:t>
            </a:r>
          </a:p>
          <a:p>
            <a:pPr>
              <a:lnSpc>
                <a:spcPct val="150000"/>
              </a:lnSpc>
              <a:buSzPts val="2000"/>
              <a:defRPr sz="2000"/>
            </a:pPr>
            <a:r>
              <a:t>Allows for very quick introduction of new servers into your Ansible Inventories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5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Agentless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Agentless Architecture</a:t>
            </a:r>
          </a:p>
        </p:txBody>
      </p:sp>
      <p:sp>
        <p:nvSpPr>
          <p:cNvPr id="953" name="Ansible commands are transferred to a temporary directory on remote hos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Ansible commands are transferred to a temporary directory on remote hosts</a:t>
            </a:r>
          </a:p>
          <a:p>
            <a:pPr>
              <a:lnSpc>
                <a:spcPct val="150000"/>
              </a:lnSpc>
            </a:pPr>
            <a:r>
              <a:t>Executed, then removed in one action</a:t>
            </a:r>
          </a:p>
          <a:p>
            <a:pPr>
              <a:lnSpc>
                <a:spcPct val="150000"/>
              </a:lnSpc>
            </a:pPr>
            <a:r>
              <a:t>Return output in the form of JSON, which is processed and returned to the user by the Ansible controller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" name="ansibleBasicOverview.png" descr="ansibleBasicOver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55" y="-151726"/>
            <a:ext cx="7592521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ingle Button Exec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Button Execution</a:t>
            </a:r>
          </a:p>
        </p:txBody>
      </p:sp>
      <p:sp>
        <p:nvSpPr>
          <p:cNvPr id="958" name="Once configured, Ansible allows for “single button” exec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Once configured, Ansible allows for “single button” execution</a:t>
            </a:r>
          </a:p>
          <a:p>
            <a:pPr/>
            <a:r>
              <a:t>Define actions in ad hoc commands or Ansible playbooks</a:t>
            </a:r>
          </a:p>
          <a:p>
            <a:pPr/>
            <a:r>
              <a:t>Define hosts in inventory file</a:t>
            </a:r>
          </a:p>
          <a:p>
            <a:pPr/>
            <a:r>
              <a:t>Ansible will apply changes to all hosts in order as defined in inventory file</a:t>
            </a:r>
          </a:p>
          <a:p>
            <a:pPr/>
            <a:r>
              <a:t>Ansible provides real time, detailed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[webservers]…"/>
          <p:cNvSpPr txBox="1"/>
          <p:nvPr/>
        </p:nvSpPr>
        <p:spPr>
          <a:xfrm>
            <a:off x="564505" y="1105302"/>
            <a:ext cx="1807485" cy="193982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[</a:t>
            </a:r>
            <a:r>
              <a:rPr>
                <a:solidFill>
                  <a:schemeClr val="accent3">
                    <a:lumOff val="-9568"/>
                  </a:schemeClr>
                </a:solidFill>
              </a:rPr>
              <a:t>webservers</a:t>
            </a:r>
            <a:r>
              <a:t>]</a:t>
            </a:r>
          </a:p>
          <a:p>
            <a:pPr>
              <a:defRPr>
                <a:solidFill>
                  <a:schemeClr val="accent4">
                    <a:satOff val="-15217"/>
                    <a:lumOff val="-10823"/>
                  </a:schemeClr>
                </a:solidFill>
              </a:defRPr>
            </a:pPr>
            <a:r>
              <a:t>foo.example.com</a:t>
            </a:r>
          </a:p>
          <a:p>
            <a:pPr>
              <a:defRPr>
                <a:solidFill>
                  <a:schemeClr val="accent4">
                    <a:satOff val="-15217"/>
                    <a:lumOff val="-10823"/>
                  </a:schemeClr>
                </a:solidFill>
              </a:defRPr>
            </a:pPr>
            <a:r>
              <a:t>bar.example.com</a:t>
            </a:r>
          </a:p>
          <a:p>
            <a:pPr/>
          </a:p>
          <a:p>
            <a:pPr/>
            <a:r>
              <a:t>[</a:t>
            </a:r>
            <a:r>
              <a:rPr>
                <a:solidFill>
                  <a:schemeClr val="accent5">
                    <a:lumOff val="-7725"/>
                  </a:schemeClr>
                </a:solidFill>
              </a:rPr>
              <a:t>dbservers</a:t>
            </a:r>
            <a:r>
              <a:t>]</a:t>
            </a:r>
          </a:p>
          <a:p>
            <a:pPr>
              <a:defRPr>
                <a:solidFill>
                  <a:schemeClr val="accent3">
                    <a:satOff val="-8135"/>
                    <a:lumOff val="13039"/>
                  </a:schemeClr>
                </a:solidFill>
              </a:defRPr>
            </a:pPr>
            <a:r>
              <a:t>one.example.com</a:t>
            </a:r>
          </a:p>
          <a:p>
            <a:pPr>
              <a:defRPr>
                <a:solidFill>
                  <a:schemeClr val="accent3">
                    <a:satOff val="-8135"/>
                    <a:lumOff val="13039"/>
                  </a:schemeClr>
                </a:solidFill>
              </a:defRPr>
            </a:pPr>
            <a:r>
              <a:t>two.example.com</a:t>
            </a:r>
          </a:p>
          <a:p>
            <a:pPr>
              <a:defRPr>
                <a:solidFill>
                  <a:schemeClr val="accent3">
                    <a:satOff val="-8135"/>
                    <a:lumOff val="13039"/>
                  </a:schemeClr>
                </a:solidFill>
              </a:defRPr>
            </a:pPr>
            <a:r>
              <a:t>three.example.com</a:t>
            </a:r>
          </a:p>
        </p:txBody>
      </p:sp>
      <p:sp>
        <p:nvSpPr>
          <p:cNvPr id="961" name="all:…"/>
          <p:cNvSpPr txBox="1"/>
          <p:nvPr/>
        </p:nvSpPr>
        <p:spPr>
          <a:xfrm>
            <a:off x="3061719" y="1093838"/>
            <a:ext cx="2288146" cy="254942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all:</a:t>
            </a:r>
          </a:p>
          <a:p>
            <a:pPr/>
            <a:r>
              <a:t>  hosts:</a:t>
            </a:r>
          </a:p>
          <a:p>
            <a:pPr/>
            <a:r>
              <a:t>    </a:t>
            </a:r>
            <a:r>
              <a:rPr>
                <a:solidFill>
                  <a:schemeClr val="accent3">
                    <a:lumOff val="-9568"/>
                  </a:schemeClr>
                </a:solidFill>
              </a:rPr>
              <a:t>webservers</a:t>
            </a:r>
            <a:r>
              <a:t>:</a:t>
            </a:r>
          </a:p>
          <a:p>
            <a:pPr/>
            <a:r>
              <a:t>      hosts:</a:t>
            </a:r>
          </a:p>
          <a:p>
            <a:pPr/>
            <a:r>
              <a:t>        </a:t>
            </a:r>
            <a:r>
              <a:rPr>
                <a:solidFill>
                  <a:schemeClr val="accent4">
                    <a:satOff val="-15217"/>
                    <a:lumOff val="-10823"/>
                  </a:schemeClr>
                </a:solidFill>
              </a:rPr>
              <a:t>foo.example.com</a:t>
            </a:r>
            <a:endParaRPr>
              <a:solidFill>
                <a:schemeClr val="accent4">
                  <a:satOff val="-15217"/>
                  <a:lumOff val="-10823"/>
                </a:schemeClr>
              </a:solidFill>
            </a:endParaRPr>
          </a:p>
          <a:p>
            <a:pPr>
              <a:defRPr>
                <a:solidFill>
                  <a:schemeClr val="accent4">
                    <a:satOff val="-15217"/>
                    <a:lumOff val="-10823"/>
                  </a:schemeClr>
                </a:solidFill>
              </a:defRPr>
            </a:pPr>
            <a:r>
              <a:t>        bar.example.com</a:t>
            </a:r>
          </a:p>
          <a:p>
            <a:pPr/>
            <a:r>
              <a:t>    </a:t>
            </a:r>
            <a:r>
              <a:rPr>
                <a:solidFill>
                  <a:schemeClr val="accent5">
                    <a:lumOff val="-7725"/>
                  </a:schemeClr>
                </a:solidFill>
              </a:rPr>
              <a:t>dbservers</a:t>
            </a:r>
            <a:r>
              <a:t>:</a:t>
            </a:r>
          </a:p>
          <a:p>
            <a:pPr/>
            <a:r>
              <a:t>      hosts:</a:t>
            </a:r>
          </a:p>
          <a:p>
            <a:pPr/>
            <a:r>
              <a:t>        </a:t>
            </a:r>
            <a:r>
              <a:rPr>
                <a:solidFill>
                  <a:schemeClr val="accent3">
                    <a:satOff val="-8135"/>
                    <a:lumOff val="13039"/>
                  </a:schemeClr>
                </a:solidFill>
              </a:rPr>
              <a:t>one.example.com</a:t>
            </a:r>
            <a:endParaRPr>
              <a:solidFill>
                <a:schemeClr val="accent3">
                  <a:satOff val="-8135"/>
                  <a:lumOff val="13039"/>
                </a:schemeClr>
              </a:solidFill>
            </a:endParaRPr>
          </a:p>
          <a:p>
            <a:pPr>
              <a:defRPr>
                <a:solidFill>
                  <a:schemeClr val="accent3">
                    <a:satOff val="-8135"/>
                    <a:lumOff val="13039"/>
                  </a:schemeClr>
                </a:solidFill>
              </a:defRPr>
            </a:pPr>
            <a:r>
              <a:t>        two.example.com</a:t>
            </a:r>
          </a:p>
          <a:p>
            <a:pPr>
              <a:defRPr>
                <a:solidFill>
                  <a:schemeClr val="accent3">
                    <a:satOff val="-8135"/>
                    <a:lumOff val="13039"/>
                  </a:schemeClr>
                </a:solidFill>
              </a:defRPr>
            </a:pPr>
            <a:r>
              <a:t>        three.example.com</a:t>
            </a:r>
          </a:p>
        </p:txBody>
      </p:sp>
      <p:sp>
        <p:nvSpPr>
          <p:cNvPr id="962" name="INI Format"/>
          <p:cNvSpPr txBox="1"/>
          <p:nvPr/>
        </p:nvSpPr>
        <p:spPr>
          <a:xfrm>
            <a:off x="664897" y="667320"/>
            <a:ext cx="9438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INI Format</a:t>
            </a:r>
          </a:p>
        </p:txBody>
      </p:sp>
      <p:sp>
        <p:nvSpPr>
          <p:cNvPr id="963" name="YAML Format"/>
          <p:cNvSpPr txBox="1"/>
          <p:nvPr/>
        </p:nvSpPr>
        <p:spPr>
          <a:xfrm>
            <a:off x="2991357" y="667320"/>
            <a:ext cx="118101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YAML Format</a:t>
            </a:r>
          </a:p>
        </p:txBody>
      </p:sp>
      <p:sp>
        <p:nvSpPr>
          <p:cNvPr id="964" name="Ansible accepts both YAML and INI format for hosts files"/>
          <p:cNvSpPr txBox="1"/>
          <p:nvPr/>
        </p:nvSpPr>
        <p:spPr>
          <a:xfrm>
            <a:off x="5824593" y="1060458"/>
            <a:ext cx="3063170" cy="1503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Ansible accepts both YAML and INI format for hosts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1" grpId="3"/>
      <p:bldP build="whole" bldLvl="1" animBg="1" rev="0" advAuto="0" spid="962" grpId="1"/>
      <p:bldP build="whole" bldLvl="1" animBg="1" rev="0" advAuto="0" spid="963" grpId="2"/>
      <p:bldP build="whole" bldLvl="1" animBg="1" rev="0" advAuto="0" spid="960" grpId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---…"/>
          <p:cNvSpPr txBox="1"/>
          <p:nvPr/>
        </p:nvSpPr>
        <p:spPr>
          <a:xfrm>
            <a:off x="3091936" y="772978"/>
            <a:ext cx="2960128" cy="41639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---</a:t>
            </a:r>
          </a:p>
          <a:p>
            <a:pPr>
              <a:defRPr sz="1000"/>
            </a:pPr>
            <a:r>
              <a:t>- </a:t>
            </a:r>
            <a:r>
              <a:rPr b="1"/>
              <a:t>name:</a:t>
            </a:r>
            <a:r>
              <a:t> update web servers</a:t>
            </a:r>
          </a:p>
          <a:p>
            <a:pPr>
              <a:defRPr sz="1000"/>
            </a:pPr>
            <a:r>
              <a:t>  </a:t>
            </a:r>
            <a:r>
              <a:rPr b="1"/>
              <a:t>hosts:</a:t>
            </a:r>
            <a:r>
              <a:t> </a:t>
            </a:r>
            <a:r>
              <a:rPr>
                <a:solidFill>
                  <a:schemeClr val="accent3">
                    <a:lumOff val="-9568"/>
                  </a:schemeClr>
                </a:solidFill>
              </a:rPr>
              <a:t>webservers</a:t>
            </a:r>
          </a:p>
          <a:p>
            <a:pPr>
              <a:defRPr sz="1000"/>
            </a:pPr>
            <a:r>
              <a:t>  remote_user: root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  tasks:</a:t>
            </a:r>
          </a:p>
          <a:p>
            <a:pPr>
              <a:defRPr sz="1000"/>
            </a:pPr>
            <a:r>
              <a:t>  - </a:t>
            </a:r>
            <a:r>
              <a:rPr b="1"/>
              <a:t>name:</a:t>
            </a:r>
            <a:r>
              <a:t> ensure apache is at the latest version</a:t>
            </a:r>
          </a:p>
          <a:p>
            <a:pPr>
              <a:defRPr sz="1000"/>
            </a:pPr>
            <a:r>
              <a:t>    </a:t>
            </a:r>
            <a:r>
              <a:rPr b="1"/>
              <a:t>yum:</a:t>
            </a:r>
          </a:p>
          <a:p>
            <a:pPr>
              <a:defRPr sz="1000"/>
            </a:pPr>
            <a:r>
              <a:t>      </a:t>
            </a:r>
            <a:r>
              <a:rPr b="1"/>
              <a:t>name:</a:t>
            </a:r>
            <a:r>
              <a:t> httpd</a:t>
            </a:r>
          </a:p>
          <a:p>
            <a:pPr>
              <a:defRPr sz="1000"/>
            </a:pPr>
            <a:r>
              <a:t>      </a:t>
            </a:r>
            <a:r>
              <a:rPr b="1"/>
              <a:t>state:</a:t>
            </a:r>
            <a:r>
              <a:t> latest</a:t>
            </a:r>
          </a:p>
          <a:p>
            <a:pPr>
              <a:defRPr sz="1000"/>
            </a:pPr>
            <a:r>
              <a:t>  - </a:t>
            </a:r>
            <a:r>
              <a:rPr b="1"/>
              <a:t>name:</a:t>
            </a:r>
            <a:r>
              <a:t> write the apache config file</a:t>
            </a:r>
          </a:p>
          <a:p>
            <a:pPr>
              <a:defRPr sz="1000"/>
            </a:pPr>
            <a:r>
              <a:t>    template:</a:t>
            </a:r>
          </a:p>
          <a:p>
            <a:pPr>
              <a:defRPr sz="1000"/>
            </a:pPr>
            <a:r>
              <a:t>      </a:t>
            </a:r>
            <a:r>
              <a:rPr b="1"/>
              <a:t>src:</a:t>
            </a:r>
            <a:r>
              <a:t> /srv/httpd.j2</a:t>
            </a:r>
          </a:p>
          <a:p>
            <a:pPr>
              <a:defRPr sz="1000"/>
            </a:pPr>
            <a:r>
              <a:t>      </a:t>
            </a:r>
            <a:r>
              <a:rPr b="1"/>
              <a:t>dest:</a:t>
            </a:r>
            <a:r>
              <a:t> /etc/httpd.conf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- </a:t>
            </a:r>
            <a:r>
              <a:rPr b="1"/>
              <a:t>name:</a:t>
            </a:r>
            <a:r>
              <a:t> update db servers</a:t>
            </a:r>
          </a:p>
          <a:p>
            <a:pPr>
              <a:defRPr sz="1000"/>
            </a:pPr>
            <a:r>
              <a:t>  </a:t>
            </a:r>
            <a:r>
              <a:rPr b="1"/>
              <a:t>hosts:</a:t>
            </a:r>
            <a:r>
              <a:t> </a:t>
            </a:r>
            <a:r>
              <a:rPr>
                <a:solidFill>
                  <a:schemeClr val="accent5">
                    <a:lumOff val="-7725"/>
                  </a:schemeClr>
                </a:solidFill>
              </a:rPr>
              <a:t>dbservers</a:t>
            </a:r>
          </a:p>
          <a:p>
            <a:pPr>
              <a:defRPr sz="1000"/>
            </a:pPr>
            <a:r>
              <a:t>  remote_user: root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  tasks:</a:t>
            </a:r>
          </a:p>
          <a:p>
            <a:pPr>
              <a:defRPr sz="1000"/>
            </a:pPr>
            <a:r>
              <a:t>  - </a:t>
            </a:r>
            <a:r>
              <a:rPr b="1"/>
              <a:t>name:</a:t>
            </a:r>
            <a:r>
              <a:t> ensure postgresql is at the latest version</a:t>
            </a:r>
          </a:p>
          <a:p>
            <a:pPr>
              <a:defRPr sz="1000"/>
            </a:pPr>
            <a:r>
              <a:t>    </a:t>
            </a:r>
            <a:r>
              <a:rPr b="1"/>
              <a:t>yum:</a:t>
            </a:r>
          </a:p>
          <a:p>
            <a:pPr>
              <a:defRPr sz="1000"/>
            </a:pPr>
            <a:r>
              <a:t>      </a:t>
            </a:r>
            <a:r>
              <a:rPr b="1"/>
              <a:t>name:</a:t>
            </a:r>
            <a:r>
              <a:t> postgresql</a:t>
            </a:r>
          </a:p>
          <a:p>
            <a:pPr>
              <a:defRPr sz="1000"/>
            </a:pPr>
            <a:r>
              <a:t>      </a:t>
            </a:r>
            <a:r>
              <a:rPr b="1"/>
              <a:t>state:</a:t>
            </a:r>
            <a:r>
              <a:t> latest</a:t>
            </a:r>
          </a:p>
          <a:p>
            <a:pPr>
              <a:defRPr sz="1000"/>
            </a:pPr>
            <a:r>
              <a:t>  - </a:t>
            </a:r>
            <a:r>
              <a:rPr b="1"/>
              <a:t>name:</a:t>
            </a:r>
            <a:r>
              <a:t> ensure that postgresql is started</a:t>
            </a:r>
          </a:p>
          <a:p>
            <a:pPr>
              <a:defRPr sz="1000"/>
            </a:pPr>
            <a:r>
              <a:t>    service:</a:t>
            </a:r>
          </a:p>
          <a:p>
            <a:pPr>
              <a:defRPr sz="1000"/>
            </a:pPr>
            <a:r>
              <a:t>      </a:t>
            </a:r>
            <a:r>
              <a:rPr b="1"/>
              <a:t>name:</a:t>
            </a:r>
            <a:r>
              <a:t> postgresql</a:t>
            </a:r>
          </a:p>
          <a:p>
            <a:pPr>
              <a:defRPr sz="1000"/>
            </a:pPr>
            <a:r>
              <a:t>      </a:t>
            </a:r>
            <a:r>
              <a:rPr b="1"/>
              <a:t>state:</a:t>
            </a:r>
            <a:r>
              <a:t> started</a:t>
            </a:r>
          </a:p>
        </p:txBody>
      </p:sp>
      <p:sp>
        <p:nvSpPr>
          <p:cNvPr id="967" name="Sample Ansible Playbook"/>
          <p:cNvSpPr txBox="1"/>
          <p:nvPr/>
        </p:nvSpPr>
        <p:spPr>
          <a:xfrm>
            <a:off x="3516722" y="354794"/>
            <a:ext cx="211055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Sample Ansible Playbook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ansible-playbook playbook.yml -i hosts.ini…"/>
          <p:cNvSpPr txBox="1"/>
          <p:nvPr/>
        </p:nvSpPr>
        <p:spPr>
          <a:xfrm>
            <a:off x="877922" y="419907"/>
            <a:ext cx="6494176" cy="43036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">
                <a:solidFill>
                  <a:schemeClr val="accent3">
                    <a:lumOff val="-9568"/>
                  </a:schemeClr>
                </a:solidFill>
              </a:defRPr>
            </a:pPr>
            <a:r>
              <a:t>ansible-playbook playbook.yml -i hosts.ini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  <a:r>
              <a:t>PLAY [update web servers] ******************************************************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TASK [Gathering Facts] *********************************************************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ok: …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TASK [</a:t>
            </a:r>
            <a:r>
              <a:rPr b="1">
                <a:solidFill>
                  <a:schemeClr val="accent5">
                    <a:lumOff val="-7725"/>
                  </a:schemeClr>
                </a:solidFill>
              </a:rPr>
              <a:t>ensure apache is at the latest version</a:t>
            </a:r>
            <a:r>
              <a:t>] *********************************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ok: …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TASK [</a:t>
            </a:r>
            <a:r>
              <a:rPr b="1">
                <a:solidFill>
                  <a:schemeClr val="accent5">
                    <a:lumOff val="-7725"/>
                  </a:schemeClr>
                </a:solidFill>
              </a:rPr>
              <a:t>write the apache config file</a:t>
            </a:r>
            <a:r>
              <a:t>] *********************************************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ok: …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TASK [</a:t>
            </a:r>
            <a:r>
              <a:rPr b="1">
                <a:solidFill>
                  <a:schemeClr val="accent5">
                    <a:lumOff val="-7725"/>
                  </a:schemeClr>
                </a:solidFill>
              </a:rPr>
              <a:t>ensure postgresql is at the latest version</a:t>
            </a:r>
            <a:r>
              <a:t>] ******************************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ok: …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TASK [</a:t>
            </a:r>
            <a:r>
              <a:rPr b="1">
                <a:solidFill>
                  <a:schemeClr val="accent5">
                    <a:lumOff val="-7725"/>
                  </a:schemeClr>
                </a:solidFill>
              </a:rPr>
              <a:t>ensure that postgresql is started</a:t>
            </a:r>
            <a:r>
              <a:t>] ****************************************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ok: …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PLAY RECAP *********************************************************************</a:t>
            </a:r>
          </a:p>
          <a:p>
            <a:pPr>
              <a:defRPr sz="1000"/>
            </a:pPr>
            <a:r>
              <a:t>bar.example.com            : ok=1    changed=0    unreachable=0    failed=0    skipped=0    rescued=0    ignored=0   </a:t>
            </a:r>
          </a:p>
          <a:p>
            <a:pPr>
              <a:defRPr sz="1000"/>
            </a:pPr>
            <a:r>
              <a:t>foo.example.com            : ok=1    changed=0    unreachable=0    failed=0    skipped=0    rescued=0    ignored=0   </a:t>
            </a:r>
          </a:p>
          <a:p>
            <a:pPr>
              <a:defRPr sz="1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2"/>
          <p:cNvSpPr txBox="1"/>
          <p:nvPr>
            <p:ph type="title"/>
          </p:nvPr>
        </p:nvSpPr>
        <p:spPr>
          <a:xfrm>
            <a:off x="893699" y="79638"/>
            <a:ext cx="6462602" cy="857400"/>
          </a:xfrm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pic>
        <p:nvPicPr>
          <p:cNvPr id="7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296" y="1576958"/>
            <a:ext cx="2126484" cy="212648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extBox 17"/>
          <p:cNvSpPr txBox="1"/>
          <p:nvPr/>
        </p:nvSpPr>
        <p:spPr>
          <a:xfrm>
            <a:off x="3317471" y="3362014"/>
            <a:ext cx="212013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Constant change</a:t>
            </a:r>
          </a:p>
        </p:txBody>
      </p:sp>
      <p:pic>
        <p:nvPicPr>
          <p:cNvPr id="80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23380" y="1627758"/>
            <a:ext cx="2126484" cy="2126484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extBox 18"/>
          <p:cNvSpPr txBox="1"/>
          <p:nvPr/>
        </p:nvSpPr>
        <p:spPr>
          <a:xfrm>
            <a:off x="5769012" y="3362014"/>
            <a:ext cx="22352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Security and compliance</a:t>
            </a:r>
          </a:p>
        </p:txBody>
      </p:sp>
      <p:sp>
        <p:nvSpPr>
          <p:cNvPr id="82" name="TextBox 15"/>
          <p:cNvSpPr txBox="1"/>
          <p:nvPr/>
        </p:nvSpPr>
        <p:spPr>
          <a:xfrm>
            <a:off x="657022" y="3362014"/>
            <a:ext cx="232904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Application infrastructure</a:t>
            </a:r>
          </a:p>
        </p:txBody>
      </p:sp>
      <p:pic>
        <p:nvPicPr>
          <p:cNvPr id="83" name="Picture 22" descr="Picture 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302" y="1531238"/>
            <a:ext cx="2126484" cy="2126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" grpId="6"/>
      <p:bldP build="whole" bldLvl="1" animBg="1" rev="0" advAuto="0" spid="82" grpId="1"/>
      <p:bldP build="whole" bldLvl="1" animBg="1" rev="0" advAuto="0" spid="83" grpId="2"/>
      <p:bldP build="whole" bldLvl="1" animBg="1" rev="0" advAuto="0" spid="79" grpId="3"/>
      <p:bldP build="whole" bldLvl="1" animBg="1" rev="0" advAuto="0" spid="78" grpId="4"/>
      <p:bldP build="whole" bldLvl="1" animBg="1" rev="0" advAuto="0" spid="81" grpId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2600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Installing and Configuring 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2376">
              <a:defRPr sz="3476"/>
            </a:lvl1pPr>
          </a:lstStyle>
          <a:p>
            <a:pPr/>
            <a:r>
              <a:t>Installing and Configuring Ansible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Components of 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 of Ansible </a:t>
            </a:r>
          </a:p>
        </p:txBody>
      </p:sp>
      <p:sp>
        <p:nvSpPr>
          <p:cNvPr id="974" name="Ansible consists of a Control Node and managed nod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 consists of a Control Node and managed nodes</a:t>
            </a:r>
          </a:p>
          <a:p>
            <a:pPr/>
            <a:r>
              <a:t>The control node will reach out to the managed nodes via standard connection protocols (SSH, WinRM)</a:t>
            </a:r>
          </a:p>
          <a:p>
            <a:pPr/>
            <a:r>
              <a:t>Commands are issued from Control Node to managed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Control Node 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 Node Requirements </a:t>
            </a:r>
          </a:p>
        </p:txBody>
      </p:sp>
      <p:sp>
        <p:nvSpPr>
          <p:cNvPr id="977" name="Python 2.7 and above or Python 3.5 and abov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2.7 and above or Python 3.5 and above</a:t>
            </a:r>
          </a:p>
          <a:p>
            <a:pPr/>
            <a:r>
              <a:t>ansible-core software</a:t>
            </a:r>
          </a:p>
          <a:p>
            <a:pPr/>
            <a:r>
              <a:t>Must be on a *Nix system.  Does not function on Windows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resource &quot;random_id&quot; &quot;server&quot; {…"/>
          <p:cNvSpPr txBox="1"/>
          <p:nvPr>
            <p:ph type="body" sz="half" idx="1"/>
          </p:nvPr>
        </p:nvSpPr>
        <p:spPr>
          <a:xfrm>
            <a:off x="2127289" y="627471"/>
            <a:ext cx="6618507" cy="2781301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defTabSz="452627">
              <a:lnSpc>
                <a:spcPct val="100000"/>
              </a:lnSpc>
              <a:spcBef>
                <a:spcPts val="0"/>
              </a:spcBef>
              <a:defRPr b="1"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### To Install Python 3 on Control Node</a:t>
            </a:r>
          </a:p>
          <a:p>
            <a:pPr defTabSz="452627">
              <a:lnSpc>
                <a:spcPct val="100000"/>
              </a:lnSpc>
              <a:spcBef>
                <a:spcPts val="0"/>
              </a:spcBef>
              <a:defRPr b="1"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2627">
              <a:lnSpc>
                <a:spcPct val="100000"/>
              </a:lnSpc>
              <a:spcBef>
                <a:spcPts val="0"/>
              </a:spcBef>
              <a:defRPr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Install Python3</a:t>
            </a:r>
          </a:p>
          <a:p>
            <a:pPr defTabSz="452627">
              <a:lnSpc>
                <a:spcPct val="100000"/>
              </a:lnSpc>
              <a:spcBef>
                <a:spcPts val="0"/>
              </a:spcBef>
              <a:defRPr b="1"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sudo dnf install python3</a:t>
            </a:r>
          </a:p>
          <a:p>
            <a:pPr defTabSz="238690">
              <a:lnSpc>
                <a:spcPct val="100000"/>
              </a:lnSpc>
              <a:spcBef>
                <a:spcPts val="0"/>
              </a:spcBef>
              <a:defRPr b="1"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38690">
              <a:lnSpc>
                <a:spcPct val="100000"/>
              </a:lnSpc>
              <a:spcBef>
                <a:spcPts val="0"/>
              </a:spcBef>
              <a:defRPr b="1"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38690">
              <a:lnSpc>
                <a:spcPct val="100000"/>
              </a:lnSpc>
              <a:spcBef>
                <a:spcPts val="0"/>
              </a:spcBef>
              <a:defRPr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Set Python3 as alternative (if Python2 is already installed)</a:t>
            </a:r>
          </a:p>
          <a:p>
            <a:pPr defTabSz="238690">
              <a:lnSpc>
                <a:spcPct val="100000"/>
              </a:lnSpc>
              <a:spcBef>
                <a:spcPts val="0"/>
              </a:spcBef>
              <a:defRPr b="1"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sudo alternatives --set python /usr/bin/python3</a:t>
            </a:r>
          </a:p>
          <a:p>
            <a:pPr defTabSz="238690">
              <a:lnSpc>
                <a:spcPct val="100000"/>
              </a:lnSpc>
              <a:spcBef>
                <a:spcPts val="0"/>
              </a:spcBef>
              <a:defRPr b="1"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38690">
              <a:lnSpc>
                <a:spcPct val="100000"/>
              </a:lnSpc>
              <a:spcBef>
                <a:spcPts val="0"/>
              </a:spcBef>
              <a:defRPr b="1"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38690">
              <a:lnSpc>
                <a:spcPct val="100000"/>
              </a:lnSpc>
              <a:spcBef>
                <a:spcPts val="0"/>
              </a:spcBef>
              <a:defRPr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Check Python Version</a:t>
            </a:r>
          </a:p>
          <a:p>
            <a:pPr defTabSz="452627">
              <a:lnSpc>
                <a:spcPct val="100000"/>
              </a:lnSpc>
              <a:spcBef>
                <a:spcPts val="0"/>
              </a:spcBef>
              <a:defRPr b="1"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python --version</a:t>
            </a:r>
          </a:p>
        </p:txBody>
      </p:sp>
      <p:sp>
        <p:nvSpPr>
          <p:cNvPr id="980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Linux shell</a:t>
            </a:r>
          </a:p>
        </p:txBody>
      </p:sp>
      <p:sp>
        <p:nvSpPr>
          <p:cNvPr id="981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resource &quot;random_id&quot; &quot;server&quot; {…"/>
          <p:cNvSpPr txBox="1"/>
          <p:nvPr>
            <p:ph type="body" sz="half" idx="1"/>
          </p:nvPr>
        </p:nvSpPr>
        <p:spPr>
          <a:xfrm>
            <a:off x="2127289" y="627471"/>
            <a:ext cx="6618507" cy="2781301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400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### To Install Ansible Core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400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400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Add Ansible repository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400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sudo apt-add-repository ppa:ansible/ansible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400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400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Install Ansible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400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sudo apt update &amp;&amp; sudo apt install ansible</a:t>
            </a:r>
          </a:p>
        </p:txBody>
      </p:sp>
      <p:sp>
        <p:nvSpPr>
          <p:cNvPr id="984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Linux shell</a:t>
            </a:r>
          </a:p>
        </p:txBody>
      </p:sp>
      <p:sp>
        <p:nvSpPr>
          <p:cNvPr id="985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Managed Node Requirements - Lin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2944"/>
            </a:lvl1pPr>
          </a:lstStyle>
          <a:p>
            <a:pPr/>
            <a:r>
              <a:t>Managed Node Requirements - Linux</a:t>
            </a:r>
          </a:p>
        </p:txBody>
      </p:sp>
      <p:sp>
        <p:nvSpPr>
          <p:cNvPr id="988" name="Ansible is agentless, so no Ansible software is need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 is agentless, so no Ansible software is needed</a:t>
            </a:r>
          </a:p>
          <a:p>
            <a:pPr/>
            <a:r>
              <a:t>Communication over port 22 (SSH and SFTP) must be enabled</a:t>
            </a:r>
          </a:p>
          <a:p>
            <a:pPr/>
            <a:r>
              <a:t>Python 2 (version 2.6 or later) or Python 3 (version 3.5 or later)</a:t>
            </a:r>
          </a:p>
          <a:p>
            <a:pPr/>
            <a:r>
              <a:t>Ansible user recommended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Managed Node Requirements - Windo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688"/>
            </a:lvl1pPr>
          </a:lstStyle>
          <a:p>
            <a:pPr/>
            <a:r>
              <a:t>Managed Node Requirements - Windows</a:t>
            </a:r>
          </a:p>
        </p:txBody>
      </p:sp>
      <p:sp>
        <p:nvSpPr>
          <p:cNvPr id="991" name="WinRM must be configured to accept communication from Control N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WinRM must be configured to accept communication from Control Node</a:t>
            </a:r>
          </a:p>
          <a:p>
            <a:pPr/>
            <a:r>
              <a:t>Windows 2008 and above</a:t>
            </a:r>
          </a:p>
          <a:p>
            <a:pPr/>
            <a:r>
              <a:t>.NET Framework 4.0 and later</a:t>
            </a:r>
          </a:p>
          <a:p>
            <a:pPr/>
            <a:r>
              <a:t>PowerShell version 3.0 and later</a:t>
            </a:r>
          </a:p>
          <a:p>
            <a:pPr/>
            <a:r>
              <a:t>Ansible user recommended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Managed Node Requirements - Windo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688"/>
            </a:lvl1pPr>
          </a:lstStyle>
          <a:p>
            <a:pPr/>
            <a:r>
              <a:t>Managed Node Requirements - Windows</a:t>
            </a:r>
          </a:p>
        </p:txBody>
      </p:sp>
      <p:sp>
        <p:nvSpPr>
          <p:cNvPr id="994" name="WinRM must be configured to accept communication from Control N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WinRM must be configured to accept communication from Control Node</a:t>
            </a:r>
          </a:p>
          <a:p>
            <a:pPr/>
            <a:r>
              <a:t>Windows 2008 and above</a:t>
            </a:r>
          </a:p>
          <a:p>
            <a:pPr/>
            <a:r>
              <a:t>.NET Framework 4.0 and later</a:t>
            </a:r>
          </a:p>
          <a:p>
            <a:pPr/>
            <a:r>
              <a:t>PowerShell version 3.0 and later</a:t>
            </a:r>
          </a:p>
          <a:p>
            <a:pPr/>
            <a:r>
              <a:t>Ansible user recommended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Ansible Configuration 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 Configuration File</a:t>
            </a:r>
          </a:p>
        </p:txBody>
      </p:sp>
      <p:sp>
        <p:nvSpPr>
          <p:cNvPr id="997" name="Upon installation, Ansible also installs a default configuration file, located at /etc/ansible/ansible.cf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Upon installation, Ansible also installs a default configuration file, located at /etc/ansible/ansible.cfg</a:t>
            </a:r>
          </a:p>
          <a:p>
            <a:pPr/>
            <a:r>
              <a:t>This file contains many system-level configuration variables for your Ansible deployments</a:t>
            </a:r>
          </a:p>
          <a:p>
            <a:pPr/>
            <a:r>
              <a:t>Most settings are commented out by default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resource &quot;random_id&quot; &quot;server&quot; {…"/>
          <p:cNvSpPr txBox="1"/>
          <p:nvPr>
            <p:ph type="body" sz="half" idx="1"/>
          </p:nvPr>
        </p:nvSpPr>
        <p:spPr>
          <a:xfrm>
            <a:off x="2127289" y="627471"/>
            <a:ext cx="6618507" cy="2781301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defTabSz="452627">
              <a:lnSpc>
                <a:spcPct val="100000"/>
              </a:lnSpc>
              <a:spcBef>
                <a:spcPts val="0"/>
              </a:spcBef>
              <a:defRPr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ansible --version</a:t>
            </a:r>
          </a:p>
          <a:p>
            <a:pPr defTabSz="452627">
              <a:lnSpc>
                <a:spcPct val="100000"/>
              </a:lnSpc>
              <a:spcBef>
                <a:spcPts val="0"/>
              </a:spcBef>
              <a:defRPr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2627">
              <a:lnSpc>
                <a:spcPct val="100000"/>
              </a:lnSpc>
              <a:spcBef>
                <a:spcPts val="0"/>
              </a:spcBef>
              <a:defRPr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ansible 2.10.8</a:t>
            </a:r>
          </a:p>
          <a:p>
            <a:pPr defTabSz="452627">
              <a:lnSpc>
                <a:spcPct val="100000"/>
              </a:lnSpc>
              <a:spcBef>
                <a:spcPts val="0"/>
              </a:spcBef>
              <a:defRPr b="1" sz="1386">
                <a:solidFill>
                  <a:schemeClr val="accent3">
                    <a:satOff val="-8135"/>
                    <a:lumOff val="26078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config file = /etc/ansible/ansible.cfg</a:t>
            </a:r>
          </a:p>
          <a:p>
            <a:pPr defTabSz="452627">
              <a:lnSpc>
                <a:spcPct val="100000"/>
              </a:lnSpc>
              <a:spcBef>
                <a:spcPts val="0"/>
              </a:spcBef>
              <a:defRPr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configured module search path = ['/Users/thomaspersson/.ansible/plugins/modules', '/usr/share/ansible/plugins/modules']</a:t>
            </a:r>
          </a:p>
          <a:p>
            <a:pPr defTabSz="452627">
              <a:lnSpc>
                <a:spcPct val="100000"/>
              </a:lnSpc>
              <a:spcBef>
                <a:spcPts val="0"/>
              </a:spcBef>
              <a:defRPr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ansible python module location = /opt/homebrew/Cellar/ansible/3.3.0/libexec/lib/python3.9/site-packages/ansible</a:t>
            </a:r>
          </a:p>
          <a:p>
            <a:pPr defTabSz="452627">
              <a:lnSpc>
                <a:spcPct val="100000"/>
              </a:lnSpc>
              <a:spcBef>
                <a:spcPts val="0"/>
              </a:spcBef>
              <a:defRPr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executable location = /opt/homebrew/bin/ansible</a:t>
            </a:r>
          </a:p>
          <a:p>
            <a:pPr defTabSz="452627">
              <a:lnSpc>
                <a:spcPct val="100000"/>
              </a:lnSpc>
              <a:spcBef>
                <a:spcPts val="0"/>
              </a:spcBef>
              <a:defRPr sz="1386">
                <a:solidFill>
                  <a:schemeClr val="accent2">
                    <a:lumOff val="128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python version = 3.9.5 (default, May  3 2021, 19:12:05) [Clang 12.0.5 (clang-1205.0.22.9)]</a:t>
            </a:r>
          </a:p>
        </p:txBody>
      </p:sp>
      <p:sp>
        <p:nvSpPr>
          <p:cNvPr id="1000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Linux shell</a:t>
            </a:r>
          </a:p>
        </p:txBody>
      </p:sp>
      <p:sp>
        <p:nvSpPr>
          <p:cNvPr id="1001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03;p14"/>
          <p:cNvSpPr txBox="1"/>
          <p:nvPr/>
        </p:nvSpPr>
        <p:spPr>
          <a:xfrm>
            <a:off x="174031" y="127983"/>
            <a:ext cx="8707699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spcBef>
                <a:spcPts val="600"/>
              </a:spcBef>
              <a:defRPr b="1" sz="3600">
                <a:solidFill>
                  <a:schemeClr val="accent1"/>
                </a:solidFill>
                <a:latin typeface="+mj-lt"/>
                <a:ea typeface="+mj-ea"/>
                <a:cs typeface="+mj-cs"/>
                <a:sym typeface="Lato"/>
              </a:defRPr>
            </a:lvl1pPr>
          </a:lstStyle>
          <a:p>
            <a:pPr/>
            <a:r>
              <a:t>Benefits of Configuration Management</a:t>
            </a:r>
          </a:p>
        </p:txBody>
      </p:sp>
      <p:sp>
        <p:nvSpPr>
          <p:cNvPr id="86" name="Rectangle 5"/>
          <p:cNvSpPr/>
          <p:nvPr/>
        </p:nvSpPr>
        <p:spPr>
          <a:xfrm>
            <a:off x="301449" y="1165609"/>
            <a:ext cx="3133412" cy="132638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Rectangle 6"/>
          <p:cNvSpPr/>
          <p:nvPr/>
        </p:nvSpPr>
        <p:spPr>
          <a:xfrm>
            <a:off x="301449" y="2607548"/>
            <a:ext cx="3133412" cy="20008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 7"/>
          <p:cNvSpPr/>
          <p:nvPr/>
        </p:nvSpPr>
        <p:spPr>
          <a:xfrm>
            <a:off x="3556105" y="1163292"/>
            <a:ext cx="2010681" cy="344282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 8"/>
          <p:cNvSpPr/>
          <p:nvPr/>
        </p:nvSpPr>
        <p:spPr>
          <a:xfrm>
            <a:off x="5689043" y="1163291"/>
            <a:ext cx="3133411" cy="175575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Rectangle 9"/>
          <p:cNvSpPr/>
          <p:nvPr/>
        </p:nvSpPr>
        <p:spPr>
          <a:xfrm>
            <a:off x="5689043" y="3059722"/>
            <a:ext cx="3133411" cy="154639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TextBox 15"/>
          <p:cNvSpPr txBox="1"/>
          <p:nvPr/>
        </p:nvSpPr>
        <p:spPr>
          <a:xfrm>
            <a:off x="3646154" y="2120380"/>
            <a:ext cx="131212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VERIFIABLE</a:t>
            </a:r>
          </a:p>
        </p:txBody>
      </p:sp>
      <p:sp>
        <p:nvSpPr>
          <p:cNvPr id="92" name="TextBox 16"/>
          <p:cNvSpPr txBox="1"/>
          <p:nvPr/>
        </p:nvSpPr>
        <p:spPr>
          <a:xfrm>
            <a:off x="3646154" y="2449685"/>
            <a:ext cx="1870465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Results of a change can be easily verified, and current state of a resource can be audited against desired state</a:t>
            </a:r>
          </a:p>
        </p:txBody>
      </p:sp>
      <p:sp>
        <p:nvSpPr>
          <p:cNvPr id="93" name="TextBox 19"/>
          <p:cNvSpPr txBox="1"/>
          <p:nvPr/>
        </p:nvSpPr>
        <p:spPr>
          <a:xfrm>
            <a:off x="6486792" y="3269438"/>
            <a:ext cx="12441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ROLLBACK</a:t>
            </a:r>
          </a:p>
        </p:txBody>
      </p:sp>
      <p:sp>
        <p:nvSpPr>
          <p:cNvPr id="94" name="TextBox 20"/>
          <p:cNvSpPr txBox="1"/>
          <p:nvPr/>
        </p:nvSpPr>
        <p:spPr>
          <a:xfrm>
            <a:off x="6486792" y="3598829"/>
            <a:ext cx="2153477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Changes can be easily rolled back to the previous version of a configuration</a:t>
            </a:r>
          </a:p>
        </p:txBody>
      </p:sp>
      <p:sp>
        <p:nvSpPr>
          <p:cNvPr id="95" name="TextBox 27"/>
          <p:cNvSpPr txBox="1"/>
          <p:nvPr/>
        </p:nvSpPr>
        <p:spPr>
          <a:xfrm>
            <a:off x="6469253" y="1793530"/>
            <a:ext cx="220867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Changes to configuration are stored in version control and can be tracked and audited</a:t>
            </a:r>
          </a:p>
        </p:txBody>
      </p:sp>
      <p:sp>
        <p:nvSpPr>
          <p:cNvPr id="96" name="TextBox 28"/>
          <p:cNvSpPr txBox="1"/>
          <p:nvPr/>
        </p:nvSpPr>
        <p:spPr>
          <a:xfrm>
            <a:off x="6469253" y="1454976"/>
            <a:ext cx="22723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SELF-DOCUMENTING</a:t>
            </a:r>
          </a:p>
        </p:txBody>
      </p:sp>
      <p:sp>
        <p:nvSpPr>
          <p:cNvPr id="97" name="TextBox 39"/>
          <p:cNvSpPr txBox="1"/>
          <p:nvPr/>
        </p:nvSpPr>
        <p:spPr>
          <a:xfrm>
            <a:off x="1282542" y="2898772"/>
            <a:ext cx="20570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SELF-CORRECTING</a:t>
            </a:r>
          </a:p>
        </p:txBody>
      </p:sp>
      <p:sp>
        <p:nvSpPr>
          <p:cNvPr id="98" name="TextBox 40"/>
          <p:cNvSpPr txBox="1"/>
          <p:nvPr/>
        </p:nvSpPr>
        <p:spPr>
          <a:xfrm>
            <a:off x="1279993" y="3283773"/>
            <a:ext cx="2153478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Unauthorized changes to a resource will be fixed during the next run of the configuration management software</a:t>
            </a:r>
          </a:p>
        </p:txBody>
      </p:sp>
      <p:pic>
        <p:nvPicPr>
          <p:cNvPr id="99" name="Graphic 44" descr="Graphic 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134" y="1183162"/>
            <a:ext cx="753627" cy="75362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45"/>
          <p:cNvSpPr txBox="1"/>
          <p:nvPr/>
        </p:nvSpPr>
        <p:spPr>
          <a:xfrm>
            <a:off x="1156967" y="1776454"/>
            <a:ext cx="2254774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Standardization minimizes risk and drives consistency to reduce errors or deviations</a:t>
            </a:r>
          </a:p>
        </p:txBody>
      </p:sp>
      <p:sp>
        <p:nvSpPr>
          <p:cNvPr id="101" name="TextBox 46"/>
          <p:cNvSpPr txBox="1"/>
          <p:nvPr/>
        </p:nvSpPr>
        <p:spPr>
          <a:xfrm>
            <a:off x="1154268" y="1233247"/>
            <a:ext cx="203873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CONFIGURATION CONSISTENCY</a:t>
            </a:r>
          </a:p>
        </p:txBody>
      </p:sp>
      <p:pic>
        <p:nvPicPr>
          <p:cNvPr id="102" name="Graphic 10" descr="Graphic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33372" y="3059722"/>
            <a:ext cx="763146" cy="763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Graphic 12" descr="Graphic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3479" y="1250185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Graphic 17" descr="Graphic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4305" y="267230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Graphic 21" descr="Graphic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24160" y="1265992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1"/>
      <p:bldP build="whole" bldLvl="1" animBg="1" rev="0" advAuto="0" spid="89" grpId="3"/>
      <p:bldP build="whole" bldLvl="1" animBg="1" rev="0" advAuto="0" spid="88" grpId="2"/>
      <p:bldP build="whole" bldLvl="1" animBg="1" rev="0" advAuto="0" spid="87" grpId="4"/>
      <p:bldP build="whole" bldLvl="1" animBg="1" rev="0" advAuto="0" spid="90" grpId="5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resource &quot;random_id&quot; &quot;server&quot; {…"/>
          <p:cNvSpPr txBox="1"/>
          <p:nvPr>
            <p:ph type="body" sz="half" idx="1"/>
          </p:nvPr>
        </p:nvSpPr>
        <p:spPr>
          <a:xfrm>
            <a:off x="2127289" y="627471"/>
            <a:ext cx="6618507" cy="2781301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[defaults]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#inventory       = /etc/ansible/hosts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#library         = ~/.ansible/plugins/modules:/usr/share/ansible/plugins/modules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#module_utils    = ~/.ansible/plugins/module_utils:/usr/share/ansible/plugins/module_utils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#remote_tmp      = ~/.ansible/tmp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#local_tmp       = ~/.ansible/tmp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#forks           = 5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#poll_interval   = 0.001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#ask_pass        = False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#transport       = smart</a:t>
            </a:r>
          </a:p>
        </p:txBody>
      </p:sp>
      <p:sp>
        <p:nvSpPr>
          <p:cNvPr id="1004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Example Ansible.cfg</a:t>
            </a:r>
          </a:p>
        </p:txBody>
      </p:sp>
      <p:sp>
        <p:nvSpPr>
          <p:cNvPr id="1005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Ansible Configuration 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 Configuration File</a:t>
            </a:r>
          </a:p>
        </p:txBody>
      </p:sp>
      <p:sp>
        <p:nvSpPr>
          <p:cNvPr id="1008" name="Sets default values for file locations, Ansible users, inventories, et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Sets default values for file locations, Ansible users, inventories, etc</a:t>
            </a:r>
          </a:p>
          <a:p>
            <a:pPr/>
            <a:r>
              <a:t>Sets processes for privilege escalation</a:t>
            </a:r>
          </a:p>
          <a:p>
            <a:pPr/>
            <a:r>
              <a:t>Sets connection information for various hosts</a:t>
            </a:r>
          </a:p>
          <a:p>
            <a:pPr>
              <a:buSzPts val="1300"/>
              <a:defRPr sz="1300"/>
            </a:pPr>
            <a:r>
              <a:t>More information can be found at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rPr>
              <a:t>https://docs.ansible.com/ansible/latest/reference_appendices/config.html#ansible-configuration-settings-locations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Configuration 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Configuration File</a:t>
            </a:r>
          </a:p>
        </p:txBody>
      </p:sp>
      <p:sp>
        <p:nvSpPr>
          <p:cNvPr id="1011" name="Ansible will first look in your current directory to check to see if there is an ansible.cfg file t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Ansible will first look in your current directory to check to see if there is an ansible.cfg file there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If there is no configuration file in your current directory, it will instead look at ~/.ansible.cfg as your default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If that file doesn’t exist, Ansible will default back to the original sample file installed at  /etc/ansible/ansible.cfg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Lab 01 - Installing 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01 - Installing Ansible</a:t>
            </a:r>
          </a:p>
        </p:txBody>
      </p:sp>
      <p:sp>
        <p:nvSpPr>
          <p:cNvPr id="1014" name="Navigate to Git repo and go through lab01-installing-ansible.m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Navigate to Git repo and go through lab01-installing-ansible.md</a:t>
            </a:r>
          </a:p>
          <a:p>
            <a:pPr>
              <a:lnSpc>
                <a:spcPct val="150000"/>
              </a:lnSpc>
            </a:pPr>
            <a:r>
              <a:t>This will walk you through the steps of installing ansible on your workstation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B1B06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Inventory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Inventory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What is Inventory in Ansibl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Inventory in Ansible?</a:t>
            </a:r>
          </a:p>
        </p:txBody>
      </p:sp>
      <p:sp>
        <p:nvSpPr>
          <p:cNvPr id="1019" name="In Ansible, your inventory is any server or group of servers that you will be managing with your Control N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Ansible, your inventory is any server or group of servers that you will be managing with your Control Node</a:t>
            </a:r>
          </a:p>
          <a:p>
            <a:pPr/>
            <a:r>
              <a:t>Ansible defines these servers in inventory files</a:t>
            </a:r>
          </a:p>
          <a:p>
            <a:pPr/>
            <a:r>
              <a:t>These hosts can be managed individually or col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Host 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Host File</a:t>
            </a:r>
          </a:p>
        </p:txBody>
      </p:sp>
      <p:sp>
        <p:nvSpPr>
          <p:cNvPr id="1022" name="The host file contains an inventory of all of your servers that the Control Node will man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host file contains an inventory of all of your servers that the Control Node will manage</a:t>
            </a:r>
          </a:p>
          <a:p>
            <a:pPr/>
            <a:r>
              <a:t>These hosts can grouped logically</a:t>
            </a:r>
          </a:p>
          <a:p>
            <a:pPr/>
            <a:r>
              <a:t>The host files can be expressed in INI-format or YAML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source &quot;random_id&quot; &quot;server&quot; {…"/>
          <p:cNvSpPr txBox="1"/>
          <p:nvPr>
            <p:ph type="body" sz="half" idx="1"/>
          </p:nvPr>
        </p:nvSpPr>
        <p:spPr>
          <a:xfrm>
            <a:off x="2114589" y="640171"/>
            <a:ext cx="6618507" cy="27813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###INI-Formatted Host File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web1.example.com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web2.example.com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db1.example.com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db2.example.com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192.0.2.42</a:t>
            </a:r>
          </a:p>
        </p:txBody>
      </p:sp>
      <p:sp>
        <p:nvSpPr>
          <p:cNvPr id="1025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Host file</a:t>
            </a:r>
          </a:p>
        </p:txBody>
      </p:sp>
      <p:sp>
        <p:nvSpPr>
          <p:cNvPr id="1026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source &quot;random_id&quot; &quot;server&quot; {…"/>
          <p:cNvSpPr txBox="1"/>
          <p:nvPr>
            <p:ph type="body" sz="half" idx="1"/>
          </p:nvPr>
        </p:nvSpPr>
        <p:spPr>
          <a:xfrm>
            <a:off x="2114589" y="640171"/>
            <a:ext cx="6618507" cy="27813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###YAML-Formatted Host File</a:t>
            </a:r>
          </a:p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all</a:t>
            </a:r>
            <a:r>
              <a:rPr b="1">
                <a:solidFill>
                  <a:srgbClr val="404040"/>
                </a:solidFill>
              </a:rPr>
              <a:t>:</a:t>
            </a:r>
            <a:endParaRPr>
              <a:solidFill>
                <a:srgbClr val="404040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</a:t>
            </a:r>
            <a:r>
              <a:t>hosts</a:t>
            </a:r>
            <a:r>
              <a:rPr b="1">
                <a:solidFill>
                  <a:srgbClr val="404040"/>
                </a:solidFill>
              </a:rPr>
              <a:t>:</a:t>
            </a:r>
            <a:endParaRPr>
              <a:solidFill>
                <a:srgbClr val="404040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</a:t>
            </a:r>
            <a:r>
              <a:t>mail.example.com</a:t>
            </a:r>
            <a:r>
              <a:rPr b="1">
                <a:solidFill>
                  <a:srgbClr val="404040"/>
                </a:solidFill>
              </a:rPr>
              <a:t>:</a:t>
            </a:r>
            <a:endParaRPr>
              <a:solidFill>
                <a:srgbClr val="404040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</a:t>
            </a:r>
            <a:r>
              <a:t>children</a:t>
            </a:r>
            <a:r>
              <a:rPr b="1">
                <a:solidFill>
                  <a:srgbClr val="404040"/>
                </a:solidFill>
              </a:rPr>
              <a:t>:</a:t>
            </a:r>
            <a:endParaRPr>
              <a:solidFill>
                <a:srgbClr val="404040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</a:t>
            </a:r>
            <a:r>
              <a:t>webservers</a:t>
            </a:r>
            <a:r>
              <a:rPr b="1">
                <a:solidFill>
                  <a:srgbClr val="404040"/>
                </a:solidFill>
              </a:rPr>
              <a:t>:</a:t>
            </a:r>
            <a:endParaRPr>
              <a:solidFill>
                <a:srgbClr val="404040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40404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</a:t>
            </a:r>
            <a:r>
              <a:rPr>
                <a:solidFill>
                  <a:srgbClr val="22863A"/>
                </a:solidFill>
              </a:rPr>
              <a:t>hosts</a:t>
            </a:r>
            <a:r>
              <a:rPr b="1"/>
              <a:t>:</a:t>
            </a:r>
          </a:p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    </a:t>
            </a:r>
            <a:r>
              <a:t>foo.example.com</a:t>
            </a:r>
            <a:r>
              <a:rPr b="1">
                <a:solidFill>
                  <a:srgbClr val="404040"/>
                </a:solidFill>
              </a:rPr>
              <a:t>:</a:t>
            </a:r>
            <a:endParaRPr>
              <a:solidFill>
                <a:srgbClr val="404040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    </a:t>
            </a:r>
            <a:r>
              <a:t>bar.example.com</a:t>
            </a:r>
            <a:r>
              <a:rPr b="1">
                <a:solidFill>
                  <a:srgbClr val="404040"/>
                </a:solidFill>
              </a:rPr>
              <a:t>:</a:t>
            </a:r>
            <a:endParaRPr>
              <a:solidFill>
                <a:srgbClr val="404040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</a:t>
            </a:r>
            <a:r>
              <a:t>dbservers</a:t>
            </a:r>
            <a:r>
              <a:rPr b="1">
                <a:solidFill>
                  <a:srgbClr val="404040"/>
                </a:solidFill>
              </a:rPr>
              <a:t>:</a:t>
            </a:r>
            <a:endParaRPr>
              <a:solidFill>
                <a:srgbClr val="404040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404040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</a:t>
            </a:r>
            <a:r>
              <a:rPr>
                <a:solidFill>
                  <a:srgbClr val="22863A"/>
                </a:solidFill>
              </a:rPr>
              <a:t>hosts</a:t>
            </a:r>
            <a:r>
              <a:rPr b="1"/>
              <a:t>:</a:t>
            </a:r>
          </a:p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    </a:t>
            </a:r>
            <a:r>
              <a:t>one.example.com</a:t>
            </a:r>
            <a:r>
              <a:rPr b="1">
                <a:solidFill>
                  <a:srgbClr val="404040"/>
                </a:solidFill>
              </a:rPr>
              <a:t>:</a:t>
            </a:r>
            <a:endParaRPr>
              <a:solidFill>
                <a:srgbClr val="404040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    </a:t>
            </a:r>
            <a:r>
              <a:t>two.example.com</a:t>
            </a:r>
            <a:r>
              <a:rPr b="1">
                <a:solidFill>
                  <a:srgbClr val="404040"/>
                </a:solidFill>
              </a:rPr>
              <a:t>:</a:t>
            </a:r>
            <a:endParaRPr>
              <a:solidFill>
                <a:srgbClr val="404040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1128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rgbClr val="404040"/>
                </a:solidFill>
              </a:rPr>
              <a:t>        </a:t>
            </a:r>
            <a:r>
              <a:t>three.example.com</a:t>
            </a:r>
            <a:r>
              <a:rPr b="1">
                <a:solidFill>
                  <a:srgbClr val="404040"/>
                </a:solidFill>
              </a:rPr>
              <a:t>:</a:t>
            </a:r>
          </a:p>
        </p:txBody>
      </p:sp>
      <p:sp>
        <p:nvSpPr>
          <p:cNvPr id="1029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Host file</a:t>
            </a:r>
          </a:p>
        </p:txBody>
      </p:sp>
      <p:sp>
        <p:nvSpPr>
          <p:cNvPr id="1030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8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Inventory 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Inventory Location</a:t>
            </a:r>
          </a:p>
        </p:txBody>
      </p:sp>
      <p:sp>
        <p:nvSpPr>
          <p:cNvPr id="1033" name="Typically, your host file is defined in your ansible.cfg f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Typically, your host file is defined in your ansible.cfg file</a:t>
            </a:r>
          </a:p>
          <a:p>
            <a:pPr/>
            <a:r>
              <a:t>If it is not defined in there, it will default to  /etc/ansible/hosts</a:t>
            </a:r>
          </a:p>
          <a:p>
            <a:pPr/>
            <a:r>
              <a:t>You can also define the inventory location on the command line at run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943;p38"/>
          <p:cNvSpPr/>
          <p:nvPr/>
        </p:nvSpPr>
        <p:spPr>
          <a:xfrm>
            <a:off x="2463366" y="419667"/>
            <a:ext cx="2541510" cy="2038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600" fill="norm" stroke="1" extrusionOk="0">
                <a:moveTo>
                  <a:pt x="6669" y="21600"/>
                </a:moveTo>
                <a:cubicBezTo>
                  <a:pt x="6165" y="21076"/>
                  <a:pt x="5830" y="20342"/>
                  <a:pt x="5830" y="19555"/>
                </a:cubicBezTo>
                <a:cubicBezTo>
                  <a:pt x="5830" y="18769"/>
                  <a:pt x="6123" y="18035"/>
                  <a:pt x="6627" y="17511"/>
                </a:cubicBezTo>
                <a:cubicBezTo>
                  <a:pt x="7340" y="16724"/>
                  <a:pt x="8388" y="16357"/>
                  <a:pt x="9521" y="16357"/>
                </a:cubicBezTo>
                <a:cubicBezTo>
                  <a:pt x="10653" y="16357"/>
                  <a:pt x="11660" y="16724"/>
                  <a:pt x="12415" y="17511"/>
                </a:cubicBezTo>
                <a:cubicBezTo>
                  <a:pt x="12876" y="18035"/>
                  <a:pt x="13170" y="18769"/>
                  <a:pt x="13170" y="19555"/>
                </a:cubicBezTo>
                <a:cubicBezTo>
                  <a:pt x="13170" y="20342"/>
                  <a:pt x="12876" y="21076"/>
                  <a:pt x="12373" y="21600"/>
                </a:cubicBezTo>
                <a:cubicBezTo>
                  <a:pt x="16861" y="21600"/>
                  <a:pt x="16861" y="21600"/>
                  <a:pt x="16861" y="21600"/>
                </a:cubicBezTo>
                <a:cubicBezTo>
                  <a:pt x="17112" y="21600"/>
                  <a:pt x="17322" y="21338"/>
                  <a:pt x="17322" y="21023"/>
                </a:cubicBezTo>
                <a:cubicBezTo>
                  <a:pt x="17322" y="13736"/>
                  <a:pt x="17322" y="13736"/>
                  <a:pt x="17322" y="13736"/>
                </a:cubicBezTo>
                <a:cubicBezTo>
                  <a:pt x="17364" y="13526"/>
                  <a:pt x="17532" y="13264"/>
                  <a:pt x="17741" y="13264"/>
                </a:cubicBezTo>
                <a:cubicBezTo>
                  <a:pt x="18161" y="13264"/>
                  <a:pt x="18538" y="13264"/>
                  <a:pt x="18790" y="13736"/>
                </a:cubicBezTo>
                <a:cubicBezTo>
                  <a:pt x="18958" y="13998"/>
                  <a:pt x="19042" y="14260"/>
                  <a:pt x="19167" y="14522"/>
                </a:cubicBezTo>
                <a:cubicBezTo>
                  <a:pt x="19587" y="15361"/>
                  <a:pt x="20426" y="15414"/>
                  <a:pt x="20929" y="14680"/>
                </a:cubicBezTo>
                <a:cubicBezTo>
                  <a:pt x="21390" y="13946"/>
                  <a:pt x="21600" y="12897"/>
                  <a:pt x="21558" y="11953"/>
                </a:cubicBezTo>
                <a:cubicBezTo>
                  <a:pt x="21600" y="11010"/>
                  <a:pt x="21390" y="9961"/>
                  <a:pt x="20929" y="9227"/>
                </a:cubicBezTo>
                <a:cubicBezTo>
                  <a:pt x="20426" y="8441"/>
                  <a:pt x="19587" y="8493"/>
                  <a:pt x="19167" y="9332"/>
                </a:cubicBezTo>
                <a:cubicBezTo>
                  <a:pt x="19042" y="9594"/>
                  <a:pt x="18958" y="9909"/>
                  <a:pt x="18790" y="10171"/>
                </a:cubicBezTo>
                <a:cubicBezTo>
                  <a:pt x="18538" y="10643"/>
                  <a:pt x="18161" y="10643"/>
                  <a:pt x="17741" y="10643"/>
                </a:cubicBezTo>
                <a:cubicBezTo>
                  <a:pt x="17532" y="10590"/>
                  <a:pt x="17364" y="10381"/>
                  <a:pt x="17322" y="10171"/>
                </a:cubicBezTo>
                <a:cubicBezTo>
                  <a:pt x="17322" y="629"/>
                  <a:pt x="17322" y="629"/>
                  <a:pt x="17322" y="629"/>
                </a:cubicBezTo>
                <a:cubicBezTo>
                  <a:pt x="17322" y="262"/>
                  <a:pt x="17112" y="0"/>
                  <a:pt x="16861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210" y="0"/>
                  <a:pt x="0" y="262"/>
                  <a:pt x="0" y="629"/>
                </a:cubicBezTo>
                <a:cubicBezTo>
                  <a:pt x="0" y="21023"/>
                  <a:pt x="0" y="21023"/>
                  <a:pt x="0" y="21023"/>
                </a:cubicBezTo>
                <a:cubicBezTo>
                  <a:pt x="0" y="21338"/>
                  <a:pt x="210" y="21600"/>
                  <a:pt x="461" y="21600"/>
                </a:cubicBezTo>
                <a:lnTo>
                  <a:pt x="6669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" name="Google Shape;944;p38"/>
          <p:cNvSpPr/>
          <p:nvPr/>
        </p:nvSpPr>
        <p:spPr>
          <a:xfrm>
            <a:off x="4643575" y="419667"/>
            <a:ext cx="2037053" cy="2546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711"/>
                </a:moveTo>
                <a:cubicBezTo>
                  <a:pt x="524" y="6207"/>
                  <a:pt x="1258" y="5872"/>
                  <a:pt x="2045" y="5872"/>
                </a:cubicBezTo>
                <a:cubicBezTo>
                  <a:pt x="2831" y="5872"/>
                  <a:pt x="3565" y="6165"/>
                  <a:pt x="4089" y="6669"/>
                </a:cubicBezTo>
                <a:cubicBezTo>
                  <a:pt x="4876" y="7382"/>
                  <a:pt x="5243" y="8430"/>
                  <a:pt x="5243" y="9563"/>
                </a:cubicBezTo>
                <a:cubicBezTo>
                  <a:pt x="5243" y="10695"/>
                  <a:pt x="4876" y="11702"/>
                  <a:pt x="4089" y="12415"/>
                </a:cubicBezTo>
                <a:cubicBezTo>
                  <a:pt x="3565" y="12918"/>
                  <a:pt x="2831" y="13212"/>
                  <a:pt x="2045" y="13212"/>
                </a:cubicBezTo>
                <a:cubicBezTo>
                  <a:pt x="1258" y="13212"/>
                  <a:pt x="524" y="12918"/>
                  <a:pt x="0" y="12415"/>
                </a:cubicBezTo>
                <a:cubicBezTo>
                  <a:pt x="0" y="16861"/>
                  <a:pt x="0" y="16861"/>
                  <a:pt x="0" y="16861"/>
                </a:cubicBezTo>
                <a:cubicBezTo>
                  <a:pt x="0" y="17154"/>
                  <a:pt x="262" y="17364"/>
                  <a:pt x="577" y="17364"/>
                </a:cubicBezTo>
                <a:cubicBezTo>
                  <a:pt x="7864" y="17364"/>
                  <a:pt x="7864" y="17364"/>
                  <a:pt x="7864" y="17364"/>
                </a:cubicBezTo>
                <a:cubicBezTo>
                  <a:pt x="8074" y="17406"/>
                  <a:pt x="8336" y="17574"/>
                  <a:pt x="8336" y="17783"/>
                </a:cubicBezTo>
                <a:cubicBezTo>
                  <a:pt x="8336" y="18203"/>
                  <a:pt x="8336" y="18580"/>
                  <a:pt x="7864" y="18832"/>
                </a:cubicBezTo>
                <a:cubicBezTo>
                  <a:pt x="7602" y="18958"/>
                  <a:pt x="7340" y="19083"/>
                  <a:pt x="7078" y="19209"/>
                </a:cubicBezTo>
                <a:cubicBezTo>
                  <a:pt x="6239" y="19629"/>
                  <a:pt x="6186" y="20468"/>
                  <a:pt x="6920" y="20971"/>
                </a:cubicBezTo>
                <a:cubicBezTo>
                  <a:pt x="7654" y="21432"/>
                  <a:pt x="8703" y="21600"/>
                  <a:pt x="9647" y="21600"/>
                </a:cubicBezTo>
                <a:cubicBezTo>
                  <a:pt x="10590" y="21600"/>
                  <a:pt x="11639" y="21432"/>
                  <a:pt x="12373" y="20971"/>
                </a:cubicBezTo>
                <a:cubicBezTo>
                  <a:pt x="13159" y="20468"/>
                  <a:pt x="13107" y="19629"/>
                  <a:pt x="12268" y="19209"/>
                </a:cubicBezTo>
                <a:cubicBezTo>
                  <a:pt x="12006" y="19083"/>
                  <a:pt x="11691" y="18958"/>
                  <a:pt x="11429" y="18832"/>
                </a:cubicBezTo>
                <a:cubicBezTo>
                  <a:pt x="10957" y="18580"/>
                  <a:pt x="10957" y="18203"/>
                  <a:pt x="10957" y="17783"/>
                </a:cubicBezTo>
                <a:cubicBezTo>
                  <a:pt x="11010" y="17574"/>
                  <a:pt x="11219" y="17406"/>
                  <a:pt x="11429" y="17364"/>
                </a:cubicBezTo>
                <a:cubicBezTo>
                  <a:pt x="20971" y="17364"/>
                  <a:pt x="20971" y="17364"/>
                  <a:pt x="20971" y="17364"/>
                </a:cubicBezTo>
                <a:cubicBezTo>
                  <a:pt x="21338" y="17364"/>
                  <a:pt x="21600" y="17154"/>
                  <a:pt x="21600" y="16861"/>
                </a:cubicBezTo>
                <a:cubicBezTo>
                  <a:pt x="21600" y="503"/>
                  <a:pt x="21600" y="503"/>
                  <a:pt x="21600" y="503"/>
                </a:cubicBezTo>
                <a:cubicBezTo>
                  <a:pt x="21600" y="210"/>
                  <a:pt x="21338" y="0"/>
                  <a:pt x="20971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262" y="0"/>
                  <a:pt x="0" y="210"/>
                  <a:pt x="0" y="503"/>
                </a:cubicBezTo>
                <a:lnTo>
                  <a:pt x="0" y="6711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9" name="Google Shape;945;p38"/>
          <p:cNvSpPr/>
          <p:nvPr/>
        </p:nvSpPr>
        <p:spPr>
          <a:xfrm>
            <a:off x="2463367" y="2096557"/>
            <a:ext cx="2033186" cy="2542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3" fill="norm" stroke="1" extrusionOk="0">
                <a:moveTo>
                  <a:pt x="21600" y="14894"/>
                </a:moveTo>
                <a:cubicBezTo>
                  <a:pt x="21074" y="15398"/>
                  <a:pt x="20339" y="15733"/>
                  <a:pt x="19550" y="15733"/>
                </a:cubicBezTo>
                <a:cubicBezTo>
                  <a:pt x="18762" y="15733"/>
                  <a:pt x="18026" y="15440"/>
                  <a:pt x="17501" y="14936"/>
                </a:cubicBezTo>
                <a:cubicBezTo>
                  <a:pt x="16712" y="14223"/>
                  <a:pt x="16345" y="13175"/>
                  <a:pt x="16345" y="12042"/>
                </a:cubicBezTo>
                <a:cubicBezTo>
                  <a:pt x="16345" y="10910"/>
                  <a:pt x="16712" y="9903"/>
                  <a:pt x="17501" y="9148"/>
                </a:cubicBezTo>
                <a:cubicBezTo>
                  <a:pt x="18026" y="8645"/>
                  <a:pt x="18762" y="8393"/>
                  <a:pt x="19550" y="8393"/>
                </a:cubicBezTo>
                <a:cubicBezTo>
                  <a:pt x="20339" y="8393"/>
                  <a:pt x="21074" y="8687"/>
                  <a:pt x="21600" y="9190"/>
                </a:cubicBezTo>
                <a:cubicBezTo>
                  <a:pt x="21600" y="4702"/>
                  <a:pt x="21600" y="4702"/>
                  <a:pt x="21600" y="4702"/>
                </a:cubicBezTo>
                <a:cubicBezTo>
                  <a:pt x="21600" y="4451"/>
                  <a:pt x="21337" y="4241"/>
                  <a:pt x="21022" y="4241"/>
                </a:cubicBezTo>
                <a:cubicBezTo>
                  <a:pt x="13717" y="4241"/>
                  <a:pt x="13717" y="4241"/>
                  <a:pt x="13717" y="4241"/>
                </a:cubicBezTo>
                <a:cubicBezTo>
                  <a:pt x="13507" y="4157"/>
                  <a:pt x="13244" y="4031"/>
                  <a:pt x="13244" y="3822"/>
                </a:cubicBezTo>
                <a:cubicBezTo>
                  <a:pt x="13244" y="3402"/>
                  <a:pt x="13244" y="3025"/>
                  <a:pt x="13717" y="2773"/>
                </a:cubicBezTo>
                <a:cubicBezTo>
                  <a:pt x="13980" y="2605"/>
                  <a:pt x="14242" y="2521"/>
                  <a:pt x="14505" y="2396"/>
                </a:cubicBezTo>
                <a:cubicBezTo>
                  <a:pt x="15399" y="1976"/>
                  <a:pt x="15451" y="1137"/>
                  <a:pt x="14663" y="634"/>
                </a:cubicBezTo>
                <a:cubicBezTo>
                  <a:pt x="13927" y="173"/>
                  <a:pt x="12876" y="-37"/>
                  <a:pt x="11930" y="5"/>
                </a:cubicBezTo>
                <a:cubicBezTo>
                  <a:pt x="10984" y="-37"/>
                  <a:pt x="9933" y="173"/>
                  <a:pt x="9197" y="634"/>
                </a:cubicBezTo>
                <a:cubicBezTo>
                  <a:pt x="8409" y="1137"/>
                  <a:pt x="8461" y="1976"/>
                  <a:pt x="9302" y="2396"/>
                </a:cubicBezTo>
                <a:cubicBezTo>
                  <a:pt x="9565" y="2521"/>
                  <a:pt x="9880" y="2605"/>
                  <a:pt x="10143" y="2773"/>
                </a:cubicBezTo>
                <a:cubicBezTo>
                  <a:pt x="10616" y="3025"/>
                  <a:pt x="10616" y="3402"/>
                  <a:pt x="10616" y="3822"/>
                </a:cubicBezTo>
                <a:cubicBezTo>
                  <a:pt x="10564" y="4031"/>
                  <a:pt x="10353" y="4157"/>
                  <a:pt x="10143" y="4241"/>
                </a:cubicBezTo>
                <a:cubicBezTo>
                  <a:pt x="578" y="4241"/>
                  <a:pt x="578" y="4241"/>
                  <a:pt x="578" y="4241"/>
                </a:cubicBezTo>
                <a:cubicBezTo>
                  <a:pt x="263" y="4241"/>
                  <a:pt x="0" y="4451"/>
                  <a:pt x="0" y="4702"/>
                </a:cubicBezTo>
                <a:cubicBezTo>
                  <a:pt x="0" y="21102"/>
                  <a:pt x="0" y="21102"/>
                  <a:pt x="0" y="21102"/>
                </a:cubicBezTo>
                <a:cubicBezTo>
                  <a:pt x="0" y="21353"/>
                  <a:pt x="263" y="21563"/>
                  <a:pt x="578" y="21563"/>
                </a:cubicBezTo>
                <a:cubicBezTo>
                  <a:pt x="21022" y="21563"/>
                  <a:pt x="21022" y="21563"/>
                  <a:pt x="21022" y="21563"/>
                </a:cubicBezTo>
                <a:cubicBezTo>
                  <a:pt x="21337" y="21563"/>
                  <a:pt x="21600" y="21353"/>
                  <a:pt x="21600" y="21102"/>
                </a:cubicBezTo>
                <a:lnTo>
                  <a:pt x="21600" y="1489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" name="Google Shape;946;p38"/>
          <p:cNvSpPr/>
          <p:nvPr/>
        </p:nvSpPr>
        <p:spPr>
          <a:xfrm>
            <a:off x="4134798" y="2606568"/>
            <a:ext cx="2545834" cy="2032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889" y="0"/>
                </a:moveTo>
                <a:cubicBezTo>
                  <a:pt x="15393" y="526"/>
                  <a:pt x="15728" y="1261"/>
                  <a:pt x="15728" y="2050"/>
                </a:cubicBezTo>
                <a:cubicBezTo>
                  <a:pt x="15728" y="2838"/>
                  <a:pt x="15435" y="3574"/>
                  <a:pt x="14931" y="4099"/>
                </a:cubicBezTo>
                <a:cubicBezTo>
                  <a:pt x="14218" y="4888"/>
                  <a:pt x="13170" y="5255"/>
                  <a:pt x="12037" y="5255"/>
                </a:cubicBezTo>
                <a:cubicBezTo>
                  <a:pt x="10905" y="5255"/>
                  <a:pt x="9898" y="4888"/>
                  <a:pt x="9185" y="4099"/>
                </a:cubicBezTo>
                <a:cubicBezTo>
                  <a:pt x="8682" y="3574"/>
                  <a:pt x="8388" y="2838"/>
                  <a:pt x="8388" y="2050"/>
                </a:cubicBezTo>
                <a:cubicBezTo>
                  <a:pt x="8388" y="1261"/>
                  <a:pt x="8682" y="526"/>
                  <a:pt x="9185" y="0"/>
                </a:cubicBezTo>
                <a:cubicBezTo>
                  <a:pt x="4739" y="0"/>
                  <a:pt x="4739" y="0"/>
                  <a:pt x="4739" y="0"/>
                </a:cubicBezTo>
                <a:cubicBezTo>
                  <a:pt x="4446" y="0"/>
                  <a:pt x="4236" y="263"/>
                  <a:pt x="4236" y="578"/>
                </a:cubicBezTo>
                <a:cubicBezTo>
                  <a:pt x="4236" y="7883"/>
                  <a:pt x="4236" y="7883"/>
                  <a:pt x="4236" y="7883"/>
                </a:cubicBezTo>
                <a:cubicBezTo>
                  <a:pt x="4194" y="8093"/>
                  <a:pt x="4026" y="8356"/>
                  <a:pt x="3817" y="8356"/>
                </a:cubicBezTo>
                <a:cubicBezTo>
                  <a:pt x="3397" y="8356"/>
                  <a:pt x="3020" y="8356"/>
                  <a:pt x="2768" y="7883"/>
                </a:cubicBezTo>
                <a:cubicBezTo>
                  <a:pt x="2642" y="7620"/>
                  <a:pt x="2517" y="7358"/>
                  <a:pt x="2391" y="7095"/>
                </a:cubicBezTo>
                <a:cubicBezTo>
                  <a:pt x="1971" y="6201"/>
                  <a:pt x="1132" y="6149"/>
                  <a:pt x="629" y="6937"/>
                </a:cubicBezTo>
                <a:cubicBezTo>
                  <a:pt x="168" y="7673"/>
                  <a:pt x="0" y="8724"/>
                  <a:pt x="0" y="9670"/>
                </a:cubicBezTo>
                <a:cubicBezTo>
                  <a:pt x="0" y="10616"/>
                  <a:pt x="168" y="11667"/>
                  <a:pt x="629" y="12403"/>
                </a:cubicBezTo>
                <a:cubicBezTo>
                  <a:pt x="1132" y="13191"/>
                  <a:pt x="1971" y="13139"/>
                  <a:pt x="2391" y="12298"/>
                </a:cubicBezTo>
                <a:cubicBezTo>
                  <a:pt x="2517" y="12035"/>
                  <a:pt x="2642" y="11720"/>
                  <a:pt x="2768" y="11457"/>
                </a:cubicBezTo>
                <a:cubicBezTo>
                  <a:pt x="3020" y="10984"/>
                  <a:pt x="3397" y="10984"/>
                  <a:pt x="3817" y="10984"/>
                </a:cubicBezTo>
                <a:cubicBezTo>
                  <a:pt x="4026" y="11036"/>
                  <a:pt x="4194" y="11247"/>
                  <a:pt x="4236" y="11457"/>
                </a:cubicBezTo>
                <a:cubicBezTo>
                  <a:pt x="4236" y="21022"/>
                  <a:pt x="4236" y="21022"/>
                  <a:pt x="4236" y="21022"/>
                </a:cubicBezTo>
                <a:cubicBezTo>
                  <a:pt x="4236" y="21337"/>
                  <a:pt x="4446" y="21600"/>
                  <a:pt x="4739" y="21600"/>
                </a:cubicBezTo>
                <a:cubicBezTo>
                  <a:pt x="21097" y="21600"/>
                  <a:pt x="21097" y="21600"/>
                  <a:pt x="21097" y="21600"/>
                </a:cubicBezTo>
                <a:cubicBezTo>
                  <a:pt x="21390" y="21600"/>
                  <a:pt x="21600" y="21337"/>
                  <a:pt x="21600" y="21022"/>
                </a:cubicBezTo>
                <a:cubicBezTo>
                  <a:pt x="21600" y="578"/>
                  <a:pt x="21600" y="578"/>
                  <a:pt x="21600" y="578"/>
                </a:cubicBezTo>
                <a:cubicBezTo>
                  <a:pt x="21600" y="263"/>
                  <a:pt x="21390" y="0"/>
                  <a:pt x="21097" y="0"/>
                </a:cubicBezTo>
                <a:lnTo>
                  <a:pt x="14889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1" name="TextBox 9"/>
          <p:cNvSpPr txBox="1"/>
          <p:nvPr/>
        </p:nvSpPr>
        <p:spPr>
          <a:xfrm>
            <a:off x="2474978" y="1115504"/>
            <a:ext cx="200996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Infrastructure as Code</a:t>
            </a:r>
          </a:p>
        </p:txBody>
      </p:sp>
      <p:sp>
        <p:nvSpPr>
          <p:cNvPr id="112" name="TextBox 10"/>
          <p:cNvSpPr txBox="1"/>
          <p:nvPr/>
        </p:nvSpPr>
        <p:spPr>
          <a:xfrm>
            <a:off x="5006532" y="1115504"/>
            <a:ext cx="174129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Configuration</a:t>
            </a:r>
            <a:endParaRPr>
              <a:solidFill>
                <a:srgbClr val="000000"/>
              </a:solidFill>
            </a:endParaRPr>
          </a:p>
          <a:p>
            <a:pPr algn="ctr"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Management</a:t>
            </a:r>
          </a:p>
        </p:txBody>
      </p:sp>
      <p:sp>
        <p:nvSpPr>
          <p:cNvPr id="113" name="TextBox 11"/>
          <p:cNvSpPr txBox="1"/>
          <p:nvPr/>
        </p:nvSpPr>
        <p:spPr>
          <a:xfrm>
            <a:off x="4617720" y="3153513"/>
            <a:ext cx="2009960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Continuous Integration / Continuous Delivery</a:t>
            </a:r>
          </a:p>
        </p:txBody>
      </p:sp>
      <p:sp>
        <p:nvSpPr>
          <p:cNvPr id="114" name="TextBox 12"/>
          <p:cNvSpPr txBox="1"/>
          <p:nvPr/>
        </p:nvSpPr>
        <p:spPr>
          <a:xfrm>
            <a:off x="2294102" y="3225061"/>
            <a:ext cx="200996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Automation</a:t>
            </a:r>
            <a:endParaRPr>
              <a:solidFill>
                <a:srgbClr val="000000"/>
              </a:solidFill>
            </a:endParaRPr>
          </a:p>
          <a:p>
            <a:pPr algn="ctr"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Pipelines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4"/>
      <p:bldP build="whole" bldLvl="1" animBg="1" rev="0" advAuto="0" spid="113" grpId="6"/>
      <p:bldP build="whole" bldLvl="1" animBg="1" rev="0" advAuto="0" spid="111" grpId="2"/>
      <p:bldP build="whole" bldLvl="1" animBg="1" rev="0" advAuto="0" spid="114" grpId="8"/>
      <p:bldP build="whole" bldLvl="1" animBg="1" rev="0" advAuto="0" spid="108" grpId="3"/>
      <p:bldP build="whole" bldLvl="1" animBg="1" rev="0" advAuto="0" spid="109" grpId="7"/>
      <p:bldP build="whole" bldLvl="1" animBg="1" rev="0" advAuto="0" spid="110" grpId="5"/>
      <p:bldP build="whole" bldLvl="1" animBg="1" rev="0" advAuto="0" spid="107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tatic Invent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 Inventories</a:t>
            </a:r>
          </a:p>
        </p:txBody>
      </p:sp>
      <p:sp>
        <p:nvSpPr>
          <p:cNvPr id="1036" name="Host files that define each individual host in a text file are typically considered to be static inventor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Host files that define each individual host in a text file are typically considered to be static inventories</a:t>
            </a:r>
          </a:p>
          <a:p>
            <a:pPr>
              <a:lnSpc>
                <a:spcPct val="120000"/>
              </a:lnSpc>
            </a:pPr>
            <a:r>
              <a:t>These must be manually updated any time a new server is introduced into your managed node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Dynamic Invent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Inventories</a:t>
            </a:r>
          </a:p>
        </p:txBody>
      </p:sp>
      <p:sp>
        <p:nvSpPr>
          <p:cNvPr id="1039" name="Host files that automatically update when new managed nodes are added are considered dynamic inventor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Host files that automatically update when new managed nodes are added are considered dynamic inventories</a:t>
            </a:r>
          </a:p>
          <a:p>
            <a:pPr/>
            <a:r>
              <a:t>These are typically expressed in the form of scripts that make an API call to a cloud provider to return a list of all available hosts based on the parameters passed to the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Host Specifications with Ra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Host Specifications with Ranges</a:t>
            </a:r>
          </a:p>
        </p:txBody>
      </p:sp>
      <p:sp>
        <p:nvSpPr>
          <p:cNvPr id="1042" name="It is possible to define ranges within your static inventory fi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possible to define ranges within your static inventory files</a:t>
            </a:r>
          </a:p>
          <a:p>
            <a:pPr/>
            <a:r>
              <a:t>These will be expressed in the form of [START:END] within your IP address or host name</a:t>
            </a:r>
          </a:p>
          <a:p>
            <a:pPr/>
            <a:r>
              <a:t>You can define both numbers and letters within your host ranges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source &quot;random_id&quot; &quot;server&quot; {…"/>
          <p:cNvSpPr txBox="1"/>
          <p:nvPr>
            <p:ph type="body" sz="half" idx="1"/>
          </p:nvPr>
        </p:nvSpPr>
        <p:spPr>
          <a:xfrm>
            <a:off x="2114589" y="640171"/>
            <a:ext cx="6618507" cy="27813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### Example 1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[usa]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washington[1:2].example.com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[canada]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ontario[01:02].example.com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</a:p>
        </p:txBody>
      </p:sp>
      <p:sp>
        <p:nvSpPr>
          <p:cNvPr id="1045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Host file</a:t>
            </a:r>
          </a:p>
        </p:txBody>
      </p:sp>
      <p:sp>
        <p:nvSpPr>
          <p:cNvPr id="1046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4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source &quot;random_id&quot; &quot;server&quot; {…"/>
          <p:cNvSpPr txBox="1"/>
          <p:nvPr>
            <p:ph type="body" idx="1"/>
          </p:nvPr>
        </p:nvSpPr>
        <p:spPr>
          <a:xfrm>
            <a:off x="2114589" y="640171"/>
            <a:ext cx="6618507" cy="406821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### Example 2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[usa]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192.168.[4:7].[0.255]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### Matches:</a:t>
            </a:r>
            <a:br/>
            <a:r>
              <a:t>- All IPV4 addresses in 192.168.4.0/22 network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e.g. 192.168.4.0 - 192.168.7.255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</a:p>
        </p:txBody>
      </p:sp>
      <p:sp>
        <p:nvSpPr>
          <p:cNvPr id="1049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Host file</a:t>
            </a:r>
          </a:p>
        </p:txBody>
      </p:sp>
      <p:sp>
        <p:nvSpPr>
          <p:cNvPr id="1050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8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resource &quot;random_id&quot; &quot;server&quot; {…"/>
          <p:cNvSpPr txBox="1"/>
          <p:nvPr>
            <p:ph type="body" idx="1"/>
          </p:nvPr>
        </p:nvSpPr>
        <p:spPr>
          <a:xfrm>
            <a:off x="2114589" y="640171"/>
            <a:ext cx="6618507" cy="406821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### Example 3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[webservers]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[a:c].dns.example.com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### Matches:</a:t>
            </a:r>
            <a:br/>
            <a:r>
              <a:t>- a.dns.example.com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</a:t>
            </a:r>
            <a:r>
              <a:t>b.dns.example.com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</a:t>
            </a:r>
            <a:r>
              <a:t>c.dns.example.com</a:t>
            </a: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</a:p>
        </p:txBody>
      </p:sp>
      <p:sp>
        <p:nvSpPr>
          <p:cNvPr id="1053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Host file</a:t>
            </a:r>
          </a:p>
        </p:txBody>
      </p:sp>
      <p:sp>
        <p:nvSpPr>
          <p:cNvPr id="1054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2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Host Grou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Host Groups</a:t>
            </a:r>
          </a:p>
        </p:txBody>
      </p:sp>
      <p:sp>
        <p:nvSpPr>
          <p:cNvPr id="1057" name="You can define groups of like hosts in your inventory fi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define groups of like hosts in your inventory files</a:t>
            </a:r>
          </a:p>
          <a:p>
            <a:pPr/>
            <a:r>
              <a:t>Hosts can be defined in multiple host groups in an inventory file</a:t>
            </a:r>
          </a:p>
          <a:p>
            <a:pPr/>
            <a:r>
              <a:t>Ansible has two default host groups that do not need to be expressed, but can be referred to in your Ansible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source &quot;random_id&quot; &quot;server&quot; {…"/>
          <p:cNvSpPr txBox="1"/>
          <p:nvPr>
            <p:ph type="body" sz="half" idx="1"/>
          </p:nvPr>
        </p:nvSpPr>
        <p:spPr>
          <a:xfrm>
            <a:off x="2114589" y="640171"/>
            <a:ext cx="6618507" cy="27813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[usa]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washington.example.com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ohio.example.com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nevada.example.com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[canada]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ontario.example.com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quebec.example.com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manitoba.example.com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</a:p>
        </p:txBody>
      </p:sp>
      <p:sp>
        <p:nvSpPr>
          <p:cNvPr id="1060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User Managed Host groups</a:t>
            </a:r>
          </a:p>
        </p:txBody>
      </p:sp>
      <p:sp>
        <p:nvSpPr>
          <p:cNvPr id="1061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9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User Managed Host Grou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Managed Host Groups</a:t>
            </a:r>
          </a:p>
        </p:txBody>
      </p:sp>
      <p:sp>
        <p:nvSpPr>
          <p:cNvPr id="1064" name="In INI-formatted host files, user managed groups are defined by a square brackets around the group name with the hosts falling underneath thos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INI-formatted host files, user managed groups are defined by a square brackets around the group name with the hosts falling underneath those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resource &quot;random_id&quot; &quot;server&quot; {…"/>
          <p:cNvSpPr txBox="1"/>
          <p:nvPr>
            <p:ph type="body" sz="half" idx="1"/>
          </p:nvPr>
        </p:nvSpPr>
        <p:spPr>
          <a:xfrm>
            <a:off x="2114589" y="640171"/>
            <a:ext cx="6618507" cy="27813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182880">
              <a:lnSpc>
                <a:spcPct val="100000"/>
              </a:lnSpc>
              <a:spcBef>
                <a:spcPts val="400"/>
              </a:spcBef>
              <a:defRPr sz="11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all: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11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children: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11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    north_america: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11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      children: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11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        canada: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11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          hosts: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11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              </a:t>
            </a:r>
            <a:r>
              <a:rPr>
                <a:hlinkClick r:id="rId2" invalidUrl="" action="" tgtFrame="" tooltip="" history="1" highlightClick="0" endSnd="0"/>
              </a:rPr>
              <a:t>ontario01.example.com</a:t>
            </a:r>
            <a:r>
              <a:t>: {}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11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              </a:t>
            </a:r>
            <a:r>
              <a:rPr>
                <a:hlinkClick r:id="rId3" invalidUrl="" action="" tgtFrame="" tooltip="" history="1" highlightClick="0" endSnd="0"/>
              </a:rPr>
              <a:t>ontario02.example.com</a:t>
            </a:r>
            <a:r>
              <a:t>: {}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11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        usa: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11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            hosts: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11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              </a:t>
            </a:r>
            <a:r>
              <a:rPr>
                <a:hlinkClick r:id="rId4" invalidUrl="" action="" tgtFrame="" tooltip="" history="1" highlightClick="0" endSnd="0"/>
              </a:rPr>
              <a:t>washinton1.example.com</a:t>
            </a:r>
            <a:r>
              <a:t>: {}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11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              </a:t>
            </a:r>
            <a:r>
              <a:rPr>
                <a:hlinkClick r:id="rId5" invalidUrl="" action="" tgtFrame="" tooltip="" history="1" highlightClick="0" endSnd="0"/>
              </a:rPr>
              <a:t>washington2.example.com</a:t>
            </a:r>
            <a:r>
              <a:t> : {}</a:t>
            </a:r>
          </a:p>
          <a:p>
            <a:pPr defTabSz="182880">
              <a:lnSpc>
                <a:spcPct val="100000"/>
              </a:lnSpc>
              <a:spcBef>
                <a:spcPts val="0"/>
              </a:spcBef>
              <a:defRPr sz="116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182880">
              <a:lnSpc>
                <a:spcPct val="100000"/>
              </a:lnSpc>
              <a:spcBef>
                <a:spcPts val="0"/>
              </a:spcBef>
              <a:defRPr sz="1160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</a:p>
        </p:txBody>
      </p:sp>
      <p:sp>
        <p:nvSpPr>
          <p:cNvPr id="1067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User Managed Host groups</a:t>
            </a:r>
          </a:p>
        </p:txBody>
      </p:sp>
      <p:sp>
        <p:nvSpPr>
          <p:cNvPr id="1068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4"/>
          <p:cNvSpPr txBox="1"/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pPr/>
            <a:r>
              <a:t>Key Concepts</a:t>
            </a:r>
          </a:p>
        </p:txBody>
      </p:sp>
      <p:grpSp>
        <p:nvGrpSpPr>
          <p:cNvPr id="133" name="Diagram 7"/>
          <p:cNvGrpSpPr/>
          <p:nvPr/>
        </p:nvGrpSpPr>
        <p:grpSpPr>
          <a:xfrm>
            <a:off x="1804529" y="1378822"/>
            <a:ext cx="5534941" cy="3316323"/>
            <a:chOff x="0" y="0"/>
            <a:chExt cx="5534940" cy="3316322"/>
          </a:xfrm>
        </p:grpSpPr>
        <p:grpSp>
          <p:nvGrpSpPr>
            <p:cNvPr id="119" name="Group"/>
            <p:cNvGrpSpPr/>
            <p:nvPr/>
          </p:nvGrpSpPr>
          <p:grpSpPr>
            <a:xfrm>
              <a:off x="338709" y="-1"/>
              <a:ext cx="5196232" cy="677421"/>
              <a:chOff x="0" y="0"/>
              <a:chExt cx="5196230" cy="677419"/>
            </a:xfrm>
          </p:grpSpPr>
          <p:sp>
            <p:nvSpPr>
              <p:cNvPr id="117" name="Shape"/>
              <p:cNvSpPr/>
              <p:nvPr/>
            </p:nvSpPr>
            <p:spPr>
              <a:xfrm rot="10800000">
                <a:off x="0" y="-1"/>
                <a:ext cx="5196232" cy="677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0192" y="0"/>
                    </a:lnTo>
                    <a:lnTo>
                      <a:pt x="21600" y="10800"/>
                    </a:lnTo>
                    <a:lnTo>
                      <a:pt x="2019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5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" name="Identification – what to configure"/>
              <p:cNvSpPr txBox="1"/>
              <p:nvPr/>
            </p:nvSpPr>
            <p:spPr>
              <a:xfrm>
                <a:off x="376638" y="74455"/>
                <a:ext cx="4740346" cy="5285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Identification – what to configure</a:t>
                </a:r>
              </a:p>
            </p:txBody>
          </p:sp>
        </p:grpSp>
        <p:sp>
          <p:nvSpPr>
            <p:cNvPr id="120" name="Circle"/>
            <p:cNvSpPr/>
            <p:nvPr/>
          </p:nvSpPr>
          <p:spPr>
            <a:xfrm>
              <a:off x="0" y="0"/>
              <a:ext cx="677420" cy="677420"/>
            </a:xfrm>
            <a:prstGeom prst="ellipse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23" name="Group"/>
            <p:cNvGrpSpPr/>
            <p:nvPr/>
          </p:nvGrpSpPr>
          <p:grpSpPr>
            <a:xfrm>
              <a:off x="338709" y="879633"/>
              <a:ext cx="5196232" cy="677421"/>
              <a:chOff x="0" y="0"/>
              <a:chExt cx="5196230" cy="677419"/>
            </a:xfrm>
          </p:grpSpPr>
          <p:sp>
            <p:nvSpPr>
              <p:cNvPr id="121" name="Shape"/>
              <p:cNvSpPr/>
              <p:nvPr/>
            </p:nvSpPr>
            <p:spPr>
              <a:xfrm rot="10800000">
                <a:off x="0" y="-1"/>
                <a:ext cx="5196232" cy="677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0192" y="0"/>
                    </a:lnTo>
                    <a:lnTo>
                      <a:pt x="21600" y="10800"/>
                    </a:lnTo>
                    <a:lnTo>
                      <a:pt x="2019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5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Control – how to configure"/>
              <p:cNvSpPr txBox="1"/>
              <p:nvPr/>
            </p:nvSpPr>
            <p:spPr>
              <a:xfrm>
                <a:off x="376638" y="74455"/>
                <a:ext cx="4740346" cy="5285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Control – how to configure</a:t>
                </a:r>
              </a:p>
            </p:txBody>
          </p:sp>
        </p:grpSp>
        <p:sp>
          <p:nvSpPr>
            <p:cNvPr id="124" name="Circle"/>
            <p:cNvSpPr/>
            <p:nvPr/>
          </p:nvSpPr>
          <p:spPr>
            <a:xfrm>
              <a:off x="0" y="879634"/>
              <a:ext cx="677420" cy="677420"/>
            </a:xfrm>
            <a:prstGeom prst="ellipse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27" name="Group"/>
            <p:cNvGrpSpPr/>
            <p:nvPr/>
          </p:nvGrpSpPr>
          <p:grpSpPr>
            <a:xfrm>
              <a:off x="338709" y="1759267"/>
              <a:ext cx="5196232" cy="677421"/>
              <a:chOff x="0" y="0"/>
              <a:chExt cx="5196230" cy="677419"/>
            </a:xfrm>
          </p:grpSpPr>
          <p:sp>
            <p:nvSpPr>
              <p:cNvPr id="125" name="Shape"/>
              <p:cNvSpPr/>
              <p:nvPr/>
            </p:nvSpPr>
            <p:spPr>
              <a:xfrm rot="10800000">
                <a:off x="0" y="-1"/>
                <a:ext cx="5196232" cy="677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0192" y="0"/>
                    </a:lnTo>
                    <a:lnTo>
                      <a:pt x="21600" y="10800"/>
                    </a:lnTo>
                    <a:lnTo>
                      <a:pt x="2019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5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" name="Status – report on configuration"/>
              <p:cNvSpPr txBox="1"/>
              <p:nvPr/>
            </p:nvSpPr>
            <p:spPr>
              <a:xfrm>
                <a:off x="376638" y="74455"/>
                <a:ext cx="4740346" cy="5285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Status – report on configuration</a:t>
                </a:r>
              </a:p>
            </p:txBody>
          </p:sp>
        </p:grpSp>
        <p:sp>
          <p:nvSpPr>
            <p:cNvPr id="128" name="Circle"/>
            <p:cNvSpPr/>
            <p:nvPr/>
          </p:nvSpPr>
          <p:spPr>
            <a:xfrm>
              <a:off x="0" y="1759268"/>
              <a:ext cx="677420" cy="677420"/>
            </a:xfrm>
            <a:prstGeom prst="ellipse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31" name="Group"/>
            <p:cNvGrpSpPr/>
            <p:nvPr/>
          </p:nvGrpSpPr>
          <p:grpSpPr>
            <a:xfrm>
              <a:off x="338709" y="2638901"/>
              <a:ext cx="5196232" cy="677421"/>
              <a:chOff x="0" y="0"/>
              <a:chExt cx="5196230" cy="677419"/>
            </a:xfrm>
          </p:grpSpPr>
          <p:sp>
            <p:nvSpPr>
              <p:cNvPr id="129" name="Shape"/>
              <p:cNvSpPr/>
              <p:nvPr/>
            </p:nvSpPr>
            <p:spPr>
              <a:xfrm rot="10800000">
                <a:off x="0" y="-1"/>
                <a:ext cx="5196232" cy="677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0192" y="0"/>
                    </a:lnTo>
                    <a:lnTo>
                      <a:pt x="21600" y="10800"/>
                    </a:lnTo>
                    <a:lnTo>
                      <a:pt x="2019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5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" name="Audits – verify configuration"/>
              <p:cNvSpPr txBox="1"/>
              <p:nvPr/>
            </p:nvSpPr>
            <p:spPr>
              <a:xfrm>
                <a:off x="376638" y="74455"/>
                <a:ext cx="4740346" cy="5285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Audits – verify configuration</a:t>
                </a:r>
              </a:p>
            </p:txBody>
          </p:sp>
        </p:grpSp>
        <p:sp>
          <p:nvSpPr>
            <p:cNvPr id="132" name="Circle"/>
            <p:cNvSpPr/>
            <p:nvPr/>
          </p:nvSpPr>
          <p:spPr>
            <a:xfrm>
              <a:off x="0" y="2638901"/>
              <a:ext cx="677420" cy="677421"/>
            </a:xfrm>
            <a:prstGeom prst="ellipse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User Managed Host Grou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Managed Host Groups</a:t>
            </a:r>
          </a:p>
        </p:txBody>
      </p:sp>
      <p:sp>
        <p:nvSpPr>
          <p:cNvPr id="1071" name="In YAML-formatted host files, user managed groups are defined by indenting the defining the host group and indenting the servers on the line below them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YAML-formatted host files, user managed groups are defined by indenting the defining the host group and indenting the servers on the line below them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Default Host Grou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Default Host Groups</a:t>
            </a:r>
          </a:p>
        </p:txBody>
      </p:sp>
      <p:sp>
        <p:nvSpPr>
          <p:cNvPr id="1074" name="There are two default Ansible host groups: all and ungroup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two default Ansible host groups: </a:t>
            </a:r>
            <a:r>
              <a:rPr b="1"/>
              <a:t>all</a:t>
            </a:r>
            <a:r>
              <a:t> and </a:t>
            </a:r>
            <a:r>
              <a:rPr b="1"/>
              <a:t>ungrouped</a:t>
            </a:r>
            <a:endParaRPr b="1"/>
          </a:p>
          <a:p>
            <a:pPr/>
            <a:r>
              <a:t>The </a:t>
            </a:r>
            <a:r>
              <a:rPr b="1"/>
              <a:t>all </a:t>
            </a:r>
            <a:r>
              <a:t>host group simply contains every host in your inventory file, regardless of other groupings</a:t>
            </a:r>
          </a:p>
          <a:p>
            <a:pPr/>
            <a:r>
              <a:t>The </a:t>
            </a:r>
            <a:r>
              <a:rPr b="1"/>
              <a:t>ungrouped </a:t>
            </a:r>
            <a:r>
              <a:t>host group contains every host in an inventory file that is otherwise ungrouped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resource &quot;random_id&quot; &quot;server&quot; {…"/>
          <p:cNvSpPr txBox="1"/>
          <p:nvPr>
            <p:ph type="body" idx="1"/>
          </p:nvPr>
        </p:nvSpPr>
        <p:spPr>
          <a:xfrm>
            <a:off x="2114589" y="640171"/>
            <a:ext cx="6618507" cy="406821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sydney.example.com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london.example.com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[usa]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washington.example.com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ohio.example.com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nevada.example.com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[canada]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ontario.example.com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quebec.example.com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manitoba.example.com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</a:p>
        </p:txBody>
      </p:sp>
      <p:sp>
        <p:nvSpPr>
          <p:cNvPr id="1077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User Managed Host groups</a:t>
            </a:r>
          </a:p>
        </p:txBody>
      </p:sp>
      <p:sp>
        <p:nvSpPr>
          <p:cNvPr id="1078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6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Nested Host Grou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Nested Host Groups</a:t>
            </a:r>
          </a:p>
        </p:txBody>
      </p:sp>
      <p:sp>
        <p:nvSpPr>
          <p:cNvPr id="1081" name="Ansible allows you to nest groups inside of other grou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 allows you to nest groups inside of other groups</a:t>
            </a:r>
          </a:p>
          <a:p>
            <a:pPr/>
            <a:r>
              <a:t>This can simplify some Ansible deployments by only needing to call one group that may contain numerous others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resource &quot;random_id&quot; &quot;server&quot; {…"/>
          <p:cNvSpPr txBox="1"/>
          <p:nvPr>
            <p:ph type="body" idx="1"/>
          </p:nvPr>
        </p:nvSpPr>
        <p:spPr>
          <a:xfrm>
            <a:off x="2114589" y="640171"/>
            <a:ext cx="6618507" cy="406821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288036">
              <a:lnSpc>
                <a:spcPct val="100000"/>
              </a:lnSpc>
              <a:spcBef>
                <a:spcPts val="700"/>
              </a:spcBef>
              <a:defRPr sz="1512">
                <a:latin typeface="+mj-lt"/>
                <a:ea typeface="+mj-ea"/>
                <a:cs typeface="+mj-cs"/>
                <a:sym typeface="Lato"/>
              </a:defRPr>
            </a:pPr>
            <a:r>
              <a:t>[trees]</a:t>
            </a:r>
          </a:p>
          <a:p>
            <a:pPr defTabSz="288036">
              <a:lnSpc>
                <a:spcPct val="100000"/>
              </a:lnSpc>
              <a:spcBef>
                <a:spcPts val="700"/>
              </a:spcBef>
              <a:defRPr sz="1512">
                <a:latin typeface="+mj-lt"/>
                <a:ea typeface="+mj-ea"/>
                <a:cs typeface="+mj-cs"/>
                <a:sym typeface="Lato"/>
              </a:defRPr>
            </a:pPr>
            <a:r>
              <a:t>oak.example.com</a:t>
            </a:r>
          </a:p>
          <a:p>
            <a:pPr defTabSz="288036">
              <a:lnSpc>
                <a:spcPct val="100000"/>
              </a:lnSpc>
              <a:spcBef>
                <a:spcPts val="700"/>
              </a:spcBef>
              <a:defRPr sz="1512">
                <a:latin typeface="+mj-lt"/>
                <a:ea typeface="+mj-ea"/>
                <a:cs typeface="+mj-cs"/>
                <a:sym typeface="Lato"/>
              </a:defRPr>
            </a:pPr>
            <a:r>
              <a:t>maple</a:t>
            </a:r>
            <a:r>
              <a:t>.example.com</a:t>
            </a:r>
          </a:p>
          <a:p>
            <a:pPr defTabSz="288036">
              <a:lnSpc>
                <a:spcPct val="100000"/>
              </a:lnSpc>
              <a:spcBef>
                <a:spcPts val="700"/>
              </a:spcBef>
              <a:defRPr sz="1512"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288036">
              <a:lnSpc>
                <a:spcPct val="100000"/>
              </a:lnSpc>
              <a:spcBef>
                <a:spcPts val="700"/>
              </a:spcBef>
              <a:defRPr sz="1512">
                <a:latin typeface="+mj-lt"/>
                <a:ea typeface="+mj-ea"/>
                <a:cs typeface="+mj-cs"/>
                <a:sym typeface="Lato"/>
              </a:defRPr>
            </a:pPr>
            <a:r>
              <a:t>[flowers]</a:t>
            </a:r>
          </a:p>
          <a:p>
            <a:pPr defTabSz="288036">
              <a:lnSpc>
                <a:spcPct val="100000"/>
              </a:lnSpc>
              <a:spcBef>
                <a:spcPts val="700"/>
              </a:spcBef>
              <a:defRPr sz="1512">
                <a:latin typeface="+mj-lt"/>
                <a:ea typeface="+mj-ea"/>
                <a:cs typeface="+mj-cs"/>
                <a:sym typeface="Lato"/>
              </a:defRPr>
            </a:pPr>
            <a:r>
              <a:t>daisy.example.com</a:t>
            </a:r>
          </a:p>
          <a:p>
            <a:pPr defTabSz="288036">
              <a:lnSpc>
                <a:spcPct val="100000"/>
              </a:lnSpc>
              <a:spcBef>
                <a:spcPts val="700"/>
              </a:spcBef>
              <a:defRPr sz="1512">
                <a:latin typeface="+mj-lt"/>
                <a:ea typeface="+mj-ea"/>
                <a:cs typeface="+mj-cs"/>
                <a:sym typeface="Lato"/>
              </a:defRPr>
            </a:pPr>
            <a:r>
              <a:t>rose</a:t>
            </a:r>
            <a:r>
              <a:t>.example.com</a:t>
            </a:r>
          </a:p>
          <a:p>
            <a:pPr defTabSz="288036">
              <a:lnSpc>
                <a:spcPct val="100000"/>
              </a:lnSpc>
              <a:spcBef>
                <a:spcPts val="700"/>
              </a:spcBef>
              <a:defRPr sz="1512"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288036">
              <a:lnSpc>
                <a:spcPct val="100000"/>
              </a:lnSpc>
              <a:spcBef>
                <a:spcPts val="700"/>
              </a:spcBef>
              <a:defRPr sz="1512">
                <a:latin typeface="+mj-lt"/>
                <a:ea typeface="+mj-ea"/>
                <a:cs typeface="+mj-cs"/>
                <a:sym typeface="Lato"/>
              </a:defRPr>
            </a:pPr>
            <a:r>
              <a:t>[plants:children]</a:t>
            </a:r>
          </a:p>
          <a:p>
            <a:pPr defTabSz="288036">
              <a:lnSpc>
                <a:spcPct val="100000"/>
              </a:lnSpc>
              <a:spcBef>
                <a:spcPts val="700"/>
              </a:spcBef>
              <a:defRPr sz="1512">
                <a:latin typeface="+mj-lt"/>
                <a:ea typeface="+mj-ea"/>
                <a:cs typeface="+mj-cs"/>
                <a:sym typeface="Lato"/>
              </a:defRPr>
            </a:pPr>
            <a:r>
              <a:t>trees</a:t>
            </a:r>
          </a:p>
          <a:p>
            <a:pPr defTabSz="288036">
              <a:lnSpc>
                <a:spcPct val="100000"/>
              </a:lnSpc>
              <a:spcBef>
                <a:spcPts val="700"/>
              </a:spcBef>
              <a:defRPr sz="1512">
                <a:latin typeface="+mj-lt"/>
                <a:ea typeface="+mj-ea"/>
                <a:cs typeface="+mj-cs"/>
                <a:sym typeface="Lato"/>
              </a:defRPr>
            </a:pPr>
            <a:r>
              <a:t>Flows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756">
                <a:solidFill>
                  <a:srgbClr val="333333"/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756">
                <a:solidFill>
                  <a:srgbClr val="22863A"/>
                </a:solidFill>
                <a:latin typeface="+mj-lt"/>
                <a:ea typeface="+mj-ea"/>
                <a:cs typeface="+mj-cs"/>
                <a:sym typeface="Lato"/>
              </a:defRPr>
            </a:pPr>
          </a:p>
        </p:txBody>
      </p:sp>
      <p:sp>
        <p:nvSpPr>
          <p:cNvPr id="1084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Nested groups</a:t>
            </a:r>
          </a:p>
        </p:txBody>
      </p:sp>
      <p:sp>
        <p:nvSpPr>
          <p:cNvPr id="1085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3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resource &quot;random_id&quot; &quot;server&quot; {…"/>
          <p:cNvSpPr txBox="1"/>
          <p:nvPr>
            <p:ph type="body" idx="1"/>
          </p:nvPr>
        </p:nvSpPr>
        <p:spPr>
          <a:xfrm>
            <a:off x="2114589" y="640171"/>
            <a:ext cx="6618507" cy="403506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233172">
              <a:lnSpc>
                <a:spcPct val="100000"/>
              </a:lnSpc>
              <a:spcBef>
                <a:spcPts val="600"/>
              </a:spcBef>
              <a:defRPr sz="1224">
                <a:latin typeface="+mj-lt"/>
                <a:ea typeface="+mj-ea"/>
                <a:cs typeface="+mj-cs"/>
                <a:sym typeface="Lato"/>
              </a:defRPr>
            </a:pPr>
            <a:r>
              <a:t>all:</a:t>
            </a:r>
          </a:p>
          <a:p>
            <a:pPr defTabSz="233172">
              <a:lnSpc>
                <a:spcPct val="100000"/>
              </a:lnSpc>
              <a:spcBef>
                <a:spcPts val="600"/>
              </a:spcBef>
              <a:defRPr sz="1224">
                <a:latin typeface="+mj-lt"/>
                <a:ea typeface="+mj-ea"/>
                <a:cs typeface="+mj-cs"/>
                <a:sym typeface="Lato"/>
              </a:defRPr>
            </a:pPr>
            <a:r>
              <a:t>  children:</a:t>
            </a:r>
          </a:p>
          <a:p>
            <a:pPr defTabSz="233172">
              <a:lnSpc>
                <a:spcPct val="100000"/>
              </a:lnSpc>
              <a:spcBef>
                <a:spcPts val="600"/>
              </a:spcBef>
              <a:defRPr sz="1224">
                <a:latin typeface="+mj-lt"/>
                <a:ea typeface="+mj-ea"/>
                <a:cs typeface="+mj-cs"/>
                <a:sym typeface="Lato"/>
              </a:defRPr>
            </a:pPr>
            <a:r>
              <a:t>      Plants:</a:t>
            </a:r>
          </a:p>
          <a:p>
            <a:pPr defTabSz="233172">
              <a:lnSpc>
                <a:spcPct val="100000"/>
              </a:lnSpc>
              <a:spcBef>
                <a:spcPts val="600"/>
              </a:spcBef>
              <a:defRPr sz="1224">
                <a:latin typeface="+mj-lt"/>
                <a:ea typeface="+mj-ea"/>
                <a:cs typeface="+mj-cs"/>
                <a:sym typeface="Lato"/>
              </a:defRPr>
            </a:pPr>
            <a:r>
              <a:t>        children:</a:t>
            </a:r>
          </a:p>
          <a:p>
            <a:pPr defTabSz="233172">
              <a:lnSpc>
                <a:spcPct val="100000"/>
              </a:lnSpc>
              <a:spcBef>
                <a:spcPts val="600"/>
              </a:spcBef>
              <a:defRPr sz="1224">
                <a:latin typeface="+mj-lt"/>
                <a:ea typeface="+mj-ea"/>
                <a:cs typeface="+mj-cs"/>
                <a:sym typeface="Lato"/>
              </a:defRPr>
            </a:pPr>
            <a:r>
              <a:t>          trees:</a:t>
            </a:r>
          </a:p>
          <a:p>
            <a:pPr defTabSz="233172">
              <a:lnSpc>
                <a:spcPct val="100000"/>
              </a:lnSpc>
              <a:spcBef>
                <a:spcPts val="600"/>
              </a:spcBef>
              <a:defRPr sz="1224">
                <a:latin typeface="+mj-lt"/>
                <a:ea typeface="+mj-ea"/>
                <a:cs typeface="+mj-cs"/>
                <a:sym typeface="Lato"/>
              </a:defRPr>
            </a:pPr>
            <a:r>
              <a:t>            hosts:</a:t>
            </a:r>
          </a:p>
          <a:p>
            <a:pPr defTabSz="233172">
              <a:lnSpc>
                <a:spcPct val="100000"/>
              </a:lnSpc>
              <a:spcBef>
                <a:spcPts val="600"/>
              </a:spcBef>
              <a:defRPr sz="1224">
                <a:latin typeface="+mj-lt"/>
                <a:ea typeface="+mj-ea"/>
                <a:cs typeface="+mj-cs"/>
                <a:sym typeface="Lato"/>
              </a:defRPr>
            </a:pPr>
            <a:r>
              <a:t>                oak.example.com: {}</a:t>
            </a:r>
          </a:p>
          <a:p>
            <a:pPr defTabSz="233172">
              <a:lnSpc>
                <a:spcPct val="100000"/>
              </a:lnSpc>
              <a:spcBef>
                <a:spcPts val="600"/>
              </a:spcBef>
              <a:defRPr sz="1224">
                <a:latin typeface="+mj-lt"/>
                <a:ea typeface="+mj-ea"/>
                <a:cs typeface="+mj-cs"/>
                <a:sym typeface="Lato"/>
              </a:defRPr>
            </a:pPr>
            <a:r>
              <a:t>                maple.example.com: {}</a:t>
            </a:r>
          </a:p>
          <a:p>
            <a:pPr defTabSz="233172">
              <a:lnSpc>
                <a:spcPct val="100000"/>
              </a:lnSpc>
              <a:spcBef>
                <a:spcPts val="600"/>
              </a:spcBef>
              <a:defRPr sz="1224">
                <a:latin typeface="+mj-lt"/>
                <a:ea typeface="+mj-ea"/>
                <a:cs typeface="+mj-cs"/>
                <a:sym typeface="Lato"/>
              </a:defRPr>
            </a:pPr>
            <a:r>
              <a:t>          flowers:</a:t>
            </a:r>
          </a:p>
          <a:p>
            <a:pPr defTabSz="233172">
              <a:lnSpc>
                <a:spcPct val="100000"/>
              </a:lnSpc>
              <a:spcBef>
                <a:spcPts val="600"/>
              </a:spcBef>
              <a:defRPr sz="1224">
                <a:latin typeface="+mj-lt"/>
                <a:ea typeface="+mj-ea"/>
                <a:cs typeface="+mj-cs"/>
                <a:sym typeface="Lato"/>
              </a:defRPr>
            </a:pPr>
            <a:r>
              <a:t>              hosts:</a:t>
            </a:r>
          </a:p>
          <a:p>
            <a:pPr defTabSz="233172">
              <a:lnSpc>
                <a:spcPct val="100000"/>
              </a:lnSpc>
              <a:spcBef>
                <a:spcPts val="600"/>
              </a:spcBef>
              <a:defRPr sz="1224">
                <a:latin typeface="+mj-lt"/>
                <a:ea typeface="+mj-ea"/>
                <a:cs typeface="+mj-cs"/>
                <a:sym typeface="Lato"/>
              </a:defRPr>
            </a:pPr>
            <a:r>
              <a:t>                daisy.example.com: {}</a:t>
            </a:r>
          </a:p>
          <a:p>
            <a:pPr defTabSz="233172">
              <a:lnSpc>
                <a:spcPct val="100000"/>
              </a:lnSpc>
              <a:spcBef>
                <a:spcPts val="600"/>
              </a:spcBef>
              <a:defRPr sz="1224">
                <a:latin typeface="+mj-lt"/>
                <a:ea typeface="+mj-ea"/>
                <a:cs typeface="+mj-cs"/>
                <a:sym typeface="Lato"/>
              </a:defRPr>
            </a:pPr>
            <a:r>
              <a:t>                rose.example.com : {}</a:t>
            </a:r>
          </a:p>
          <a:p>
            <a:pPr defTabSz="233172">
              <a:lnSpc>
                <a:spcPct val="100000"/>
              </a:lnSpc>
              <a:spcBef>
                <a:spcPts val="600"/>
              </a:spcBef>
              <a:defRPr sz="1224"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233172">
              <a:lnSpc>
                <a:spcPct val="100000"/>
              </a:lnSpc>
              <a:spcBef>
                <a:spcPts val="600"/>
              </a:spcBef>
              <a:defRPr sz="1224">
                <a:latin typeface="+mj-lt"/>
                <a:ea typeface="+mj-ea"/>
                <a:cs typeface="+mj-cs"/>
                <a:sym typeface="Lato"/>
              </a:defRPr>
            </a:pPr>
          </a:p>
        </p:txBody>
      </p:sp>
      <p:sp>
        <p:nvSpPr>
          <p:cNvPr id="1088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Nested groups</a:t>
            </a:r>
          </a:p>
        </p:txBody>
      </p:sp>
      <p:sp>
        <p:nvSpPr>
          <p:cNvPr id="1089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7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Verifying Your Inven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Verifying Your Inventory</a:t>
            </a:r>
          </a:p>
        </p:txBody>
      </p:sp>
      <p:sp>
        <p:nvSpPr>
          <p:cNvPr id="1092" name="Ansible allows you to verify your inventory to ensure that you are pointing at the correct servers before committing to any ru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4340" indent="-325754" defTabSz="868680">
              <a:lnSpc>
                <a:spcPct val="150000"/>
              </a:lnSpc>
              <a:spcBef>
                <a:spcPts val="500"/>
              </a:spcBef>
              <a:buSzPts val="1600"/>
              <a:defRPr sz="1615"/>
            </a:pPr>
            <a:r>
              <a:t>Ansible allows you to verify your inventory to ensure that you are pointing at the correct servers before committing to any runs</a:t>
            </a:r>
          </a:p>
          <a:p>
            <a:pPr marL="434340" indent="-325754" defTabSz="868680">
              <a:lnSpc>
                <a:spcPct val="150000"/>
              </a:lnSpc>
              <a:spcBef>
                <a:spcPts val="500"/>
              </a:spcBef>
              <a:buSzPts val="1600"/>
              <a:defRPr sz="1615"/>
            </a:pPr>
            <a:r>
              <a:t>Use the </a:t>
            </a:r>
            <a:r>
              <a:rPr b="1"/>
              <a:t>ansible-inventory </a:t>
            </a:r>
            <a:r>
              <a:t>command to check your default inventory</a:t>
            </a:r>
          </a:p>
          <a:p>
            <a:pPr marL="434340" indent="-325754" defTabSz="868680">
              <a:lnSpc>
                <a:spcPct val="150000"/>
              </a:lnSpc>
              <a:spcBef>
                <a:spcPts val="500"/>
              </a:spcBef>
              <a:buSzPts val="1600"/>
              <a:defRPr sz="1615"/>
            </a:pPr>
            <a:r>
              <a:t>You can use the </a:t>
            </a:r>
            <a:r>
              <a:rPr b="1"/>
              <a:t>-i </a:t>
            </a:r>
            <a:r>
              <a:t>option to point to a different inventory file</a:t>
            </a:r>
          </a:p>
          <a:p>
            <a:pPr marL="434340" indent="-325754" defTabSz="868680">
              <a:lnSpc>
                <a:spcPct val="150000"/>
              </a:lnSpc>
              <a:spcBef>
                <a:spcPts val="500"/>
              </a:spcBef>
              <a:buSzPts val="1600"/>
              <a:defRPr sz="1615"/>
            </a:pPr>
            <a:r>
              <a:t>You can also use the default </a:t>
            </a:r>
            <a:r>
              <a:rPr b="1"/>
              <a:t>ansible</a:t>
            </a:r>
            <a:r>
              <a:t> command along with the option </a:t>
            </a:r>
            <a:r>
              <a:rPr b="1"/>
              <a:t>—list-hosts</a:t>
            </a:r>
            <a:r>
              <a:t> to check which hosts your current Ansible command is targeting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Lab 02: Inventory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02: Inventory Management</a:t>
            </a:r>
          </a:p>
        </p:txBody>
      </p:sp>
      <p:sp>
        <p:nvSpPr>
          <p:cNvPr id="1095" name="Navigate to Git repo and go through lab02-inventory-management.m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Navigate to Git repo and go through lab02-inventory-management.md</a:t>
            </a:r>
          </a:p>
          <a:p>
            <a:pPr>
              <a:lnSpc>
                <a:spcPct val="150000"/>
              </a:lnSpc>
            </a:pPr>
            <a:r>
              <a:t>This will provide an exercise to begin familiarizing you with different methods of managing your inventory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B1B06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Connecting to Your Inven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pPr/>
            <a:r>
              <a:t>Connecting to Your Inventory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Controlling Connections to Managed Ho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2592"/>
            </a:lvl1pPr>
          </a:lstStyle>
          <a:p>
            <a:pPr/>
            <a:r>
              <a:t>Controlling Connections to Managed Hosts</a:t>
            </a:r>
          </a:p>
        </p:txBody>
      </p:sp>
      <p:sp>
        <p:nvSpPr>
          <p:cNvPr id="1102" name="In previous lessons, we’ve discussed the different methods of assigning default host fi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previous lessons, we’ve discussed the different methods of assigning default host files</a:t>
            </a:r>
          </a:p>
          <a:p>
            <a:pPr/>
            <a:r>
              <a:t>Ansible needs to be told explicitly which one of these to look towards in order to properly gain a connection to any of your remote hosts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nnector: Elbow 43"/>
          <p:cNvSpPr/>
          <p:nvPr/>
        </p:nvSpPr>
        <p:spPr>
          <a:xfrm flipV="1">
            <a:off x="2678846" y="1361124"/>
            <a:ext cx="2589408" cy="638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2225" cap="rnd">
            <a:solidFill>
              <a:srgbClr val="1C83C4"/>
            </a:solidFill>
            <a:prstDash val="sysDot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" name="Connector: Elbow 46"/>
          <p:cNvSpPr/>
          <p:nvPr/>
        </p:nvSpPr>
        <p:spPr>
          <a:xfrm flipV="1">
            <a:off x="2906235" y="2308979"/>
            <a:ext cx="2362019" cy="218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2225" cap="rnd">
            <a:solidFill>
              <a:srgbClr val="1C83C4"/>
            </a:solidFill>
            <a:prstDash val="sysDot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" name="Connector: Elbow 54"/>
          <p:cNvSpPr/>
          <p:nvPr/>
        </p:nvSpPr>
        <p:spPr>
          <a:xfrm>
            <a:off x="2678846" y="3632486"/>
            <a:ext cx="2589408" cy="57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2225" cap="rnd">
            <a:solidFill>
              <a:srgbClr val="1C83C4"/>
            </a:solidFill>
            <a:prstDash val="sysDot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" name="Connector: Elbow 55"/>
          <p:cNvSpPr/>
          <p:nvPr/>
        </p:nvSpPr>
        <p:spPr>
          <a:xfrm>
            <a:off x="2906235" y="3066700"/>
            <a:ext cx="2366405" cy="189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2225" cap="rnd">
            <a:solidFill>
              <a:srgbClr val="1C83C4"/>
            </a:solidFill>
            <a:prstDash val="sysDot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" name="Title 4"/>
          <p:cNvSpPr txBox="1"/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grpSp>
        <p:nvGrpSpPr>
          <p:cNvPr id="145" name="Group 13"/>
          <p:cNvGrpSpPr/>
          <p:nvPr/>
        </p:nvGrpSpPr>
        <p:grpSpPr>
          <a:xfrm>
            <a:off x="5268252" y="1008772"/>
            <a:ext cx="762654" cy="705953"/>
            <a:chOff x="0" y="0"/>
            <a:chExt cx="762653" cy="705952"/>
          </a:xfrm>
        </p:grpSpPr>
        <p:sp>
          <p:nvSpPr>
            <p:cNvPr id="140" name="Partial Circle 14"/>
            <p:cNvSpPr/>
            <p:nvPr/>
          </p:nvSpPr>
          <p:spPr>
            <a:xfrm>
              <a:off x="2" y="0"/>
              <a:ext cx="581838" cy="35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6338" y="0"/>
                    <a:pt x="14156" y="0"/>
                  </a:cubicBezTo>
                  <a:cubicBezTo>
                    <a:pt x="16786" y="0"/>
                    <a:pt x="19363" y="1117"/>
                    <a:pt x="21600" y="3227"/>
                  </a:cubicBezTo>
                  <a:lnTo>
                    <a:pt x="14156" y="21524"/>
                  </a:lnTo>
                  <a:close/>
                </a:path>
              </a:pathLst>
            </a:custGeom>
            <a:noFill/>
            <a:ln w="1016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1" name="Partial Circle 15"/>
            <p:cNvSpPr/>
            <p:nvPr/>
          </p:nvSpPr>
          <p:spPr>
            <a:xfrm rot="16200000">
              <a:off x="155777" y="196575"/>
              <a:ext cx="353601" cy="66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05" h="21600" fill="norm" stroke="1" extrusionOk="0">
                  <a:moveTo>
                    <a:pt x="6446" y="21600"/>
                  </a:moveTo>
                  <a:cubicBezTo>
                    <a:pt x="-1530" y="17033"/>
                    <a:pt x="-2195" y="9204"/>
                    <a:pt x="4962" y="4113"/>
                  </a:cubicBezTo>
                  <a:cubicBezTo>
                    <a:pt x="8642" y="1496"/>
                    <a:pt x="13894" y="0"/>
                    <a:pt x="19405" y="0"/>
                  </a:cubicBezTo>
                  <a:lnTo>
                    <a:pt x="19405" y="12383"/>
                  </a:lnTo>
                  <a:close/>
                </a:path>
              </a:pathLst>
            </a:custGeom>
            <a:noFill/>
            <a:ln w="101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2" name="Partial Circle 16"/>
            <p:cNvSpPr/>
            <p:nvPr/>
          </p:nvSpPr>
          <p:spPr>
            <a:xfrm rot="10800000">
              <a:off x="381326" y="351109"/>
              <a:ext cx="381325" cy="235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3630"/>
                    <a:pt x="1959" y="5939"/>
                    <a:pt x="5503" y="0"/>
                  </a:cubicBezTo>
                  <a:lnTo>
                    <a:pt x="21600" y="21486"/>
                  </a:lnTo>
                  <a:close/>
                </a:path>
              </a:pathLst>
            </a:custGeom>
            <a:noFill/>
            <a:ln w="1016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3" name="Partial Circle 17"/>
            <p:cNvSpPr/>
            <p:nvPr/>
          </p:nvSpPr>
          <p:spPr>
            <a:xfrm rot="5400000">
              <a:off x="421258" y="10958"/>
              <a:ext cx="301463" cy="38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311"/>
                  </a:moveTo>
                  <a:lnTo>
                    <a:pt x="0" y="10311"/>
                  </a:lnTo>
                  <a:cubicBezTo>
                    <a:pt x="4606" y="3905"/>
                    <a:pt x="12786" y="0"/>
                    <a:pt x="2160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016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4" name="Oval 18"/>
            <p:cNvSpPr/>
            <p:nvPr/>
          </p:nvSpPr>
          <p:spPr>
            <a:xfrm>
              <a:off x="4387" y="2668"/>
              <a:ext cx="754137" cy="69823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1" name="Group 19"/>
          <p:cNvGrpSpPr/>
          <p:nvPr/>
        </p:nvGrpSpPr>
        <p:grpSpPr>
          <a:xfrm>
            <a:off x="5268252" y="1956626"/>
            <a:ext cx="762654" cy="705954"/>
            <a:chOff x="0" y="0"/>
            <a:chExt cx="762653" cy="705952"/>
          </a:xfrm>
        </p:grpSpPr>
        <p:sp>
          <p:nvSpPr>
            <p:cNvPr id="146" name="Partial Circle 20"/>
            <p:cNvSpPr/>
            <p:nvPr/>
          </p:nvSpPr>
          <p:spPr>
            <a:xfrm>
              <a:off x="2" y="0"/>
              <a:ext cx="581838" cy="35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6338" y="0"/>
                    <a:pt x="14156" y="0"/>
                  </a:cubicBezTo>
                  <a:cubicBezTo>
                    <a:pt x="16786" y="0"/>
                    <a:pt x="19363" y="1117"/>
                    <a:pt x="21600" y="3227"/>
                  </a:cubicBezTo>
                  <a:lnTo>
                    <a:pt x="14156" y="21524"/>
                  </a:lnTo>
                  <a:close/>
                </a:path>
              </a:pathLst>
            </a:custGeom>
            <a:noFill/>
            <a:ln w="1016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7" name="Partial Circle 21"/>
            <p:cNvSpPr/>
            <p:nvPr/>
          </p:nvSpPr>
          <p:spPr>
            <a:xfrm rot="16200000">
              <a:off x="155777" y="196575"/>
              <a:ext cx="353601" cy="66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05" h="21600" fill="norm" stroke="1" extrusionOk="0">
                  <a:moveTo>
                    <a:pt x="6446" y="21600"/>
                  </a:moveTo>
                  <a:cubicBezTo>
                    <a:pt x="-1530" y="17033"/>
                    <a:pt x="-2195" y="9204"/>
                    <a:pt x="4962" y="4113"/>
                  </a:cubicBezTo>
                  <a:cubicBezTo>
                    <a:pt x="8642" y="1496"/>
                    <a:pt x="13894" y="0"/>
                    <a:pt x="19405" y="0"/>
                  </a:cubicBezTo>
                  <a:lnTo>
                    <a:pt x="19405" y="12383"/>
                  </a:lnTo>
                  <a:close/>
                </a:path>
              </a:pathLst>
            </a:custGeom>
            <a:noFill/>
            <a:ln w="101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8" name="Partial Circle 22"/>
            <p:cNvSpPr/>
            <p:nvPr/>
          </p:nvSpPr>
          <p:spPr>
            <a:xfrm rot="10800000">
              <a:off x="381326" y="351109"/>
              <a:ext cx="381325" cy="235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3630"/>
                    <a:pt x="1959" y="5939"/>
                    <a:pt x="5503" y="0"/>
                  </a:cubicBezTo>
                  <a:lnTo>
                    <a:pt x="21600" y="21486"/>
                  </a:lnTo>
                  <a:close/>
                </a:path>
              </a:pathLst>
            </a:custGeom>
            <a:noFill/>
            <a:ln w="1016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9" name="Partial Circle 23"/>
            <p:cNvSpPr/>
            <p:nvPr/>
          </p:nvSpPr>
          <p:spPr>
            <a:xfrm rot="5400000">
              <a:off x="421258" y="10958"/>
              <a:ext cx="301463" cy="38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311"/>
                  </a:moveTo>
                  <a:lnTo>
                    <a:pt x="0" y="10311"/>
                  </a:lnTo>
                  <a:cubicBezTo>
                    <a:pt x="4606" y="3905"/>
                    <a:pt x="12786" y="0"/>
                    <a:pt x="2160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016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0" name="Oval 24"/>
            <p:cNvSpPr/>
            <p:nvPr/>
          </p:nvSpPr>
          <p:spPr>
            <a:xfrm>
              <a:off x="4387" y="2668"/>
              <a:ext cx="754137" cy="69823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7" name="Group 31"/>
          <p:cNvGrpSpPr/>
          <p:nvPr/>
        </p:nvGrpSpPr>
        <p:grpSpPr>
          <a:xfrm>
            <a:off x="5268252" y="2904482"/>
            <a:ext cx="762654" cy="705953"/>
            <a:chOff x="0" y="0"/>
            <a:chExt cx="762653" cy="705952"/>
          </a:xfrm>
        </p:grpSpPr>
        <p:sp>
          <p:nvSpPr>
            <p:cNvPr id="152" name="Partial Circle 32"/>
            <p:cNvSpPr/>
            <p:nvPr/>
          </p:nvSpPr>
          <p:spPr>
            <a:xfrm>
              <a:off x="2" y="0"/>
              <a:ext cx="581838" cy="35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6338" y="0"/>
                    <a:pt x="14156" y="0"/>
                  </a:cubicBezTo>
                  <a:cubicBezTo>
                    <a:pt x="16786" y="0"/>
                    <a:pt x="19363" y="1117"/>
                    <a:pt x="21600" y="3227"/>
                  </a:cubicBezTo>
                  <a:lnTo>
                    <a:pt x="14156" y="21524"/>
                  </a:lnTo>
                  <a:close/>
                </a:path>
              </a:pathLst>
            </a:custGeom>
            <a:noFill/>
            <a:ln w="1016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3" name="Partial Circle 33"/>
            <p:cNvSpPr/>
            <p:nvPr/>
          </p:nvSpPr>
          <p:spPr>
            <a:xfrm rot="16200000">
              <a:off x="155777" y="196575"/>
              <a:ext cx="353601" cy="66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05" h="21600" fill="norm" stroke="1" extrusionOk="0">
                  <a:moveTo>
                    <a:pt x="6446" y="21600"/>
                  </a:moveTo>
                  <a:cubicBezTo>
                    <a:pt x="-1530" y="17033"/>
                    <a:pt x="-2195" y="9204"/>
                    <a:pt x="4962" y="4113"/>
                  </a:cubicBezTo>
                  <a:cubicBezTo>
                    <a:pt x="8642" y="1496"/>
                    <a:pt x="13894" y="0"/>
                    <a:pt x="19405" y="0"/>
                  </a:cubicBezTo>
                  <a:lnTo>
                    <a:pt x="19405" y="12383"/>
                  </a:lnTo>
                  <a:close/>
                </a:path>
              </a:pathLst>
            </a:custGeom>
            <a:noFill/>
            <a:ln w="101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4" name="Partial Circle 34"/>
            <p:cNvSpPr/>
            <p:nvPr/>
          </p:nvSpPr>
          <p:spPr>
            <a:xfrm rot="10800000">
              <a:off x="381326" y="351109"/>
              <a:ext cx="381325" cy="235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3630"/>
                    <a:pt x="1959" y="5939"/>
                    <a:pt x="5503" y="0"/>
                  </a:cubicBezTo>
                  <a:lnTo>
                    <a:pt x="21600" y="21486"/>
                  </a:lnTo>
                  <a:close/>
                </a:path>
              </a:pathLst>
            </a:custGeom>
            <a:noFill/>
            <a:ln w="1016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5" name="Partial Circle 35"/>
            <p:cNvSpPr/>
            <p:nvPr/>
          </p:nvSpPr>
          <p:spPr>
            <a:xfrm rot="5400000">
              <a:off x="421258" y="10958"/>
              <a:ext cx="301463" cy="38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311"/>
                  </a:moveTo>
                  <a:lnTo>
                    <a:pt x="0" y="10311"/>
                  </a:lnTo>
                  <a:cubicBezTo>
                    <a:pt x="4606" y="3905"/>
                    <a:pt x="12786" y="0"/>
                    <a:pt x="2160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016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6" name="Oval 36"/>
            <p:cNvSpPr/>
            <p:nvPr/>
          </p:nvSpPr>
          <p:spPr>
            <a:xfrm>
              <a:off x="4387" y="2668"/>
              <a:ext cx="754137" cy="69823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63" name="Group 37"/>
          <p:cNvGrpSpPr/>
          <p:nvPr/>
        </p:nvGrpSpPr>
        <p:grpSpPr>
          <a:xfrm>
            <a:off x="5268252" y="3852335"/>
            <a:ext cx="762654" cy="705954"/>
            <a:chOff x="0" y="0"/>
            <a:chExt cx="762653" cy="705952"/>
          </a:xfrm>
        </p:grpSpPr>
        <p:sp>
          <p:nvSpPr>
            <p:cNvPr id="158" name="Partial Circle 38"/>
            <p:cNvSpPr/>
            <p:nvPr/>
          </p:nvSpPr>
          <p:spPr>
            <a:xfrm>
              <a:off x="2" y="0"/>
              <a:ext cx="581838" cy="35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6338" y="0"/>
                    <a:pt x="14156" y="0"/>
                  </a:cubicBezTo>
                  <a:cubicBezTo>
                    <a:pt x="16786" y="0"/>
                    <a:pt x="19363" y="1117"/>
                    <a:pt x="21600" y="3227"/>
                  </a:cubicBezTo>
                  <a:lnTo>
                    <a:pt x="14156" y="21524"/>
                  </a:lnTo>
                  <a:close/>
                </a:path>
              </a:pathLst>
            </a:custGeom>
            <a:noFill/>
            <a:ln w="1016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9" name="Partial Circle 39"/>
            <p:cNvSpPr/>
            <p:nvPr/>
          </p:nvSpPr>
          <p:spPr>
            <a:xfrm rot="16200000">
              <a:off x="155777" y="196575"/>
              <a:ext cx="353601" cy="66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05" h="21600" fill="norm" stroke="1" extrusionOk="0">
                  <a:moveTo>
                    <a:pt x="6446" y="21600"/>
                  </a:moveTo>
                  <a:cubicBezTo>
                    <a:pt x="-1530" y="17033"/>
                    <a:pt x="-2195" y="9204"/>
                    <a:pt x="4962" y="4113"/>
                  </a:cubicBezTo>
                  <a:cubicBezTo>
                    <a:pt x="8642" y="1496"/>
                    <a:pt x="13894" y="0"/>
                    <a:pt x="19405" y="0"/>
                  </a:cubicBezTo>
                  <a:lnTo>
                    <a:pt x="19405" y="12383"/>
                  </a:lnTo>
                  <a:close/>
                </a:path>
              </a:pathLst>
            </a:custGeom>
            <a:noFill/>
            <a:ln w="101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0" name="Partial Circle 40"/>
            <p:cNvSpPr/>
            <p:nvPr/>
          </p:nvSpPr>
          <p:spPr>
            <a:xfrm rot="10800000">
              <a:off x="381326" y="351109"/>
              <a:ext cx="381325" cy="235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3630"/>
                    <a:pt x="1959" y="5939"/>
                    <a:pt x="5503" y="0"/>
                  </a:cubicBezTo>
                  <a:lnTo>
                    <a:pt x="21600" y="21486"/>
                  </a:lnTo>
                  <a:close/>
                </a:path>
              </a:pathLst>
            </a:custGeom>
            <a:noFill/>
            <a:ln w="1016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1" name="Partial Circle 41"/>
            <p:cNvSpPr/>
            <p:nvPr/>
          </p:nvSpPr>
          <p:spPr>
            <a:xfrm rot="5400000">
              <a:off x="421258" y="10958"/>
              <a:ext cx="301463" cy="38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311"/>
                  </a:moveTo>
                  <a:lnTo>
                    <a:pt x="0" y="10311"/>
                  </a:lnTo>
                  <a:cubicBezTo>
                    <a:pt x="4606" y="3905"/>
                    <a:pt x="12786" y="0"/>
                    <a:pt x="2160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016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2" name="Oval 42"/>
            <p:cNvSpPr/>
            <p:nvPr/>
          </p:nvSpPr>
          <p:spPr>
            <a:xfrm>
              <a:off x="4387" y="2668"/>
              <a:ext cx="754137" cy="69823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4" name="TextBox 56"/>
          <p:cNvSpPr txBox="1"/>
          <p:nvPr/>
        </p:nvSpPr>
        <p:spPr>
          <a:xfrm>
            <a:off x="6247913" y="1235702"/>
            <a:ext cx="1685589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/>
            </a:lvl1pPr>
          </a:lstStyle>
          <a:p>
            <a:pPr/>
            <a:r>
              <a:t>System lifecycle</a:t>
            </a:r>
          </a:p>
        </p:txBody>
      </p:sp>
      <p:sp>
        <p:nvSpPr>
          <p:cNvPr id="165" name="TextBox 57"/>
          <p:cNvSpPr txBox="1"/>
          <p:nvPr/>
        </p:nvSpPr>
        <p:spPr>
          <a:xfrm>
            <a:off x="6247913" y="2139137"/>
            <a:ext cx="136898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/>
            </a:lvl1pPr>
          </a:lstStyle>
          <a:p>
            <a:pPr/>
            <a:r>
              <a:t>Policy driven</a:t>
            </a:r>
          </a:p>
        </p:txBody>
      </p:sp>
      <p:sp>
        <p:nvSpPr>
          <p:cNvPr id="166" name="TextBox 58"/>
          <p:cNvSpPr txBox="1"/>
          <p:nvPr/>
        </p:nvSpPr>
        <p:spPr>
          <a:xfrm>
            <a:off x="6247913" y="3086991"/>
            <a:ext cx="1391108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/>
            </a:lvl1pPr>
          </a:lstStyle>
          <a:p>
            <a:pPr/>
            <a:r>
              <a:t>Code defined</a:t>
            </a:r>
          </a:p>
        </p:txBody>
      </p:sp>
      <p:sp>
        <p:nvSpPr>
          <p:cNvPr id="167" name="TextBox 59"/>
          <p:cNvSpPr txBox="1"/>
          <p:nvPr/>
        </p:nvSpPr>
        <p:spPr>
          <a:xfrm>
            <a:off x="6247913" y="4052263"/>
            <a:ext cx="1481893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/>
            </a:lvl1pPr>
          </a:lstStyle>
          <a:p>
            <a:pPr/>
            <a:r>
              <a:t>Check and set</a:t>
            </a:r>
          </a:p>
        </p:txBody>
      </p:sp>
      <p:pic>
        <p:nvPicPr>
          <p:cNvPr id="168" name="Graphic 61" descr="Graphic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9900" y="2946461"/>
            <a:ext cx="619617" cy="6196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 6"/>
          <p:cNvGrpSpPr/>
          <p:nvPr/>
        </p:nvGrpSpPr>
        <p:grpSpPr>
          <a:xfrm>
            <a:off x="542503" y="1598144"/>
            <a:ext cx="2435906" cy="2390519"/>
            <a:chOff x="0" y="0"/>
            <a:chExt cx="2435905" cy="2390518"/>
          </a:xfrm>
        </p:grpSpPr>
        <p:sp>
          <p:nvSpPr>
            <p:cNvPr id="169" name="Partial Circle 7"/>
            <p:cNvSpPr/>
            <p:nvPr/>
          </p:nvSpPr>
          <p:spPr>
            <a:xfrm>
              <a:off x="9" y="0"/>
              <a:ext cx="1885531" cy="119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6247" y="0"/>
                    <a:pt x="13952" y="0"/>
                  </a:cubicBezTo>
                  <a:cubicBezTo>
                    <a:pt x="16670" y="0"/>
                    <a:pt x="19327" y="1228"/>
                    <a:pt x="21600" y="3534"/>
                  </a:cubicBezTo>
                  <a:lnTo>
                    <a:pt x="13952" y="21528"/>
                  </a:lnTo>
                  <a:close/>
                </a:path>
              </a:pathLst>
            </a:custGeom>
            <a:noFill/>
            <a:ln w="19367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0" name="Partial Circle 8"/>
            <p:cNvSpPr/>
            <p:nvPr/>
          </p:nvSpPr>
          <p:spPr>
            <a:xfrm rot="16200000">
              <a:off x="475179" y="718081"/>
              <a:ext cx="1197259" cy="2147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4" h="21600" fill="norm" stroke="1" extrusionOk="0">
                  <a:moveTo>
                    <a:pt x="6826" y="21600"/>
                  </a:moveTo>
                  <a:lnTo>
                    <a:pt x="6826" y="21600"/>
                  </a:lnTo>
                  <a:cubicBezTo>
                    <a:pt x="-1304" y="17229"/>
                    <a:pt x="-2316" y="9500"/>
                    <a:pt x="4565" y="4336"/>
                  </a:cubicBezTo>
                  <a:cubicBezTo>
                    <a:pt x="8229" y="1586"/>
                    <a:pt x="13612" y="0"/>
                    <a:pt x="19284" y="0"/>
                  </a:cubicBezTo>
                  <a:lnTo>
                    <a:pt x="19284" y="12250"/>
                  </a:lnTo>
                  <a:close/>
                </a:path>
              </a:pathLst>
            </a:custGeom>
            <a:noFill/>
            <a:ln w="1936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1" name="Partial Circle 9"/>
            <p:cNvSpPr/>
            <p:nvPr/>
          </p:nvSpPr>
          <p:spPr>
            <a:xfrm rot="10800000">
              <a:off x="1217953" y="1189290"/>
              <a:ext cx="1217946" cy="772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3693"/>
                    <a:pt x="1805" y="6042"/>
                    <a:pt x="5094" y="0"/>
                  </a:cubicBezTo>
                  <a:lnTo>
                    <a:pt x="21600" y="21489"/>
                  </a:lnTo>
                  <a:close/>
                </a:path>
              </a:pathLst>
            </a:custGeom>
            <a:noFill/>
            <a:ln w="19367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2" name="Partial Circle 10"/>
            <p:cNvSpPr/>
            <p:nvPr/>
          </p:nvSpPr>
          <p:spPr>
            <a:xfrm rot="5400000">
              <a:off x="1324986" y="82342"/>
              <a:ext cx="1003888" cy="1217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830"/>
                  </a:moveTo>
                  <a:lnTo>
                    <a:pt x="0" y="9830"/>
                  </a:lnTo>
                  <a:cubicBezTo>
                    <a:pt x="4752" y="3699"/>
                    <a:pt x="12880" y="0"/>
                    <a:pt x="2160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367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3" name="Oval 11"/>
            <p:cNvSpPr/>
            <p:nvPr/>
          </p:nvSpPr>
          <p:spPr>
            <a:xfrm>
              <a:off x="14013" y="9275"/>
              <a:ext cx="2408705" cy="236414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5" name="TextBox 12"/>
          <p:cNvSpPr txBox="1"/>
          <p:nvPr/>
        </p:nvSpPr>
        <p:spPr>
          <a:xfrm>
            <a:off x="805201" y="2089921"/>
            <a:ext cx="1820596" cy="21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4400">
                <a:latin typeface="+mj-lt"/>
                <a:ea typeface="+mj-ea"/>
                <a:cs typeface="+mj-cs"/>
                <a:sym typeface="Lato"/>
              </a:defRPr>
            </a:pPr>
            <a:r>
              <a:t>Config</a:t>
            </a:r>
            <a:endParaRPr>
              <a:solidFill>
                <a:srgbClr val="000000"/>
              </a:solidFill>
            </a:endParaRPr>
          </a:p>
          <a:p>
            <a:pPr algn="ctr">
              <a:defRPr b="1" sz="4400">
                <a:latin typeface="+mj-lt"/>
                <a:ea typeface="+mj-ea"/>
                <a:cs typeface="+mj-cs"/>
                <a:sym typeface="Lato"/>
              </a:defRPr>
            </a:pPr>
            <a:r>
              <a:t>Mgmt</a:t>
            </a:r>
          </a:p>
        </p:txBody>
      </p:sp>
      <p:pic>
        <p:nvPicPr>
          <p:cNvPr id="176" name="Picture 50" descr="Picture 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1514" y="1959295"/>
            <a:ext cx="717327" cy="717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52" descr="Picture 5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00451" y="820219"/>
            <a:ext cx="1117024" cy="1117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64" descr="Picture 6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95981" y="3867942"/>
            <a:ext cx="707193" cy="707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5"/>
      <p:bldP build="whole" bldLvl="1" animBg="1" rev="0" advAuto="0" spid="167" grpId="15"/>
      <p:bldP build="whole" bldLvl="1" animBg="1" rev="0" advAuto="0" spid="164" grpId="3"/>
      <p:bldP build="whole" bldLvl="1" animBg="1" rev="0" advAuto="0" spid="137" grpId="13"/>
      <p:bldP build="whole" bldLvl="1" animBg="1" rev="0" advAuto="0" spid="178" grpId="16"/>
      <p:bldP build="whole" bldLvl="1" animBg="1" rev="0" advAuto="0" spid="151" grpId="6"/>
      <p:bldP build="whole" bldLvl="1" animBg="1" rev="0" advAuto="0" spid="177" grpId="4"/>
      <p:bldP build="whole" bldLvl="1" animBg="1" rev="0" advAuto="0" spid="163" grpId="14"/>
      <p:bldP build="whole" bldLvl="1" animBg="1" rev="0" advAuto="0" spid="166" grpId="11"/>
      <p:bldP build="whole" bldLvl="1" animBg="1" rev="0" advAuto="0" spid="165" grpId="7"/>
      <p:bldP build="whole" bldLvl="1" animBg="1" rev="0" advAuto="0" spid="168" grpId="12"/>
      <p:bldP build="whole" bldLvl="1" animBg="1" rev="0" advAuto="0" spid="138" grpId="9"/>
      <p:bldP build="whole" bldLvl="1" animBg="1" rev="0" advAuto="0" spid="176" grpId="8"/>
      <p:bldP build="whole" bldLvl="1" animBg="1" rev="0" advAuto="0" spid="145" grpId="2"/>
      <p:bldP build="whole" bldLvl="1" animBg="1" rev="0" advAuto="0" spid="157" grpId="10"/>
      <p:bldP build="whole" bldLvl="1" animBg="1" rev="0" advAuto="0" spid="135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Controlling Connections to Managed Ho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2592"/>
            </a:lvl1pPr>
          </a:lstStyle>
          <a:p>
            <a:pPr/>
            <a:r>
              <a:t>Controlling Connections to Managed Hosts</a:t>
            </a:r>
          </a:p>
        </p:txBody>
      </p:sp>
      <p:sp>
        <p:nvSpPr>
          <p:cNvPr id="1105" name="For Linux, Ansible communicates over port 22 using SSH, SFTP, and SC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For Linux, Ansible communicates over port 22 using SSH, SFTP, and SCP</a:t>
            </a:r>
          </a:p>
          <a:p>
            <a:pPr>
              <a:lnSpc>
                <a:spcPct val="150000"/>
              </a:lnSpc>
            </a:pPr>
            <a:r>
              <a:t>For Windows, Ansible primarily uses the WinRM protocol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Controlling Connections to Managed Ho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2592"/>
            </a:lvl1pPr>
          </a:lstStyle>
          <a:p>
            <a:pPr/>
            <a:r>
              <a:t>Controlling Connections to Managed Hosts</a:t>
            </a:r>
          </a:p>
        </p:txBody>
      </p:sp>
      <p:sp>
        <p:nvSpPr>
          <p:cNvPr id="1108" name="In order for Ansible to make a connection, it must also be assigned a user that has connectivity over one of these protoc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908" indent="-305180" defTabSz="813816">
              <a:spcBef>
                <a:spcPts val="500"/>
              </a:spcBef>
              <a:buSzPts val="2100"/>
              <a:defRPr sz="2136"/>
            </a:pPr>
            <a:r>
              <a:t>In order for Ansible to make a connection, it must also be assigned a user that has connectivity over one of these protocols</a:t>
            </a:r>
          </a:p>
          <a:p>
            <a:pPr marL="406908" indent="-305180" defTabSz="813816">
              <a:spcBef>
                <a:spcPts val="500"/>
              </a:spcBef>
              <a:buSzPts val="2100"/>
              <a:defRPr sz="2136"/>
            </a:pPr>
            <a:r>
              <a:t>This user can be configured in the ansible.cfg file, inside of a playbook, or explicitly defined on the command line</a:t>
            </a:r>
          </a:p>
          <a:p>
            <a:pPr marL="406908" indent="-305180" defTabSz="813816">
              <a:spcBef>
                <a:spcPts val="500"/>
              </a:spcBef>
              <a:buSzPts val="2100"/>
              <a:defRPr sz="2136"/>
            </a:pPr>
            <a:r>
              <a:t>For many actions, this user will also need the ability to become a super user (sudo, admin) on the managed host in order for the control node to properly manage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User Settings in ansible.cf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Settings in ansible.cfg</a:t>
            </a:r>
          </a:p>
        </p:txBody>
      </p:sp>
      <p:sp>
        <p:nvSpPr>
          <p:cNvPr id="1111" name="The ansible.cfg file is capable of storing much of the information needed to configure the user settings for remote conn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ansible.cfg file is capable of storing much of the information needed to configure the user settings for remote connection</a:t>
            </a:r>
          </a:p>
          <a:p>
            <a:pPr/>
            <a:r>
              <a:t>These typically fall under the </a:t>
            </a:r>
            <a:r>
              <a:rPr b="1"/>
              <a:t>[privilege_escalation] </a:t>
            </a:r>
            <a:r>
              <a:t>section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resource &quot;random_id&quot; &quot;server&quot; {…"/>
          <p:cNvSpPr txBox="1"/>
          <p:nvPr>
            <p:ph type="body" idx="1"/>
          </p:nvPr>
        </p:nvSpPr>
        <p:spPr>
          <a:xfrm>
            <a:off x="2114589" y="640171"/>
            <a:ext cx="6618507" cy="403506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361188">
              <a:lnSpc>
                <a:spcPct val="100000"/>
              </a:lnSpc>
              <a:spcBef>
                <a:spcPts val="900"/>
              </a:spcBef>
              <a:defRPr sz="1896">
                <a:latin typeface="+mj-lt"/>
                <a:ea typeface="+mj-ea"/>
                <a:cs typeface="+mj-cs"/>
                <a:sym typeface="Lato"/>
              </a:defRPr>
            </a:pPr>
            <a:r>
              <a:t>[defaults]</a:t>
            </a:r>
          </a:p>
          <a:p>
            <a:pPr defTabSz="361188">
              <a:lnSpc>
                <a:spcPct val="100000"/>
              </a:lnSpc>
              <a:spcBef>
                <a:spcPts val="900"/>
              </a:spcBef>
              <a:defRPr sz="1896">
                <a:latin typeface="+mj-lt"/>
                <a:ea typeface="+mj-ea"/>
                <a:cs typeface="+mj-cs"/>
                <a:sym typeface="Lato"/>
              </a:defRPr>
            </a:pPr>
            <a:r>
              <a:t>inventory=/path/to/inventory</a:t>
            </a:r>
          </a:p>
          <a:p>
            <a:pPr defTabSz="361188">
              <a:lnSpc>
                <a:spcPct val="100000"/>
              </a:lnSpc>
              <a:spcBef>
                <a:spcPts val="900"/>
              </a:spcBef>
              <a:defRPr sz="1896">
                <a:latin typeface="+mj-lt"/>
                <a:ea typeface="+mj-ea"/>
                <a:cs typeface="+mj-cs"/>
                <a:sym typeface="Lato"/>
              </a:defRPr>
            </a:pPr>
            <a:r>
              <a:t>roles=/path/to/roles</a:t>
            </a:r>
          </a:p>
          <a:p>
            <a:pPr defTabSz="361188">
              <a:lnSpc>
                <a:spcPct val="100000"/>
              </a:lnSpc>
              <a:spcBef>
                <a:spcPts val="900"/>
              </a:spcBef>
              <a:defRPr sz="1896">
                <a:latin typeface="+mj-lt"/>
                <a:ea typeface="+mj-ea"/>
                <a:cs typeface="+mj-cs"/>
                <a:sym typeface="Lato"/>
              </a:defRPr>
            </a:pPr>
            <a:r>
              <a:t>user=your_ssh_user</a:t>
            </a:r>
          </a:p>
          <a:p>
            <a:pPr defTabSz="361188">
              <a:lnSpc>
                <a:spcPct val="100000"/>
              </a:lnSpc>
              <a:spcBef>
                <a:spcPts val="900"/>
              </a:spcBef>
              <a:defRPr sz="1896"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361188">
              <a:lnSpc>
                <a:spcPct val="100000"/>
              </a:lnSpc>
              <a:spcBef>
                <a:spcPts val="900"/>
              </a:spcBef>
              <a:defRPr sz="1896">
                <a:latin typeface="+mj-lt"/>
                <a:ea typeface="+mj-ea"/>
                <a:cs typeface="+mj-cs"/>
                <a:sym typeface="Lato"/>
              </a:defRPr>
            </a:pPr>
            <a:r>
              <a:t>[privilege_escalation]</a:t>
            </a:r>
          </a:p>
          <a:p>
            <a:pPr defTabSz="361188">
              <a:lnSpc>
                <a:spcPct val="100000"/>
              </a:lnSpc>
              <a:spcBef>
                <a:spcPts val="900"/>
              </a:spcBef>
              <a:defRPr sz="1896">
                <a:latin typeface="+mj-lt"/>
                <a:ea typeface="+mj-ea"/>
                <a:cs typeface="+mj-cs"/>
                <a:sym typeface="Lato"/>
              </a:defRPr>
            </a:pPr>
            <a:r>
              <a:t>become=true</a:t>
            </a:r>
          </a:p>
          <a:p>
            <a:pPr defTabSz="361188">
              <a:lnSpc>
                <a:spcPct val="100000"/>
              </a:lnSpc>
              <a:spcBef>
                <a:spcPts val="900"/>
              </a:spcBef>
              <a:defRPr sz="1896">
                <a:latin typeface="+mj-lt"/>
                <a:ea typeface="+mj-ea"/>
                <a:cs typeface="+mj-cs"/>
                <a:sym typeface="Lato"/>
              </a:defRPr>
            </a:pPr>
            <a:r>
              <a:t>become_method=sudo</a:t>
            </a:r>
          </a:p>
          <a:p>
            <a:pPr defTabSz="361188">
              <a:lnSpc>
                <a:spcPct val="100000"/>
              </a:lnSpc>
              <a:spcBef>
                <a:spcPts val="900"/>
              </a:spcBef>
              <a:defRPr sz="1896">
                <a:latin typeface="+mj-lt"/>
                <a:ea typeface="+mj-ea"/>
                <a:cs typeface="+mj-cs"/>
                <a:sym typeface="Lato"/>
              </a:defRPr>
            </a:pPr>
            <a:r>
              <a:t>become_user=root</a:t>
            </a:r>
          </a:p>
          <a:p>
            <a:pPr defTabSz="361188">
              <a:lnSpc>
                <a:spcPct val="100000"/>
              </a:lnSpc>
              <a:spcBef>
                <a:spcPts val="900"/>
              </a:spcBef>
              <a:defRPr sz="1896">
                <a:latin typeface="+mj-lt"/>
                <a:ea typeface="+mj-ea"/>
                <a:cs typeface="+mj-cs"/>
                <a:sym typeface="Lato"/>
              </a:defRPr>
            </a:pPr>
            <a:r>
              <a:t>become_ask_pass=true</a:t>
            </a:r>
          </a:p>
        </p:txBody>
      </p:sp>
      <p:sp>
        <p:nvSpPr>
          <p:cNvPr id="1114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ansible.cfg</a:t>
            </a:r>
          </a:p>
        </p:txBody>
      </p:sp>
      <p:sp>
        <p:nvSpPr>
          <p:cNvPr id="1115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3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Key-based Authent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Key-based Authentication</a:t>
            </a:r>
          </a:p>
        </p:txBody>
      </p:sp>
      <p:sp>
        <p:nvSpPr>
          <p:cNvPr id="1118" name="In many instances, you will want to configure key-based authentication for your Ansible managed hos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In many instances, you will want to configure key-based authentication for your Ansible managed hosts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This will allow you to bypass entering a password everything, which is both more secure and saves time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You can configure your ansible.cfg to require password authentication if your security policy necessitates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Escalation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Escalation Methods</a:t>
            </a:r>
          </a:p>
        </p:txBody>
      </p:sp>
      <p:sp>
        <p:nvSpPr>
          <p:cNvPr id="1121" name="In many cases, you may also want to configure your Ansible user to not require a password when becoming a superus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many cases, you may also want to configure your Ansible user to not require a password when becoming a superuser</a:t>
            </a:r>
          </a:p>
          <a:p>
            <a:pPr/>
            <a:r>
              <a:t>This is necessary in many CI/CD pipelines that are fully automated</a:t>
            </a:r>
          </a:p>
          <a:p>
            <a:pPr/>
            <a:r>
              <a:t>As with normal passwords, you can also set your ansible.cfg to require a password when becoming a super user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Further Re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Reading</a:t>
            </a:r>
          </a:p>
        </p:txBody>
      </p:sp>
      <p:sp>
        <p:nvSpPr>
          <p:cNvPr id="1124" name="https://docs.ansible.com/ansible/latest/user_guide/become.htmlThis is necessary in many CI/CD pipelines that are fully automa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https://docs.ansible.com/ansible/latest/user_guide/become.htmlThis is necessary in many CI/CD pipelines that are fully automated</a:t>
            </a:r>
          </a:p>
          <a:p>
            <a:pPr/>
            <a:r>
              <a:t>As with normal passwords, you can also set your ansible.cfg to require a password when becoming a super user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B1B06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What are Modul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Modules?</a:t>
            </a:r>
          </a:p>
        </p:txBody>
      </p:sp>
      <p:sp>
        <p:nvSpPr>
          <p:cNvPr id="1129" name="Modules (also referred to as “task plugins” or “library plugins”) are discrete units of code that can be used from the command line or in a playbook tas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 (also referred to as “task plugins” or “library plugins”) are discrete units of code that can be used from the command line or in a playbook task.</a:t>
            </a:r>
          </a:p>
          <a:p>
            <a:pPr/>
            <a:r>
              <a:t>These are the building blocks of which all Ansible commands are made</a:t>
            </a:r>
          </a:p>
          <a:p>
            <a:pPr/>
            <a:r>
              <a:t>This is the “meat” of Ansible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What are modules used f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modules used for?</a:t>
            </a:r>
          </a:p>
        </p:txBody>
      </p:sp>
      <p:sp>
        <p:nvSpPr>
          <p:cNvPr id="1132" name="The first place that we will see modules in use are for testing and valid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first place that we will see modules in use are for testing and validation</a:t>
            </a:r>
          </a:p>
          <a:p>
            <a:pPr/>
            <a:r>
              <a:t>Modules can be used to remotely check the status of managed nodes and return values back to the user</a:t>
            </a:r>
          </a:p>
          <a:p>
            <a:pPr/>
            <a:r>
              <a:t>Modules can be used as “dry run” commands to ensure that a particular workflow is properly constructed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pPr/>
            <a:r>
              <a:t>System Lifecycle</a:t>
            </a:r>
          </a:p>
        </p:txBody>
      </p:sp>
      <p:pic>
        <p:nvPicPr>
          <p:cNvPr id="18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8469" y="-57249"/>
            <a:ext cx="2235531" cy="2235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Graphic 11" descr="Graphic 11"/>
          <p:cNvPicPr>
            <a:picLocks noChangeAspect="1"/>
          </p:cNvPicPr>
          <p:nvPr/>
        </p:nvPicPr>
        <p:blipFill>
          <a:blip r:embed="rId3">
            <a:extLst/>
          </a:blip>
          <a:srcRect l="13025" t="0" r="0" b="0"/>
          <a:stretch>
            <a:fillRect/>
          </a:stretch>
        </p:blipFill>
        <p:spPr>
          <a:xfrm>
            <a:off x="1309417" y="2486378"/>
            <a:ext cx="633415" cy="878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1813" y="2273924"/>
            <a:ext cx="1317915" cy="1317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17" descr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29498" y="1957590"/>
            <a:ext cx="1936172" cy="193617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traight Arrow Connector 23"/>
          <p:cNvSpPr/>
          <p:nvPr/>
        </p:nvSpPr>
        <p:spPr>
          <a:xfrm>
            <a:off x="3359727" y="2932882"/>
            <a:ext cx="2424547" cy="1"/>
          </a:xfrm>
          <a:prstGeom prst="line">
            <a:avLst/>
          </a:pr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TextBox 25"/>
          <p:cNvSpPr txBox="1"/>
          <p:nvPr/>
        </p:nvSpPr>
        <p:spPr>
          <a:xfrm>
            <a:off x="893700" y="1230797"/>
            <a:ext cx="3028394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24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One-time push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2"/>
      <p:bldP build="whole" bldLvl="1" animBg="1" rev="0" advAuto="0" spid="185" grpId="4"/>
      <p:bldP build="whole" bldLvl="1" animBg="1" rev="0" advAuto="0" spid="184" grpId="3"/>
      <p:bldP build="whole" bldLvl="1" animBg="1" rev="0" advAuto="0" spid="182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What are modules used f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modules used for?</a:t>
            </a:r>
          </a:p>
        </p:txBody>
      </p:sp>
      <p:sp>
        <p:nvSpPr>
          <p:cNvPr id="1135" name="Modules are used in almost every actionable command from Ansi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Modules are used in almost every actionable command from Ansible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Starting with ad hoc commands, we will see we need to invoke one of the hundreds of different modules any time we are issuing a command to our managed hosts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With ad hoc commands, only one modules may be invoked at a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What are modules used f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modules used for?</a:t>
            </a:r>
          </a:p>
        </p:txBody>
      </p:sp>
      <p:sp>
        <p:nvSpPr>
          <p:cNvPr id="1138" name="Once we begin to build complex tasks for Ansible, we will eventually collect all of these in one file called a playboo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308609" defTabSz="822959">
              <a:spcBef>
                <a:spcPts val="500"/>
              </a:spcBef>
              <a:buSzPts val="2100"/>
              <a:defRPr sz="2159"/>
            </a:pPr>
            <a:r>
              <a:t>Once we begin to build complex tasks for Ansible, we will eventually collect all of these in one file called a playbook.</a:t>
            </a:r>
          </a:p>
          <a:p>
            <a:pPr marL="411479" indent="-308609" defTabSz="822959">
              <a:spcBef>
                <a:spcPts val="500"/>
              </a:spcBef>
              <a:buSzPts val="2100"/>
              <a:defRPr sz="2159"/>
            </a:pPr>
            <a:r>
              <a:t>Playbooks allows for complex commands where multiple modules can be called in succession</a:t>
            </a:r>
          </a:p>
          <a:p>
            <a:pPr marL="411479" indent="-308609" defTabSz="822959">
              <a:spcBef>
                <a:spcPts val="500"/>
              </a:spcBef>
              <a:buSzPts val="2100"/>
              <a:defRPr sz="2159"/>
            </a:pPr>
            <a:r>
              <a:t>Whether in playbooks or ad hoc commands, modules support a wide array of arguments to tailor your commands and outputs down to a very granular level.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Idempo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Idempotent</a:t>
            </a:r>
          </a:p>
        </p:txBody>
      </p:sp>
      <p:sp>
        <p:nvSpPr>
          <p:cNvPr id="1141" name="Modules should be idempot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 should be idempotent</a:t>
            </a:r>
          </a:p>
          <a:p>
            <a:pPr/>
            <a:r>
              <a:t>All modules have manual pages that tell what the specific changes and input/output values will be</a:t>
            </a:r>
          </a:p>
          <a:p>
            <a:pPr/>
            <a:r>
              <a:t>While the vast majority of modules will follow this rule, it is important to understand what the module is doing before invoking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Module arg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arguments</a:t>
            </a:r>
          </a:p>
        </p:txBody>
      </p:sp>
      <p:sp>
        <p:nvSpPr>
          <p:cNvPr id="1144" name="Modules support arguments in the form of the “-e” op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 support arguments in the form of the “-e” option</a:t>
            </a:r>
          </a:p>
          <a:p>
            <a:pPr/>
            <a:r>
              <a:t>These are typically expressed in a “key=value” pair</a:t>
            </a:r>
          </a:p>
          <a:p>
            <a:pPr/>
            <a:r>
              <a:t>All modules have a combination of required and optional arguments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resource &quot;random_id&quot; &quot;server&quot; {…"/>
          <p:cNvSpPr txBox="1"/>
          <p:nvPr>
            <p:ph type="body" sz="half" idx="1"/>
          </p:nvPr>
        </p:nvSpPr>
        <p:spPr>
          <a:xfrm>
            <a:off x="2114589" y="640171"/>
            <a:ext cx="6618507" cy="229098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393192">
              <a:lnSpc>
                <a:spcPct val="100000"/>
              </a:lnSpc>
              <a:spcBef>
                <a:spcPts val="1000"/>
              </a:spcBef>
              <a:defRPr sz="2064">
                <a:latin typeface="+mj-lt"/>
                <a:ea typeface="+mj-ea"/>
                <a:cs typeface="+mj-cs"/>
                <a:sym typeface="Lato"/>
              </a:defRPr>
            </a:pPr>
            <a:r>
              <a:t># file module </a:t>
            </a:r>
          </a:p>
          <a:p>
            <a:pPr defTabSz="393192">
              <a:lnSpc>
                <a:spcPct val="100000"/>
              </a:lnSpc>
              <a:spcBef>
                <a:spcPts val="1000"/>
              </a:spcBef>
              <a:defRPr sz="2064">
                <a:latin typeface="+mj-lt"/>
                <a:ea typeface="+mj-ea"/>
                <a:cs typeface="+mj-cs"/>
                <a:sym typeface="Lato"/>
              </a:defRPr>
            </a:pPr>
            <a:r>
              <a:t>ansible -m file -e ‘src=/path/to/file dest=/destination/path’</a:t>
            </a:r>
          </a:p>
          <a:p>
            <a:pPr defTabSz="393192">
              <a:lnSpc>
                <a:spcPct val="100000"/>
              </a:lnSpc>
              <a:spcBef>
                <a:spcPts val="1000"/>
              </a:spcBef>
              <a:defRPr sz="2064"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393192">
              <a:lnSpc>
                <a:spcPct val="100000"/>
              </a:lnSpc>
              <a:spcBef>
                <a:spcPts val="1000"/>
              </a:spcBef>
              <a:defRPr sz="2064">
                <a:latin typeface="+mj-lt"/>
                <a:ea typeface="+mj-ea"/>
                <a:cs typeface="+mj-cs"/>
                <a:sym typeface="Lato"/>
              </a:defRPr>
            </a:pPr>
            <a:r>
              <a:t># service module</a:t>
            </a:r>
          </a:p>
          <a:p>
            <a:pPr defTabSz="393192">
              <a:lnSpc>
                <a:spcPct val="100000"/>
              </a:lnSpc>
              <a:spcBef>
                <a:spcPts val="1000"/>
              </a:spcBef>
              <a:defRPr sz="2064">
                <a:latin typeface="+mj-lt"/>
                <a:ea typeface="+mj-ea"/>
                <a:cs typeface="+mj-cs"/>
                <a:sym typeface="Lato"/>
              </a:defRPr>
            </a:pPr>
            <a:r>
              <a:t>anisble -m service -e ‘service=httpd state=started’</a:t>
            </a:r>
          </a:p>
        </p:txBody>
      </p:sp>
      <p:sp>
        <p:nvSpPr>
          <p:cNvPr id="1147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Module examples</a:t>
            </a:r>
          </a:p>
        </p:txBody>
      </p:sp>
      <p:sp>
        <p:nvSpPr>
          <p:cNvPr id="1148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6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Module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Types</a:t>
            </a:r>
          </a:p>
        </p:txBody>
      </p:sp>
      <p:sp>
        <p:nvSpPr>
          <p:cNvPr id="1151" name="Cloud mod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323130"/>
          <a:lstStyle/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Cloud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Clustering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Commands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Crypto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Database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Files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Identity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Inventory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Messaging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Monitoring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Net Tools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Network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Notification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Packaging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Remote Management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Source Control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Storage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System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Utilities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Web Infrastructure modules</a:t>
            </a:r>
          </a:p>
          <a:p>
            <a:pPr marL="320039" indent="-240029" defTabSz="640079">
              <a:spcBef>
                <a:spcPts val="400"/>
              </a:spcBef>
              <a:buSzPts val="1600"/>
              <a:defRPr sz="1679"/>
            </a:pPr>
            <a:r>
              <a:t>Windows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Finding 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Modules</a:t>
            </a:r>
          </a:p>
        </p:txBody>
      </p:sp>
      <p:sp>
        <p:nvSpPr>
          <p:cNvPr id="1154" name="There are a few main methods of finding the modules that you’re looking f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3192" indent="-294894" defTabSz="786384">
              <a:spcBef>
                <a:spcPts val="500"/>
              </a:spcBef>
              <a:buSzPts val="2000"/>
              <a:defRPr sz="2064"/>
            </a:pPr>
            <a:r>
              <a:t>There are a few main methods of finding the modules that you’re looking for</a:t>
            </a:r>
          </a:p>
          <a:p>
            <a:pPr marL="393192" indent="-294894" defTabSz="786384">
              <a:spcBef>
                <a:spcPts val="500"/>
              </a:spcBef>
              <a:buSzPts val="2000"/>
              <a:defRPr sz="2064"/>
            </a:pPr>
            <a:r>
              <a:t>On the command line, Ansible has the ‘ansible-doc’ utility built in</a:t>
            </a:r>
          </a:p>
          <a:p>
            <a:pPr marL="393192" indent="-294894" defTabSz="786384">
              <a:spcBef>
                <a:spcPts val="500"/>
              </a:spcBef>
              <a:buSzPts val="2000"/>
              <a:defRPr sz="2064"/>
            </a:pPr>
            <a:r>
              <a:t>This allows the user to query all available modules</a:t>
            </a:r>
          </a:p>
          <a:p>
            <a:pPr marL="393192" indent="-294894" defTabSz="786384">
              <a:spcBef>
                <a:spcPts val="500"/>
              </a:spcBef>
              <a:buSzPts val="2000"/>
              <a:defRPr sz="2064"/>
            </a:pPr>
            <a:r>
              <a:t>This can be clunky to use, as it will usually return far more results than needed</a:t>
            </a:r>
          </a:p>
          <a:p>
            <a:pPr marL="393192" indent="-294894" defTabSz="786384">
              <a:spcBef>
                <a:spcPts val="500"/>
              </a:spcBef>
              <a:buSzPts val="2000"/>
              <a:defRPr sz="2064"/>
            </a:pPr>
            <a:r>
              <a:t>This command is best used in conjunction with a ‘grep’ command to pare down the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resource &quot;random_id&quot; &quot;server&quot; {…"/>
          <p:cNvSpPr txBox="1"/>
          <p:nvPr>
            <p:ph type="body" idx="1"/>
          </p:nvPr>
        </p:nvSpPr>
        <p:spPr>
          <a:xfrm>
            <a:off x="2114589" y="640171"/>
            <a:ext cx="6618507" cy="356735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defTabSz="182880">
              <a:lnSpc>
                <a:spcPct val="100000"/>
              </a:lnSpc>
              <a:spcBef>
                <a:spcPts val="400"/>
              </a:spcBef>
              <a:defRPr b="1" sz="960">
                <a:solidFill>
                  <a:schemeClr val="accent4">
                    <a:lumOff val="22941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$ ansible-doc -l | grep file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fetch                                                                          Fetch files from remote n...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file                                                                           Manage files and file proper...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find                                                                           Return a list of files based on specific crit...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get_url                                                                        Downloads files from HTTP, HTTPS, or FTP to 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git                                                                            Deploy software (or files) from git check...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google.cloud.gcp_filestore_instance                                            Creates a GCP Inst...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google.cloud.gcp_filestore_instance_info                                       Gather info for GCP Inst...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include_vars                                                                   Load variables from files, dynamically within a 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infinidat.infinibox.infini_fs                                                  Create, Delete or Modify filesystems on Infin...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junipernetworks.junos.junos_scp                                                Transfer files from or to remote devices running J...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lineinfile                                                                     Manage lines in text f…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mellanox.onyx.onyx_syslog_files                                                Configure file management syslog mo...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netapp.aws.aws_netapp_cvs_filesystems                                          NetApp AWS Cloud Volumes Service Manage FileSy...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netapp.ontap.na_ontap_file_directory_policy                                    NetApp ONTAP create, delete, or modify vserver security file-directory po...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ovirt.ovirt.ovirt_vnic_profile                                                 Module to manage vNIC profile of network in oVirt...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ovirt.ovirt.ovirt_vnic_profile_info                                            Retrieve information about one or more oVirt/RHV vnic prof...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purestorage.flashblade.purefb_fs                                               Manage filesystemon Pure Storage FlashBl...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purestorage.flashblade.purefb_fs_replica                                       Manage filesystem replica links between Pure Storage FlashBl...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purestorage.flashblade.purefb_snap                                             Manage filesystem snapshots on Pure Storage FlashBl...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68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replace                                                                        Replace all instances of a particular string in a file using a back-referenced regular expres...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96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slurp                                                                          Slurps a file from remote n...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96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stat                                                                           Retrieve file or file system st...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96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tempfile                                                                       Creates temporary files and directo...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96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template                                                                       Template a file out to a target 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96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theforeman.foreman.compute_profile                                             Manage Compute Prof...</a:t>
            </a:r>
          </a:p>
          <a:p>
            <a:pPr defTabSz="182880">
              <a:lnSpc>
                <a:spcPct val="100000"/>
              </a:lnSpc>
              <a:spcBef>
                <a:spcPts val="400"/>
              </a:spcBef>
              <a:defRPr sz="960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theforeman.foreman.scap_tailoring_file                                         Manage SCAP Tailoring F...</a:t>
            </a:r>
          </a:p>
        </p:txBody>
      </p:sp>
      <p:sp>
        <p:nvSpPr>
          <p:cNvPr id="1157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167163">
              <a:spcBef>
                <a:spcPts val="0"/>
              </a:spcBef>
              <a:buClrTx/>
              <a:buSzTx/>
              <a:buFontTx/>
              <a:buNone/>
              <a:defRPr b="1" cap="small" spc="81" sz="648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Finding Modules</a:t>
            </a:r>
          </a:p>
        </p:txBody>
      </p:sp>
      <p:sp>
        <p:nvSpPr>
          <p:cNvPr id="1158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6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resource &quot;random_id&quot; &quot;server&quot; {…"/>
          <p:cNvSpPr txBox="1"/>
          <p:nvPr>
            <p:ph type="body" idx="1"/>
          </p:nvPr>
        </p:nvSpPr>
        <p:spPr>
          <a:xfrm>
            <a:off x="2114589" y="640171"/>
            <a:ext cx="6618507" cy="356735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defTabSz="269747">
              <a:lnSpc>
                <a:spcPct val="100000"/>
              </a:lnSpc>
              <a:spcBef>
                <a:spcPts val="700"/>
              </a:spcBef>
              <a:defRPr b="1" sz="943">
                <a:solidFill>
                  <a:schemeClr val="accent4">
                    <a:lumOff val="22941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$ ansible-doc file</a:t>
            </a: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ANSIBLE.BUILTIN.FILE    (/opt/homebrew/Cellar/ansible/3.3.0/libexec/lib/python3.9/site-packages/ansible/modules/file.py)</a:t>
            </a: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Set attributes of files, symlinks or directories. Alternatively, remove files, symlinks or directories. Many other modules support the</a:t>
            </a: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same options as the `file' module - including [ansible.builtin.copy], [ansible.builtin.template], and [ansible.builtin.assemble]. For</a:t>
            </a: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Windows targets, use the [ansible.windows.win_file] module instead.</a:t>
            </a: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OPTIONS (= is mandatory):</a:t>
            </a: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- access_time</a:t>
            </a: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This parameter indicates the time the file's access time should be set to.</a:t>
            </a: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Should be `preserve' when no modification is required, `YYYYMMDDHHMM.SS' when using default time format, or `now'.</a:t>
            </a: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Default is `None' meaning that `preserve' is the default for `state=[file,directory,link,hard]' and `now' is default for `state=touch'.</a:t>
            </a: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[Default: (null)]</a:t>
            </a: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type: str</a:t>
            </a: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version_added: 2.7</a:t>
            </a: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        version_added_collection: ansible.builtin</a:t>
            </a:r>
          </a:p>
          <a:p>
            <a:pPr defTabSz="269747">
              <a:lnSpc>
                <a:spcPct val="100000"/>
              </a:lnSpc>
              <a:spcBef>
                <a:spcPts val="700"/>
              </a:spcBef>
              <a:defRPr sz="649">
                <a:solidFill>
                  <a:schemeClr val="accent2">
                    <a:lumOff val="12843"/>
                  </a:schemeClr>
                </a:solidFill>
                <a:latin typeface="+mj-lt"/>
                <a:ea typeface="+mj-ea"/>
                <a:cs typeface="+mj-cs"/>
                <a:sym typeface="Lato"/>
              </a:defRPr>
            </a:pPr>
            <a:r>
              <a:t>….</a:t>
            </a:r>
          </a:p>
        </p:txBody>
      </p:sp>
      <p:sp>
        <p:nvSpPr>
          <p:cNvPr id="1161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167163">
              <a:spcBef>
                <a:spcPts val="0"/>
              </a:spcBef>
              <a:buClrTx/>
              <a:buSzTx/>
              <a:buFontTx/>
              <a:buNone/>
              <a:defRPr b="1" cap="small" spc="81" sz="648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Finding Modules</a:t>
            </a:r>
          </a:p>
        </p:txBody>
      </p:sp>
      <p:sp>
        <p:nvSpPr>
          <p:cNvPr id="1162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0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Finding Modules On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Modules Online</a:t>
            </a:r>
          </a:p>
        </p:txBody>
      </p:sp>
      <p:sp>
        <p:nvSpPr>
          <p:cNvPr id="1165" name="Ansible hosts an online repository of all of their current modules as well as the same type of documentation returned from the ansible-doc comm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 hosts an online repository of all of their current modules as well as the same type of documentation returned from the ansible-doc command</a:t>
            </a:r>
          </a:p>
          <a:p>
            <a:pPr/>
            <a:r>
              <a:t>https://docs.ansible.com/ansible/2.9/modules/modules_by_category.html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title"/>
          </p:nvPr>
        </p:nvSpPr>
        <p:spPr>
          <a:xfrm>
            <a:off x="893699" y="358388"/>
            <a:ext cx="6462602" cy="857400"/>
          </a:xfrm>
          <a:prstGeom prst="rect">
            <a:avLst/>
          </a:prstGeom>
        </p:spPr>
        <p:txBody>
          <a:bodyPr/>
          <a:lstStyle/>
          <a:p>
            <a:pPr/>
            <a:r>
              <a:t>System Lifecycle</a:t>
            </a:r>
          </a:p>
        </p:txBody>
      </p:sp>
      <p:pic>
        <p:nvPicPr>
          <p:cNvPr id="18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8469" y="-57249"/>
            <a:ext cx="2235531" cy="2235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6262" y="1305155"/>
            <a:ext cx="3172400" cy="317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Graphic 11" descr="Graphic 11"/>
          <p:cNvPicPr>
            <a:picLocks noChangeAspect="1"/>
          </p:cNvPicPr>
          <p:nvPr/>
        </p:nvPicPr>
        <p:blipFill>
          <a:blip r:embed="rId4">
            <a:extLst/>
          </a:blip>
          <a:srcRect l="13025" t="0" r="0" b="0"/>
          <a:stretch>
            <a:fillRect/>
          </a:stretch>
        </p:blipFill>
        <p:spPr>
          <a:xfrm>
            <a:off x="1309417" y="2486378"/>
            <a:ext cx="633415" cy="878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15" descr="Pictur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41813" y="2273924"/>
            <a:ext cx="1317915" cy="1317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29498" y="1957590"/>
            <a:ext cx="1936172" cy="1936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 5" descr="Picture 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78613" y="2397653"/>
            <a:ext cx="1056045" cy="105604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traight Arrow Connector 10"/>
          <p:cNvSpPr/>
          <p:nvPr/>
        </p:nvSpPr>
        <p:spPr>
          <a:xfrm flipV="1">
            <a:off x="3359727" y="2925674"/>
            <a:ext cx="718886" cy="7209"/>
          </a:xfrm>
          <a:prstGeom prst="line">
            <a:avLst/>
          </a:pr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Straight Arrow Connector 12"/>
          <p:cNvSpPr/>
          <p:nvPr/>
        </p:nvSpPr>
        <p:spPr>
          <a:xfrm>
            <a:off x="5134657" y="2925674"/>
            <a:ext cx="682770" cy="7208"/>
          </a:xfrm>
          <a:prstGeom prst="line">
            <a:avLst/>
          </a:prstGeom>
          <a:ln w="38100" cap="rnd">
            <a:solidFill>
              <a:srgbClr val="1C83C4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TextBox 13"/>
          <p:cNvSpPr txBox="1"/>
          <p:nvPr/>
        </p:nvSpPr>
        <p:spPr>
          <a:xfrm>
            <a:off x="893700" y="1230797"/>
            <a:ext cx="3028394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24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Continuous push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2"/>
      <p:bldP build="whole" bldLvl="1" animBg="1" rev="0" advAuto="0" spid="195" grpId="1"/>
      <p:bldP build="whole" bldLvl="1" animBg="1" rev="0" advAuto="0" spid="196" grpId="3"/>
      <p:bldP build="whole" bldLvl="1" animBg="1" rev="0" advAuto="0" spid="190" grpId="4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Lab 03: 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03: Modules</a:t>
            </a:r>
          </a:p>
        </p:txBody>
      </p:sp>
      <p:sp>
        <p:nvSpPr>
          <p:cNvPr id="1168" name="This lab will take you through the basics of locating and gathering more details about mod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lab will take you through the basics of locating and gathering more details about modules</a:t>
            </a:r>
          </a:p>
          <a:p>
            <a:pPr/>
            <a:r>
              <a:t>This is a foundational lab that will prepare you to begin taking actions on your managed hosts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B1B06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Ad Hoc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 Hoc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Ad Hoc Commands vs 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 Hoc Commands vs Modules</a:t>
            </a:r>
          </a:p>
        </p:txBody>
      </p:sp>
      <p:sp>
        <p:nvSpPr>
          <p:cNvPr id="1173" name="In our previous lesson, we went over mod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In our previous lesson, we went over modules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Modules by themselves cannot do anything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Modules are the building blocks of actionable Ansible commands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Ansible supports issuing single commands from the Control Node in the form of “ad hoc command”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Components of an Ad Hoc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976"/>
            </a:lvl1pPr>
          </a:lstStyle>
          <a:p>
            <a:pPr/>
            <a:r>
              <a:t>Components of an Ad Hoc Command</a:t>
            </a:r>
          </a:p>
        </p:txBody>
      </p:sp>
      <p:sp>
        <p:nvSpPr>
          <p:cNvPr id="1176" name="Every ansible command is built in more or less the same mann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267461" defTabSz="713231">
              <a:spcBef>
                <a:spcPts val="400"/>
              </a:spcBef>
              <a:buSzPts val="1800"/>
              <a:defRPr sz="1871"/>
            </a:pPr>
            <a:r>
              <a:t>Every ansible command is built in more or less the same manner</a:t>
            </a:r>
          </a:p>
          <a:p>
            <a:pPr marL="356615" indent="-267461" defTabSz="713231">
              <a:spcBef>
                <a:spcPts val="400"/>
              </a:spcBef>
              <a:buSzPts val="1800"/>
              <a:defRPr sz="1871"/>
            </a:pPr>
            <a:r>
              <a:t>They start with the </a:t>
            </a:r>
            <a:r>
              <a:rPr b="1"/>
              <a:t>ansible</a:t>
            </a:r>
            <a:r>
              <a:t> command line argument</a:t>
            </a:r>
          </a:p>
          <a:p>
            <a:pPr marL="356615" indent="-267461" defTabSz="713231">
              <a:spcBef>
                <a:spcPts val="400"/>
              </a:spcBef>
              <a:buSzPts val="1800"/>
              <a:defRPr sz="1871"/>
            </a:pPr>
            <a:r>
              <a:t>The </a:t>
            </a:r>
            <a:r>
              <a:rPr b="1"/>
              <a:t>-m</a:t>
            </a:r>
            <a:r>
              <a:t> option tells the ansible command to use a module</a:t>
            </a:r>
          </a:p>
          <a:p>
            <a:pPr marL="356615" indent="-267461" defTabSz="713231">
              <a:spcBef>
                <a:spcPts val="400"/>
              </a:spcBef>
              <a:buSzPts val="1800"/>
              <a:defRPr sz="1871"/>
            </a:pPr>
            <a:r>
              <a:t>The module to be used in the command is then placed next in the command</a:t>
            </a:r>
          </a:p>
          <a:p>
            <a:pPr marL="356615" indent="-267461" defTabSz="713231">
              <a:spcBef>
                <a:spcPts val="400"/>
              </a:spcBef>
              <a:buSzPts val="1800"/>
              <a:defRPr sz="1871"/>
            </a:pPr>
            <a:r>
              <a:t>The </a:t>
            </a:r>
            <a:r>
              <a:rPr b="1"/>
              <a:t>-e</a:t>
            </a:r>
            <a:r>
              <a:t> option then tells the module command to include extra variables inside the command</a:t>
            </a:r>
          </a:p>
          <a:p>
            <a:pPr marL="356615" indent="-267461" defTabSz="713231">
              <a:spcBef>
                <a:spcPts val="400"/>
              </a:spcBef>
              <a:buSzPts val="1800"/>
              <a:defRPr sz="1871"/>
            </a:pPr>
            <a:r>
              <a:t>The extra variables are then placed in a </a:t>
            </a:r>
            <a:r>
              <a:rPr b="1"/>
              <a:t>key=value </a:t>
            </a:r>
            <a:r>
              <a:t>pair inside of single quotes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resource &quot;random_id&quot; &quot;server&quot; {…"/>
          <p:cNvSpPr txBox="1"/>
          <p:nvPr>
            <p:ph type="body" idx="1"/>
          </p:nvPr>
        </p:nvSpPr>
        <p:spPr>
          <a:xfrm>
            <a:off x="2114589" y="640171"/>
            <a:ext cx="6618507" cy="337351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379475">
              <a:lnSpc>
                <a:spcPct val="100000"/>
              </a:lnSpc>
              <a:spcBef>
                <a:spcPts val="900"/>
              </a:spcBef>
              <a:defRPr sz="1992">
                <a:latin typeface="+mj-lt"/>
                <a:ea typeface="+mj-ea"/>
                <a:cs typeface="+mj-cs"/>
                <a:sym typeface="Lato"/>
              </a:defRPr>
            </a:pPr>
            <a:r>
              <a:t># file command </a:t>
            </a:r>
          </a:p>
          <a:p>
            <a:pPr defTabSz="379475">
              <a:lnSpc>
                <a:spcPct val="100000"/>
              </a:lnSpc>
              <a:spcBef>
                <a:spcPts val="900"/>
              </a:spcBef>
              <a:defRPr sz="1992">
                <a:latin typeface="+mj-lt"/>
                <a:ea typeface="+mj-ea"/>
                <a:cs typeface="+mj-cs"/>
                <a:sym typeface="Lato"/>
              </a:defRPr>
            </a:pPr>
            <a:r>
              <a:t>ansible -m file -e ‘src=/path/to/file dest=/destination/path’</a:t>
            </a:r>
          </a:p>
          <a:p>
            <a:pPr defTabSz="379475">
              <a:lnSpc>
                <a:spcPct val="100000"/>
              </a:lnSpc>
              <a:spcBef>
                <a:spcPts val="900"/>
              </a:spcBef>
              <a:defRPr sz="1992"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379475">
              <a:lnSpc>
                <a:spcPct val="100000"/>
              </a:lnSpc>
              <a:spcBef>
                <a:spcPts val="900"/>
              </a:spcBef>
              <a:defRPr sz="1992">
                <a:latin typeface="+mj-lt"/>
                <a:ea typeface="+mj-ea"/>
                <a:cs typeface="+mj-cs"/>
                <a:sym typeface="Lato"/>
              </a:defRPr>
            </a:pPr>
            <a:r>
              <a:t># service command</a:t>
            </a:r>
          </a:p>
          <a:p>
            <a:pPr defTabSz="379475">
              <a:lnSpc>
                <a:spcPct val="100000"/>
              </a:lnSpc>
              <a:spcBef>
                <a:spcPts val="900"/>
              </a:spcBef>
              <a:defRPr sz="1992">
                <a:latin typeface="+mj-lt"/>
                <a:ea typeface="+mj-ea"/>
                <a:cs typeface="+mj-cs"/>
                <a:sym typeface="Lato"/>
              </a:defRPr>
            </a:pPr>
            <a:r>
              <a:t>ansible -m service -e ‘service=httpd state=started’</a:t>
            </a:r>
          </a:p>
          <a:p>
            <a:pPr defTabSz="379475">
              <a:lnSpc>
                <a:spcPct val="100000"/>
              </a:lnSpc>
              <a:spcBef>
                <a:spcPts val="900"/>
              </a:spcBef>
              <a:defRPr sz="1992"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379475">
              <a:lnSpc>
                <a:spcPct val="100000"/>
              </a:lnSpc>
              <a:spcBef>
                <a:spcPts val="900"/>
              </a:spcBef>
              <a:defRPr sz="1992">
                <a:latin typeface="+mj-lt"/>
                <a:ea typeface="+mj-ea"/>
                <a:cs typeface="+mj-cs"/>
                <a:sym typeface="Lato"/>
              </a:defRPr>
            </a:pPr>
            <a:r>
              <a:t># ping command</a:t>
            </a:r>
          </a:p>
          <a:p>
            <a:pPr defTabSz="379475">
              <a:lnSpc>
                <a:spcPct val="100000"/>
              </a:lnSpc>
              <a:spcBef>
                <a:spcPts val="900"/>
              </a:spcBef>
              <a:defRPr sz="1992">
                <a:latin typeface="+mj-lt"/>
                <a:ea typeface="+mj-ea"/>
                <a:cs typeface="+mj-cs"/>
                <a:sym typeface="Lato"/>
              </a:defRPr>
            </a:pPr>
            <a:r>
              <a:t>ansible -m ping</a:t>
            </a:r>
          </a:p>
        </p:txBody>
      </p:sp>
      <p:sp>
        <p:nvSpPr>
          <p:cNvPr id="1179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Ad hoc Command Example</a:t>
            </a:r>
          </a:p>
        </p:txBody>
      </p:sp>
      <p:sp>
        <p:nvSpPr>
          <p:cNvPr id="1180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8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Components of an Ad Hoc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976"/>
            </a:lvl1pPr>
          </a:lstStyle>
          <a:p>
            <a:pPr/>
            <a:r>
              <a:t>Components of an Ad Hoc Command</a:t>
            </a:r>
          </a:p>
        </p:txBody>
      </p:sp>
      <p:sp>
        <p:nvSpPr>
          <p:cNvPr id="1183" name="Depending on how you have architected your Control Node, there are many options that can be included in your ad hoc comma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Depending on how you have architected your Control Node, there are many options that can be included in your ad hoc commands</a:t>
            </a:r>
          </a:p>
          <a:p>
            <a:pPr/>
            <a:r>
              <a:t>These can include information about the host file, users, permission escalation, command line variables, and more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resource &quot;random_id&quot; &quot;server&quot; {…"/>
          <p:cNvSpPr txBox="1"/>
          <p:nvPr>
            <p:ph type="body" idx="1"/>
          </p:nvPr>
        </p:nvSpPr>
        <p:spPr>
          <a:xfrm>
            <a:off x="2070157" y="619486"/>
            <a:ext cx="6618508" cy="33735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443484">
              <a:lnSpc>
                <a:spcPct val="100000"/>
              </a:lnSpc>
              <a:spcBef>
                <a:spcPts val="1100"/>
              </a:spcBef>
              <a:defRPr b="1" sz="970">
                <a:latin typeface="+mj-lt"/>
                <a:ea typeface="+mj-ea"/>
                <a:cs typeface="+mj-cs"/>
                <a:sym typeface="Lato"/>
              </a:defRPr>
            </a:pPr>
            <a:r>
              <a:t>ansible </a:t>
            </a:r>
            <a:r>
              <a:rPr>
                <a:solidFill>
                  <a:schemeClr val="accent1">
                    <a:lumOff val="-9019"/>
                  </a:schemeClr>
                </a:solidFill>
              </a:rPr>
              <a:t>-i ~/ansible/hosts</a:t>
            </a:r>
            <a:r>
              <a:t> </a:t>
            </a:r>
            <a:r>
              <a:rPr>
                <a:solidFill>
                  <a:schemeClr val="accent3">
                    <a:lumOff val="-9568"/>
                  </a:schemeClr>
                </a:solidFill>
              </a:rPr>
              <a:t>-u ubuntu</a:t>
            </a:r>
            <a:r>
              <a:t> </a:t>
            </a:r>
            <a:r>
              <a:rPr>
                <a:solidFill>
                  <a:schemeClr val="accent4">
                    <a:satOff val="-15217"/>
                    <a:lumOff val="-10823"/>
                  </a:schemeClr>
                </a:solidFill>
              </a:rPr>
              <a:t>—become </a:t>
            </a:r>
            <a:r>
              <a:rPr>
                <a:solidFill>
                  <a:schemeClr val="accent5">
                    <a:lumOff val="-7725"/>
                  </a:schemeClr>
                </a:solidFill>
              </a:rPr>
              <a:t>-kK</a:t>
            </a:r>
            <a:r>
              <a:t> </a:t>
            </a:r>
            <a:r>
              <a:rPr>
                <a:solidFill>
                  <a:schemeClr val="accent1">
                    <a:lumOff val="-9019"/>
                  </a:schemeClr>
                </a:solidFill>
              </a:rPr>
              <a:t>-m service</a:t>
            </a:r>
            <a:r>
              <a:t> </a:t>
            </a:r>
            <a:r>
              <a:rPr>
                <a:solidFill>
                  <a:schemeClr val="accent3">
                    <a:lumOff val="-9568"/>
                  </a:schemeClr>
                </a:solidFill>
              </a:rPr>
              <a:t>-e ‘service=postgres enabled=yes state=started’</a:t>
            </a:r>
            <a:r>
              <a:t> </a:t>
            </a:r>
            <a:r>
              <a:rPr>
                <a:solidFill>
                  <a:schemeClr val="accent4">
                    <a:satOff val="-15217"/>
                    <a:lumOff val="-10823"/>
                  </a:schemeClr>
                </a:solidFill>
              </a:rPr>
              <a:t>-C</a:t>
            </a:r>
          </a:p>
          <a:p>
            <a:pPr defTabSz="443484">
              <a:lnSpc>
                <a:spcPct val="100000"/>
              </a:lnSpc>
              <a:spcBef>
                <a:spcPts val="1100"/>
              </a:spcBef>
              <a:defRPr sz="970"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43484">
              <a:lnSpc>
                <a:spcPct val="100000"/>
              </a:lnSpc>
              <a:spcBef>
                <a:spcPts val="1100"/>
              </a:spcBef>
              <a:defRPr sz="970">
                <a:latin typeface="+mj-lt"/>
                <a:ea typeface="+mj-ea"/>
                <a:cs typeface="+mj-cs"/>
                <a:sym typeface="Lato"/>
              </a:defRPr>
            </a:pPr>
          </a:p>
          <a:p>
            <a:pPr defTabSz="443484">
              <a:lnSpc>
                <a:spcPct val="100000"/>
              </a:lnSpc>
              <a:spcBef>
                <a:spcPts val="1100"/>
              </a:spcBef>
              <a:defRPr sz="970"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chemeClr val="accent1">
                    <a:lumOff val="-9019"/>
                  </a:schemeClr>
                </a:solidFill>
              </a:rPr>
              <a:t>-i ~/ansible/hosts - redirects Ansible to a host file other than what is defined in the ansible.cfg</a:t>
            </a:r>
            <a:endParaRPr>
              <a:solidFill>
                <a:schemeClr val="accent1">
                  <a:lumOff val="-9019"/>
                </a:schemeClr>
              </a:solidFill>
            </a:endParaRPr>
          </a:p>
          <a:p>
            <a:pPr defTabSz="443484">
              <a:lnSpc>
                <a:spcPct val="100000"/>
              </a:lnSpc>
              <a:spcBef>
                <a:spcPts val="1100"/>
              </a:spcBef>
              <a:defRPr sz="970"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chemeClr val="accent3">
                    <a:lumOff val="-9568"/>
                  </a:schemeClr>
                </a:solidFill>
              </a:rPr>
              <a:t>-u ubuntu - tells Ansible to run this command as the user ‘ubuntu’</a:t>
            </a:r>
            <a:endParaRPr>
              <a:solidFill>
                <a:schemeClr val="accent3">
                  <a:lumOff val="-9568"/>
                </a:schemeClr>
              </a:solidFill>
            </a:endParaRPr>
          </a:p>
          <a:p>
            <a:pPr defTabSz="443484">
              <a:lnSpc>
                <a:spcPct val="100000"/>
              </a:lnSpc>
              <a:spcBef>
                <a:spcPts val="1100"/>
              </a:spcBef>
              <a:defRPr sz="970"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chemeClr val="accent4">
                    <a:satOff val="-15217"/>
                    <a:lumOff val="-10823"/>
                  </a:schemeClr>
                </a:solidFill>
              </a:rPr>
              <a:t>—become - tells Ansible to execute the command as the root user</a:t>
            </a:r>
            <a:endParaRPr>
              <a:solidFill>
                <a:schemeClr val="accent4">
                  <a:satOff val="-15217"/>
                  <a:lumOff val="-10823"/>
                </a:schemeClr>
              </a:solidFill>
            </a:endParaRPr>
          </a:p>
          <a:p>
            <a:pPr defTabSz="443484">
              <a:lnSpc>
                <a:spcPct val="100000"/>
              </a:lnSpc>
              <a:spcBef>
                <a:spcPts val="1100"/>
              </a:spcBef>
              <a:defRPr sz="970"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chemeClr val="accent5">
                    <a:lumOff val="-7725"/>
                  </a:schemeClr>
                </a:solidFill>
              </a:rPr>
              <a:t>-kK - ‘-k’ tells Ansible to prompt for the user’s (ubuntu) login password.  ‘-K’ tells Ansible to prompt for a password when becoming the root user</a:t>
            </a:r>
            <a:endParaRPr>
              <a:solidFill>
                <a:schemeClr val="accent5">
                  <a:lumOff val="-7725"/>
                </a:schemeClr>
              </a:solidFill>
            </a:endParaRPr>
          </a:p>
          <a:p>
            <a:pPr defTabSz="443484">
              <a:lnSpc>
                <a:spcPct val="100000"/>
              </a:lnSpc>
              <a:spcBef>
                <a:spcPts val="1100"/>
              </a:spcBef>
              <a:defRPr sz="970"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chemeClr val="accent1">
                    <a:lumOff val="-9019"/>
                  </a:schemeClr>
                </a:solidFill>
              </a:rPr>
              <a:t>-m service - tells Ansible to use the module ‘service’ in this command</a:t>
            </a:r>
            <a:endParaRPr>
              <a:solidFill>
                <a:schemeClr val="accent1">
                  <a:lumOff val="-9019"/>
                </a:schemeClr>
              </a:solidFill>
            </a:endParaRPr>
          </a:p>
          <a:p>
            <a:pPr defTabSz="443484">
              <a:lnSpc>
                <a:spcPct val="100000"/>
              </a:lnSpc>
              <a:spcBef>
                <a:spcPts val="1100"/>
              </a:spcBef>
              <a:defRPr sz="970"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chemeClr val="accent3">
                    <a:lumOff val="-9568"/>
                  </a:schemeClr>
                </a:solidFill>
              </a:rPr>
              <a:t>-e ‘service=postgres enabled=yes state=started’ - tells Ansible to pass these extra variables to the service module at run time</a:t>
            </a:r>
            <a:endParaRPr>
              <a:solidFill>
                <a:schemeClr val="accent3">
                  <a:lumOff val="-9568"/>
                </a:schemeClr>
              </a:solidFill>
            </a:endParaRPr>
          </a:p>
          <a:p>
            <a:pPr defTabSz="443484">
              <a:lnSpc>
                <a:spcPct val="100000"/>
              </a:lnSpc>
              <a:spcBef>
                <a:spcPts val="1100"/>
              </a:spcBef>
              <a:defRPr sz="970">
                <a:latin typeface="+mj-lt"/>
                <a:ea typeface="+mj-ea"/>
                <a:cs typeface="+mj-cs"/>
                <a:sym typeface="Lato"/>
              </a:defRPr>
            </a:pPr>
            <a:r>
              <a:rPr>
                <a:solidFill>
                  <a:schemeClr val="accent4">
                    <a:satOff val="-15217"/>
                    <a:lumOff val="-10823"/>
                  </a:schemeClr>
                </a:solidFill>
              </a:rPr>
              <a:t>-C - this stands for ‘check’.  This tells Ansible to check to see what would happen if the command was ran, but to not actually run it</a:t>
            </a:r>
          </a:p>
        </p:txBody>
      </p:sp>
      <p:sp>
        <p:nvSpPr>
          <p:cNvPr id="1186" name="code edi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9562">
              <a:spcBef>
                <a:spcPts val="0"/>
              </a:spcBef>
              <a:buClrTx/>
              <a:buSzTx/>
              <a:buFontTx/>
              <a:buNone/>
              <a:defRPr b="1" cap="small" spc="150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Ad hoc Command Example</a:t>
            </a:r>
          </a:p>
        </p:txBody>
      </p:sp>
      <p:sp>
        <p:nvSpPr>
          <p:cNvPr id="1187" name="Slide Number"/>
          <p:cNvSpPr txBox="1"/>
          <p:nvPr>
            <p:ph type="sldNum" sz="quarter" idx="4294967295"/>
          </p:nvPr>
        </p:nvSpPr>
        <p:spPr>
          <a:xfrm>
            <a:off x="4480650" y="4905375"/>
            <a:ext cx="177937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2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5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Components of an Ad Hoc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976"/>
            </a:lvl1pPr>
          </a:lstStyle>
          <a:p>
            <a:pPr/>
            <a:r>
              <a:t>Components of an Ad Hoc Command</a:t>
            </a:r>
          </a:p>
        </p:txBody>
      </p:sp>
      <p:sp>
        <p:nvSpPr>
          <p:cNvPr id="1190" name="The dry run command (-c or —check) is a useful tool to keep in your bel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9475" indent="-284606" defTabSz="758951">
              <a:spcBef>
                <a:spcPts val="400"/>
              </a:spcBef>
              <a:buSzPts val="1900"/>
              <a:defRPr sz="1992"/>
            </a:pPr>
            <a:r>
              <a:t>The dry run command (-c or —check) is a useful tool to keep in your belt</a:t>
            </a:r>
          </a:p>
          <a:p>
            <a:pPr marL="379475" indent="-284606" defTabSz="758951">
              <a:spcBef>
                <a:spcPts val="400"/>
              </a:spcBef>
              <a:buSzPts val="1900"/>
              <a:defRPr sz="1992"/>
            </a:pPr>
            <a:r>
              <a:t>This will act as a way of validating that your command works properly</a:t>
            </a:r>
          </a:p>
          <a:p>
            <a:pPr marL="379475" indent="-284606" defTabSz="758951">
              <a:spcBef>
                <a:spcPts val="400"/>
              </a:spcBef>
              <a:buSzPts val="1900"/>
              <a:defRPr sz="1992"/>
            </a:pPr>
            <a:r>
              <a:t>Further, as know that Ansible largely exists as a tool to make changes, the dry run command will allow us to check the state of our current infrastructure if that’s all the information that is currently needed</a:t>
            </a:r>
          </a:p>
          <a:p>
            <a:pPr marL="379475" indent="-284606" defTabSz="758951">
              <a:spcBef>
                <a:spcPts val="400"/>
              </a:spcBef>
              <a:buSzPts val="1900"/>
              <a:defRPr sz="1992"/>
            </a:pPr>
            <a:r>
              <a:t>Ansible doesn’t have a lookup feature built in natively, so this works as a good workaround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Best U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Uses</a:t>
            </a:r>
          </a:p>
        </p:txBody>
      </p:sp>
      <p:sp>
        <p:nvSpPr>
          <p:cNvPr id="1193" name="Simple system admin tas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Simple system admin tasks</a:t>
            </a:r>
          </a:p>
          <a:p>
            <a:pPr>
              <a:lnSpc>
                <a:spcPct val="120000"/>
              </a:lnSpc>
            </a:pPr>
            <a:r>
              <a:t>Returning some server level information</a:t>
            </a:r>
          </a:p>
          <a:p>
            <a:pPr>
              <a:lnSpc>
                <a:spcPct val="120000"/>
              </a:lnSpc>
            </a:pPr>
            <a:r>
              <a:t>Quick, one-off changes in non-automated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</a:t>
            </a:r>
          </a:p>
        </p:txBody>
      </p:sp>
      <p:sp>
        <p:nvSpPr>
          <p:cNvPr id="1196" name="Ansible ad hoc commands only support one module at a time, which can be limi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Ansible ad hoc commands only support one module at a time, which can be limiting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As seen in our previous examples, ad hoc commands can quickly balloon into very complex commands with room for error</a:t>
            </a:r>
          </a:p>
          <a:p>
            <a:pPr marL="452627" indent="-339470" defTabSz="905255">
              <a:spcBef>
                <a:spcPts val="500"/>
              </a:spcBef>
              <a:buSzPts val="2300"/>
              <a:defRPr sz="2376"/>
            </a:pPr>
            <a:r>
              <a:t>By nature, ad hoc commands are a manual process.  They do not fit in nicely in a fully automated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Antonio template">
      <a:dk1>
        <a:srgbClr val="FFFFFF"/>
      </a:dk1>
      <a:lt1>
        <a:srgbClr val="677480"/>
      </a:lt1>
      <a:dk2>
        <a:srgbClr val="A7A7A7"/>
      </a:dk2>
      <a:lt2>
        <a:srgbClr val="535353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0000FF"/>
      </a:hlink>
      <a:folHlink>
        <a:srgbClr val="FF00FF"/>
      </a:folHlink>
    </a:clrScheme>
    <a:fontScheme name="Antonio template">
      <a:majorFont>
        <a:latin typeface="Lato"/>
        <a:ea typeface="Lato"/>
        <a:cs typeface="Lato"/>
      </a:majorFont>
      <a:minorFont>
        <a:latin typeface="Arial"/>
        <a:ea typeface="Arial"/>
        <a:cs typeface="Arial"/>
      </a:minorFont>
    </a:fontScheme>
    <a:fmtScheme name="Antoni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6774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6774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Antonio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0000FF"/>
      </a:hlink>
      <a:folHlink>
        <a:srgbClr val="FF00FF"/>
      </a:folHlink>
    </a:clrScheme>
    <a:fontScheme name="Antonio template">
      <a:majorFont>
        <a:latin typeface="Lato"/>
        <a:ea typeface="Lato"/>
        <a:cs typeface="Lato"/>
      </a:majorFont>
      <a:minorFont>
        <a:latin typeface="Arial"/>
        <a:ea typeface="Arial"/>
        <a:cs typeface="Arial"/>
      </a:minorFont>
    </a:fontScheme>
    <a:fmtScheme name="Antoni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6774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6774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