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84" r:id="rId5"/>
    <p:sldId id="285" r:id="rId6"/>
    <p:sldId id="259" r:id="rId7"/>
    <p:sldId id="287" r:id="rId8"/>
    <p:sldId id="286" r:id="rId9"/>
    <p:sldId id="261" r:id="rId10"/>
    <p:sldId id="288" r:id="rId11"/>
    <p:sldId id="289" r:id="rId12"/>
    <p:sldId id="263" r:id="rId13"/>
    <p:sldId id="271" r:id="rId14"/>
    <p:sldId id="264" r:id="rId15"/>
    <p:sldId id="265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3EBFFD-305A-4BF5-AFF7-23D1BDE1AFD7}">
  <a:tblStyle styleId="{A73EBFFD-305A-4BF5-AFF7-23D1BDE1AF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/>
              <a:t>PRECI</a:t>
            </a:r>
            <a:r>
              <a:rPr lang="en-IN" dirty="0"/>
              <a:t>FARM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-IN" sz="2400" dirty="0"/>
              <a:t>By </a:t>
            </a:r>
            <a:br>
              <a:rPr lang="en-IN" sz="2400" dirty="0"/>
            </a:br>
            <a:r>
              <a:rPr lang="en-IN" sz="2400" dirty="0"/>
              <a:t>Anil </a:t>
            </a:r>
            <a:r>
              <a:rPr lang="en-IN" sz="2400" dirty="0" err="1"/>
              <a:t>Rajpurohit</a:t>
            </a:r>
            <a:r>
              <a:rPr lang="en-IN" sz="2400" dirty="0"/>
              <a:t> 412043</a:t>
            </a:r>
            <a:br>
              <a:rPr lang="en-IN" sz="2400" dirty="0"/>
            </a:br>
            <a:r>
              <a:rPr lang="en-IN" sz="2400" dirty="0"/>
              <a:t>Arpit Shrivastava 412061</a:t>
            </a:r>
            <a:br>
              <a:rPr lang="en-IN" sz="2400" dirty="0"/>
            </a:br>
            <a:r>
              <a:rPr lang="en-IN" sz="2400" dirty="0"/>
              <a:t>Vaishnavi Patil 412068</a:t>
            </a:r>
            <a:br>
              <a:rPr lang="en-I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42C1-0113-48AB-A64D-59B6F706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75" y="393525"/>
            <a:ext cx="4366800" cy="885148"/>
          </a:xfrm>
        </p:spPr>
        <p:txBody>
          <a:bodyPr/>
          <a:lstStyle/>
          <a:p>
            <a:r>
              <a:rPr lang="en-IN" dirty="0"/>
              <a:t>Hardware and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90EDC-801B-4C4E-8A28-009792BC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75" y="1278673"/>
            <a:ext cx="4366800" cy="3471302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IN" dirty="0"/>
              <a:t>Power supply module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/>
              <a:t>Sensor interface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/>
              <a:t>Battery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 err="1"/>
              <a:t>Wifi</a:t>
            </a:r>
            <a:r>
              <a:rPr lang="en-IN" dirty="0"/>
              <a:t> ESP8266_12E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/>
              <a:t>SIM 800 GSM module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/>
              <a:t>The Django framework based cloud is used for data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841A-CD3C-4E3C-BA1F-5EDA807A1C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816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2C9E-50EF-4A05-8F27-1AAF951D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75" y="446049"/>
            <a:ext cx="4366800" cy="713678"/>
          </a:xfrm>
        </p:spPr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BC0E-B971-4F5E-88B8-21898F4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75" y="1055649"/>
            <a:ext cx="4366800" cy="3694326"/>
          </a:xfrm>
        </p:spPr>
        <p:txBody>
          <a:bodyPr/>
          <a:lstStyle/>
          <a:p>
            <a:r>
              <a:rPr lang="en-IN" dirty="0"/>
              <a:t>There will be a website where in we can see all the data properly represented along with analysis including graphs, pie charts etc.</a:t>
            </a:r>
          </a:p>
          <a:p>
            <a:r>
              <a:rPr lang="en-IN" dirty="0"/>
              <a:t>The user will decide the further action according to the data received.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E81F1-5CFF-4667-B42D-C701D19D1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68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3822000" y="1390185"/>
            <a:ext cx="2361300" cy="3359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</a:t>
            </a:r>
            <a:r>
              <a:rPr lang="en-IN" b="1" dirty="0"/>
              <a:t>y Django ?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h</a:t>
            </a:r>
            <a:r>
              <a:rPr lang="en-IN" dirty="0"/>
              <a:t>e framework will be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Secure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Modular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Dynamic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Python based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200722"/>
            <a:ext cx="4864800" cy="847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Innovation</a:t>
            </a:r>
            <a:endParaRPr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6325498" y="1330712"/>
            <a:ext cx="2361300" cy="3419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Why WSN?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Covers the whole range without w</a:t>
            </a:r>
            <a:r>
              <a:rPr lang="en-IN" dirty="0" err="1"/>
              <a:t>ires</a:t>
            </a:r>
            <a:r>
              <a:rPr lang="en-IN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There is a proper precision attained once we get data about all the locations on the field.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3899650" y="495600"/>
            <a:ext cx="4558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1B148"/>
                </a:solidFill>
              </a:rPr>
              <a:t>Overa</a:t>
            </a:r>
            <a:r>
              <a:rPr lang="en-IN" dirty="0" err="1">
                <a:solidFill>
                  <a:srgbClr val="51B148"/>
                </a:solidFill>
              </a:rPr>
              <a:t>ll</a:t>
            </a:r>
            <a:r>
              <a:rPr lang="en-IN" dirty="0">
                <a:solidFill>
                  <a:srgbClr val="51B148"/>
                </a:solidFill>
              </a:rPr>
              <a:t> Remedy</a:t>
            </a:r>
            <a:endParaRPr dirty="0">
              <a:solidFill>
                <a:srgbClr val="51B148"/>
              </a:solidFill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4294967295"/>
          </p:nvPr>
        </p:nvSpPr>
        <p:spPr>
          <a:xfrm>
            <a:off x="3899650" y="1300976"/>
            <a:ext cx="4558500" cy="2810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Now having a look at the total mod</a:t>
            </a:r>
            <a:r>
              <a:rPr lang="en-IN" dirty="0" err="1"/>
              <a:t>ule</a:t>
            </a:r>
            <a:r>
              <a:rPr lang="en" dirty="0"/>
              <a:t> we get to know that the module we have made , not only gives </a:t>
            </a:r>
            <a:r>
              <a:rPr lang="en-IN" dirty="0"/>
              <a:t>us the data, It generates data, transfers data , stores data and uses the same for a better action as well and so this is an overall remedy.</a:t>
            </a:r>
            <a:endParaRPr sz="2400" dirty="0"/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51B148"/>
                </a:solidFill>
              </a:rPr>
              <a:t>13</a:t>
            </a:fld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Scope</a:t>
            </a:r>
            <a:endParaRPr dirty="0"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4504244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/>
              <a:t>Solar Energy can be attached to the product in order to make it self sustainable.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/>
              <a:t>Increasing Efficiency.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/>
              <a:t>Getting more parameters.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/>
              <a:t>Improvised data analysis in the user interface.</a:t>
            </a:r>
            <a:endParaRPr sz="2000"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5242000" y="223024"/>
            <a:ext cx="3444900" cy="820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5242000" y="1115121"/>
            <a:ext cx="3444900" cy="330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/>
              <a:t>Agriculture in today’s world holds the utmost importance and working towards its precision is our duty.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/>
              <a:t>This is a small attempt by us where we have applied our engineering knowledge practically for a better green life tomorrow and a more happy farmer today.</a:t>
            </a:r>
            <a:endParaRPr sz="2000"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ctrTitle" idx="4294967295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>
                <a:solidFill>
                  <a:srgbClr val="B8F567"/>
                </a:solidFill>
              </a:rPr>
              <a:t>Thank You</a:t>
            </a:r>
            <a:endParaRPr sz="7200" dirty="0">
              <a:solidFill>
                <a:srgbClr val="B8F567"/>
              </a:solidFill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294967295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FF"/>
                </a:solidFill>
              </a:rPr>
              <a:t>Any Questions?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Google Shape;155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Background</a:t>
            </a:r>
            <a:endParaRPr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3821999" y="1268700"/>
            <a:ext cx="5061805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rgbClr val="484F56"/>
                </a:solidFill>
              </a:rPr>
              <a:t>In farming maximum production requires certain parameters to be precise and some of them are as follows :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N" sz="2000" dirty="0">
                <a:solidFill>
                  <a:srgbClr val="484F56"/>
                </a:solidFill>
              </a:rPr>
              <a:t>Soil moisture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N" sz="2000" dirty="0">
                <a:solidFill>
                  <a:srgbClr val="484F56"/>
                </a:solidFill>
              </a:rPr>
              <a:t>  Soil temperature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N" sz="2000" dirty="0">
                <a:solidFill>
                  <a:srgbClr val="484F56"/>
                </a:solidFill>
              </a:rPr>
              <a:t>  Air moisture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N" sz="2000" dirty="0">
                <a:solidFill>
                  <a:srgbClr val="484F56"/>
                </a:solidFill>
              </a:rPr>
              <a:t>  Air temperature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N" sz="2000" dirty="0">
                <a:solidFill>
                  <a:srgbClr val="484F56"/>
                </a:solidFill>
              </a:rPr>
              <a:t>  UV and light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 rot="1553879">
            <a:off x="6337783" y="3906779"/>
            <a:ext cx="1651751" cy="1002497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rot="-7428817">
            <a:off x="7606849" y="3029768"/>
            <a:ext cx="640974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B22E9-AF6F-496A-8C85-ED880C5C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0" y="2337419"/>
            <a:ext cx="2475095" cy="23828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D71562-68A1-4E34-8E8A-16F9D07F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376" y="372993"/>
            <a:ext cx="4114966" cy="2244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39AA39-3917-4938-9A26-47458AB1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75" y="393525"/>
            <a:ext cx="4366800" cy="788504"/>
          </a:xfrm>
        </p:spPr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D9458-201B-4C04-9269-04651975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75" y="1241502"/>
            <a:ext cx="4366800" cy="3508474"/>
          </a:xfrm>
        </p:spPr>
        <p:txBody>
          <a:bodyPr/>
          <a:lstStyle/>
          <a:p>
            <a:pPr marL="76200" indent="0">
              <a:buNone/>
            </a:pPr>
            <a:r>
              <a:rPr lang="en-IN" sz="2000" dirty="0"/>
              <a:t>Considering other factors of farming we know that wastage is something which comes into highlight not only water but also fertilizers.</a:t>
            </a:r>
          </a:p>
          <a:p>
            <a:pPr marL="76200" indent="0">
              <a:buNone/>
            </a:pPr>
            <a:endParaRPr lang="en-IN" sz="2000" dirty="0"/>
          </a:p>
          <a:p>
            <a:pPr marL="76200" indent="0">
              <a:buNone/>
            </a:pPr>
            <a:r>
              <a:rPr lang="en-IN" sz="2000" dirty="0"/>
              <a:t>Covering the range and maintaining the precision are two factors which need to go hand in hand.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6C0BDC-E17A-4DCD-94DC-1CA1B1B84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528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3F1254-FD12-43D7-8F15-DDD9E317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000" y="371707"/>
            <a:ext cx="3444900" cy="788020"/>
          </a:xfrm>
        </p:spPr>
        <p:txBody>
          <a:bodyPr/>
          <a:lstStyle/>
          <a:p>
            <a:r>
              <a:rPr lang="en-IN" dirty="0"/>
              <a:t>Vision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C98394-6609-4329-8625-A3F5C108C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2000" y="1040780"/>
            <a:ext cx="3444900" cy="3709071"/>
          </a:xfrm>
        </p:spPr>
        <p:txBody>
          <a:bodyPr/>
          <a:lstStyle/>
          <a:p>
            <a:r>
              <a:rPr lang="en-IN" sz="2000" dirty="0"/>
              <a:t>To precisely monitor the parameters and build a robust interface in order to increase the overall efficiency of agriculture and automize the same.</a:t>
            </a:r>
          </a:p>
          <a:p>
            <a:r>
              <a:rPr lang="en-IN" sz="2000" dirty="0"/>
              <a:t>To commercialize the project into a product for future development in the agriculture industry.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D28D-0F26-4C18-99CD-2073C48960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40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49"/>
            <a:ext cx="3108900" cy="1767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Integrated wired and wireless IOT solution for Precision Agriculture</a:t>
            </a:r>
            <a:endParaRPr sz="3200"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7883A-890A-458F-8DEC-54635C3D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2000" y="817756"/>
            <a:ext cx="4864800" cy="393214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Data Generation – Various sensors at the node.</a:t>
            </a:r>
          </a:p>
          <a:p>
            <a:pPr>
              <a:buFont typeface="+mj-lt"/>
              <a:buAutoNum type="arabicPeriod"/>
            </a:pPr>
            <a:r>
              <a:rPr lang="en-IN" dirty="0"/>
              <a:t>Data Transfer – RFM96W.</a:t>
            </a:r>
          </a:p>
          <a:p>
            <a:pPr>
              <a:buFont typeface="+mj-lt"/>
              <a:buAutoNum type="arabicPeriod"/>
            </a:pPr>
            <a:r>
              <a:rPr lang="en-IN" dirty="0"/>
              <a:t>Data Storage – Once collected at the base station it is converted to a format suitable to transfer to the cloud and then the data is stored in the Cloud.</a:t>
            </a:r>
          </a:p>
          <a:p>
            <a:pPr>
              <a:buFont typeface="+mj-lt"/>
              <a:buAutoNum type="arabicPeriod"/>
            </a:pPr>
            <a:r>
              <a:rPr lang="en-IN" dirty="0"/>
              <a:t>Data Usage – In the cloud we store the data and this data is stored in a particular manner which is further given to the user interface.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A849B5-E76C-450D-937B-74B0748E7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025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8923C5-DB32-4B9A-8D26-F20487D1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56" y="707498"/>
            <a:ext cx="5635083" cy="369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Node Information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dirty="0"/>
              <a:t>Various air , soil , EC and UV rays sensors. </a:t>
            </a:r>
            <a:r>
              <a:rPr lang="en-IN" dirty="0" err="1"/>
              <a:t>Eg.</a:t>
            </a:r>
            <a:r>
              <a:rPr lang="en-IN" dirty="0"/>
              <a:t> SM150T , mec-10 , RHT03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dirty="0"/>
              <a:t>Transceiver RFM96W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dirty="0"/>
              <a:t>Microcontroller ATmega328P 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dirty="0"/>
              <a:t>Battery</a:t>
            </a:r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489</Words>
  <Application>Microsoft Office PowerPoint</Application>
  <PresentationFormat>On-screen Show (16:9)</PresentationFormat>
  <Paragraphs>70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Dosis ExtraLight</vt:lpstr>
      <vt:lpstr>Pontano Sans</vt:lpstr>
      <vt:lpstr>Solanio template</vt:lpstr>
      <vt:lpstr>PRECIFARM   By  Anil Rajpurohit 412043 Arpit Shrivastava 412061 Vaishnavi Patil 412068 </vt:lpstr>
      <vt:lpstr>Background</vt:lpstr>
      <vt:lpstr>PowerPoint Presentation</vt:lpstr>
      <vt:lpstr>Background</vt:lpstr>
      <vt:lpstr>Vision</vt:lpstr>
      <vt:lpstr>Integrated wired and wireless IOT solution for Precision Agriculture</vt:lpstr>
      <vt:lpstr>PowerPoint Presentation</vt:lpstr>
      <vt:lpstr>PowerPoint Presentation</vt:lpstr>
      <vt:lpstr>Node Information</vt:lpstr>
      <vt:lpstr>Hardware and Cloud</vt:lpstr>
      <vt:lpstr>User Interface</vt:lpstr>
      <vt:lpstr>Innovation</vt:lpstr>
      <vt:lpstr>Overall Remedy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Arpit Shrivastava</cp:lastModifiedBy>
  <cp:revision>20</cp:revision>
  <dcterms:modified xsi:type="dcterms:W3CDTF">2019-08-28T06:24:54Z</dcterms:modified>
</cp:coreProperties>
</file>