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60017-F0B0-49E9-AA5C-3EEFDA95B38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FA1B2-C9D6-4557-9E13-506F78BA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F880C-19F4-44B7-9F4E-AC5FA8F52BA9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D162D-4DF2-4F8D-AE17-3C790020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D162D-4DF2-4F8D-AE17-3C79002071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9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D162D-4DF2-4F8D-AE17-3C79002071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4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0C0C6-8467-4685-89F6-4B39C9816B60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F9377-65E3-41BC-9A46-335506DC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2AD0C-F86A-41FD-AFB1-E96E1375A76D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2743C-1498-4CEF-A2A4-1729E9BEC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32174-7531-4F6E-8C96-8FCA5DB0EE74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EF5D0-36F8-4317-9360-907EAC5EE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91B1C-CF64-4129-8EB9-857DCE34D895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B0845-6640-4423-B62C-546434A51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8629E-F0DB-4FAA-927E-E47BD97310C4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0A4AC-0FBB-46F8-8B2A-761E139CE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FD182-7533-48CE-B96C-3B9C63AA9114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33DE0-FF1E-4367-A9BF-92516AD6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EE2B7-5BE4-4D02-9664-52037FE16A39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6FBD6-92C0-4014-A9F2-E436EFB87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08C7B-DAE5-4C3D-A631-010AFFD5C92C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242B2-BD82-4BD4-8FB8-51E00082E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5DC17-2B98-443B-ABCA-C9E042ACD3F0}" type="datetime1">
              <a:rPr lang="en-US" smtClean="0"/>
              <a:t>10/3/2019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D109C-A77E-458D-AFAE-592FA54B9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816AA-F977-4C50-87AC-7CF7EF6AF16D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9EA2-BDAE-47D5-B74F-04ACD47A6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A9ED7-2F8E-467E-A1B8-3439CF17D16B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01A01-283D-4E54-84DC-346E235D8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fld id="{A488037F-5059-45FA-9BAB-5D0B8C33D603}" type="datetime1">
              <a:rPr lang="en-US" smtClean="0"/>
              <a:t>10/3/2019</a:t>
            </a:fld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1119DBF-3D11-44CA-B520-E6A1B6002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914400" y="5943600"/>
            <a:ext cx="7694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Bansilal Ramnath Agarwal Charitable Trust’s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Vishwakarma Institute of Information Technology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Electronics &amp;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Telecommunication</a:t>
            </a:r>
            <a:endParaRPr lang="en-US" sz="1600" b="1" dirty="0">
              <a:solidFill>
                <a:srgbClr val="00006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5791200"/>
            <a:ext cx="9144000" cy="76200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52400"/>
            <a:ext cx="8382000" cy="51054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2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Project Phase – I , Presentation </a:t>
            </a:r>
            <a:r>
              <a:rPr lang="en-US" sz="32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32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on </a:t>
            </a:r>
            <a:r>
              <a:rPr lang="en-US" sz="32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32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HOME AUTOMATION AND SECURITY USING TOUCHSCREEN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SPONSORED BY: TIFR)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(Domain : Embedded)</a:t>
            </a:r>
          </a:p>
          <a:p>
            <a:pPr algn="ctr" eaLnBrk="0" hangingPunct="0">
              <a:defRPr/>
            </a:pPr>
            <a:r>
              <a:rPr lang="en-US" sz="24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By : Group No. - 01</a:t>
            </a:r>
          </a:p>
          <a:p>
            <a:pPr algn="ctr" eaLnBrk="0" hangingPunct="0">
              <a:defRPr/>
            </a:pPr>
            <a:endParaRPr lang="en-US" sz="2800" kern="0" dirty="0" smtClean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8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8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500" kern="0" dirty="0" smtClean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endParaRPr lang="en-US" sz="2400" kern="0" dirty="0" smtClean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eaLnBrk="0" hangingPunct="0">
              <a:defRPr/>
            </a:pPr>
            <a:r>
              <a:rPr lang="en-US" sz="24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Under Guidance of</a:t>
            </a:r>
            <a:br>
              <a:rPr lang="en-US" sz="24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Name of Guide</a:t>
            </a:r>
            <a:r>
              <a:rPr lang="en-US" sz="28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800" kern="0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800" kern="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8" descr="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943600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86231"/>
              </p:ext>
            </p:extLst>
          </p:nvPr>
        </p:nvGraphicFramePr>
        <p:xfrm>
          <a:off x="1524000" y="3581400"/>
          <a:ext cx="6248400" cy="1402080"/>
        </p:xfrm>
        <a:graphic>
          <a:graphicData uri="http://schemas.openxmlformats.org/drawingml/2006/table">
            <a:tbl>
              <a:tblPr/>
              <a:tblGrid>
                <a:gridCol w="1295400"/>
                <a:gridCol w="1143000"/>
                <a:gridCol w="3810000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Roll No.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Division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Name of Student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943" marR="6794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D109C-A77E-458D-AFAE-592FA54B93D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914400" y="5943600"/>
            <a:ext cx="7694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Bansilal Ramnath Agarwal Charitable Trust’s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Vishwakarma Institute of Information Technology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Electronics &amp;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Telecommunication</a:t>
            </a:r>
            <a:endParaRPr lang="en-US" sz="1600" b="1" dirty="0">
              <a:solidFill>
                <a:srgbClr val="00006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5791200"/>
            <a:ext cx="9144000" cy="76200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Picture 8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3600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algn="l"/>
            <a:r>
              <a:rPr lang="en-US" sz="3200" cap="all" dirty="0" smtClean="0">
                <a:latin typeface="Times New Roman" pitchFamily="18" charset="0"/>
                <a:cs typeface="Times New Roman" pitchFamily="18" charset="0"/>
              </a:rPr>
              <a:t>PROJECT PHASE – I, </a:t>
            </a:r>
            <a:r>
              <a:rPr lang="en-US" sz="3200" cap="all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cap="all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HARDWARE  AND SOFTWARE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RESULT ANALYSIS AND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marL="457200" indent="-4572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IMPLEMETATION PLAN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B0845-6640-4423-B62C-546434A514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914400" y="5943600"/>
            <a:ext cx="7694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Bansilal Ramnath Agarwal Charitable Trust’s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Vishwakarma Institute of Information Technology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Electronics &amp;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Telecommunication</a:t>
            </a:r>
            <a:endParaRPr lang="en-US" sz="1600" b="1" dirty="0">
              <a:solidFill>
                <a:srgbClr val="00006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5791200"/>
            <a:ext cx="9144000" cy="76200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Picture 8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3600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B0845-6640-4423-B62C-546434A514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914400" y="5943600"/>
            <a:ext cx="7694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Bansilal Ramnath Agarwal Charitable Trust’s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Vishwakarma Institute of Information Technology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Electronics &amp;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Telecommunication</a:t>
            </a:r>
            <a:endParaRPr lang="en-US" sz="1600" b="1" dirty="0">
              <a:solidFill>
                <a:srgbClr val="00006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5791200"/>
            <a:ext cx="9144000" cy="76200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Picture 8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3600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32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B0845-6640-4423-B62C-546434A514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914400" y="5943600"/>
            <a:ext cx="7694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Bansilal Ramnath Agarwal Charitable Trust’s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Vishwakarma Institute of Information Technology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Electronics &amp;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Telecommunication</a:t>
            </a:r>
            <a:endParaRPr lang="en-US" sz="1600" b="1" dirty="0">
              <a:solidFill>
                <a:srgbClr val="00006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5791200"/>
            <a:ext cx="9144000" cy="76200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Picture 8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3600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2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B0845-6640-4423-B62C-546434A514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914400" y="5943600"/>
            <a:ext cx="7694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Bansilal Ramnath Agarwal Charitable Trust’s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Vishwakarma Institute of Information Technology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Electronics &amp;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Telecommunication</a:t>
            </a:r>
            <a:endParaRPr lang="en-US" sz="1600" b="1" dirty="0">
              <a:solidFill>
                <a:srgbClr val="00006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5791200"/>
            <a:ext cx="9144000" cy="76200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Picture 8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3600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32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B0845-6640-4423-B62C-546434A514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914400" y="5943600"/>
            <a:ext cx="7694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Bansilal Ramnath Agarwal Charitable Trust’s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Vishwakarma Institute of Information Technology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Electronics &amp;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Telecommunication</a:t>
            </a:r>
            <a:endParaRPr lang="en-US" sz="1600" b="1" dirty="0">
              <a:solidFill>
                <a:srgbClr val="00006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5791200"/>
            <a:ext cx="9144000" cy="76200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Picture 8" descr="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943600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AND SO ON……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B0845-6640-4423-B62C-546434A514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174</Words>
  <Application>Microsoft Office PowerPoint</Application>
  <PresentationFormat>On-screen Show (4:3)</PresentationFormat>
  <Paragraphs>75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PowerPoint Presentation</vt:lpstr>
      <vt:lpstr>PROJECT PHASE – I,  outline</vt:lpstr>
      <vt:lpstr>INTRODUCTION</vt:lpstr>
      <vt:lpstr>LITERATURE SURVEY</vt:lpstr>
      <vt:lpstr>OBJECTIVES</vt:lpstr>
      <vt:lpstr>MOTIVATION</vt:lpstr>
      <vt:lpstr>BLOCK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pravin</cp:lastModifiedBy>
  <cp:revision>13</cp:revision>
  <dcterms:created xsi:type="dcterms:W3CDTF">2017-10-03T12:40:28Z</dcterms:created>
  <dcterms:modified xsi:type="dcterms:W3CDTF">2019-10-03T03:30:11Z</dcterms:modified>
</cp:coreProperties>
</file>