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3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84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5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6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8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1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4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07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9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2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8375-D4FC-4C04-9314-D47260E319A1}" type="datetimeFigureOut">
              <a:rPr lang="en-AU" smtClean="0"/>
              <a:t>6/02/2016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B31-1166-40BB-9432-2FC1FB8646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 rot="16200000">
            <a:off x="3231628" y="1979475"/>
            <a:ext cx="2820789" cy="3023287"/>
          </a:xfrm>
          <a:prstGeom prst="cub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806886" y="271521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066898" y="39219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892411" y="45965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8" name="Striped Right Arrow 7"/>
          <p:cNvSpPr/>
          <p:nvPr/>
        </p:nvSpPr>
        <p:spPr>
          <a:xfrm flipH="1">
            <a:off x="3929817" y="4956961"/>
            <a:ext cx="2213329" cy="497241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Segments DP, A .. F</a:t>
            </a:r>
          </a:p>
        </p:txBody>
      </p:sp>
      <p:sp>
        <p:nvSpPr>
          <p:cNvPr id="9" name="Striped Right Arrow 8"/>
          <p:cNvSpPr/>
          <p:nvPr/>
        </p:nvSpPr>
        <p:spPr>
          <a:xfrm rot="2736995" flipH="1">
            <a:off x="2312336" y="4433382"/>
            <a:ext cx="1688365" cy="51163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Device 0 .. </a:t>
            </a:r>
            <a:r>
              <a:rPr lang="en-AU" dirty="0">
                <a:solidFill>
                  <a:schemeClr val="tx1"/>
                </a:solidFill>
              </a:rPr>
              <a:t>7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 flipH="1">
            <a:off x="3211017" y="3598069"/>
            <a:ext cx="1949233" cy="511634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Digits 0 .. </a:t>
            </a:r>
            <a:r>
              <a:rPr lang="en-AU" dirty="0">
                <a:solidFill>
                  <a:schemeClr val="tx1"/>
                </a:solidFill>
              </a:rPr>
              <a:t>7</a:t>
            </a:r>
            <a:endParaRPr lang="en-A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2</cp:revision>
  <dcterms:created xsi:type="dcterms:W3CDTF">2016-02-06T08:20:53Z</dcterms:created>
  <dcterms:modified xsi:type="dcterms:W3CDTF">2016-02-06T08:25:25Z</dcterms:modified>
</cp:coreProperties>
</file>