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603250" y="1406425"/>
            <a:ext cx="44724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4800">
                <a:latin typeface="Open Sans"/>
                <a:ea typeface="Open Sans"/>
                <a:cs typeface="Open Sans"/>
                <a:sym typeface="Open Sans"/>
              </a:rPr>
              <a:t>Make a Drink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-97175" y="3235350"/>
            <a:ext cx="49101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Open Sans"/>
                <a:ea typeface="Open Sans"/>
                <a:cs typeface="Open Sans"/>
                <a:sym typeface="Open Sans"/>
              </a:rPr>
              <a:t>PAZnU / Lab01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Open Sans"/>
                <a:ea typeface="Open Sans"/>
                <a:cs typeface="Open Sans"/>
                <a:sym typeface="Open Sans"/>
              </a:rPr>
              <a:t>Mateusz Kulik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Open Sans"/>
                <a:ea typeface="Open Sans"/>
                <a:cs typeface="Open Sans"/>
                <a:sym typeface="Open Sans"/>
              </a:rPr>
              <a:t>Maciej Radom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Open Sans"/>
                <a:ea typeface="Open Sans"/>
                <a:cs typeface="Open Sans"/>
                <a:sym typeface="Open Sans"/>
              </a:rPr>
              <a:t>Robert Pudłowski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690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>
                <a:latin typeface="Open Sans"/>
                <a:ea typeface="Open Sans"/>
                <a:cs typeface="Open Sans"/>
                <a:sym typeface="Open Sans"/>
              </a:rPr>
              <a:t>Dziękujemy za uwage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Opis projektu: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Strona internetowa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Gotowe drinki bądź tworzenie z podanych składników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Dodawanie przepisów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Ocena oraz recenzja przepisów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Rankingi 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00" y="1984970"/>
            <a:ext cx="3692424" cy="24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Analiza konkurencji: 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800"/>
              </a:spcBef>
              <a:spcAft>
                <a:spcPts val="0"/>
              </a:spcAft>
              <a:buSzPts val="1600"/>
              <a:buChar char="-"/>
            </a:pPr>
            <a:r>
              <a:rPr lang="pl" sz="1600"/>
              <a:t>naszedrinki.pl</a:t>
            </a:r>
            <a:endParaRPr sz="1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18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pl" sz="1600">
                <a:latin typeface="Arial"/>
                <a:ea typeface="Arial"/>
                <a:cs typeface="Arial"/>
                <a:sym typeface="Arial"/>
              </a:rPr>
              <a:t>liquor.com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050" y="985600"/>
            <a:ext cx="3012699" cy="17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300" y="3065150"/>
            <a:ext cx="2307875" cy="15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Strategia UX: 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Problem? </a:t>
            </a:r>
            <a:endParaRPr sz="24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Prosta i wygodna strona internetowa, na której można sprawdzić przepisy na drinki na podstawie posiadanych składników wraz z możliwością publikowania własnych przepisów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Rezultaty?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Zainteresowanie firm z branży alkoholowej, barmanów profesjonalnych jak i amatorów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-	Nowe przepisy oraz recenzje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Wyzwania</a:t>
            </a:r>
            <a:r>
              <a:rPr lang="pl"/>
              <a:t>: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Duża konkurencja oraz zdobycie zaufania na rynku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3600"/>
              <a:t>Co nas wyróżnia?</a:t>
            </a:r>
            <a:endParaRPr sz="3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Prosty i intuicyjny interfejs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Publikowania przepisów przez użytkowników aplikacji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Rozbudowany system rankingów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Miara sukcesu? 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ciągu miesiąca 5000 odsłon, 500 ocen oraz 100 recenzji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3600"/>
              <a:t>Potencjalni klienci? </a:t>
            </a:r>
            <a:endParaRPr sz="3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Osoby w wieku +18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Hipotezy: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Przyciaganie klientów dzięki samodzielnej możliwości dodawania przepisów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Zwiększona interaktywność pozwoli nam zatrzymać klientów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Trafianie w gusta użytkowników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Ranking nada wartość użytkownikom ( np. barmanom 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Open Sans"/>
                <a:ea typeface="Open Sans"/>
                <a:cs typeface="Open Sans"/>
                <a:sym typeface="Open Sans"/>
              </a:rPr>
              <a:t>Ryzykowne założenia: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Barmani rzadko używają internetu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Naruszanie praw autorskich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Nie zatrzymamy użytkownika na stronie, przez co nie napisze recenzji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3600"/>
              <a:t>Sposoby na sprawdzenie ryzyka: </a:t>
            </a:r>
            <a:endParaRPr sz="36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Ankiety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Testy beta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