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3677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/>
              <a:t>Make a Drink</a:t>
            </a:r>
            <a:endParaRPr sz="60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-97175" y="3235350"/>
            <a:ext cx="49101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PAZnU / Lab01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Mateusz Kulik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Radom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Robert Pudłowski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690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7200"/>
              <a:t>Dziękujemy za uwage</a:t>
            </a:r>
            <a:endParaRPr sz="72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projektu: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Gotowe drinki bądź tworzenie z podanych składników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Dodawanie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Ocena oraz recenzja przepisów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Rankingi 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1984970"/>
            <a:ext cx="3692424" cy="2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konkurencji: 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8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naszedrinki.pl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8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liquor.com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50" y="985600"/>
            <a:ext cx="3012699" cy="17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300" y="3065150"/>
            <a:ext cx="2307875" cy="1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UX: 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Problem? </a:t>
            </a:r>
            <a:endParaRPr sz="24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Prosta i wygodna strona internetowa, na której można sprawdzić przepisy na drinki na podstawie posiadanych składników wraz z możliwością publikowania własnych przepisów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Rezultaty?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Zainteresowanie firm z branży alkoholowej, barmanów profesjonalnych jak i amatorów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	Nowe przepisy oraz recenzje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Wyzwania: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Duża konkurencja oraz zdobycie zaufania na rynku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4200">
                <a:latin typeface="Economica"/>
                <a:ea typeface="Economica"/>
                <a:cs typeface="Economica"/>
                <a:sym typeface="Economica"/>
              </a:rPr>
              <a:t>Co nas wyróżnia?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Prosty i intuicyjny interfejs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Publikowania przepisów przez użytkowników aplikacji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Rozbudowany system rankingów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Miara sukcesu?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ciągu miesiąca 5000 odsłon, 500 ocen oraz 100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4200">
                <a:latin typeface="Economica"/>
                <a:ea typeface="Economica"/>
                <a:cs typeface="Economica"/>
                <a:sym typeface="Economica"/>
              </a:rPr>
              <a:t>Potencjalni klienci? 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Osoby w wieku +18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Hipotezy: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Przyciaganie klientów dzięki samodzielnej możliwości dodawania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Zwiększona interaktywność pozwoli nam zatrzymać klientów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Trafianie w gusta użytkowników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 nada wartość użytkownikom ( np. barmanom 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Ryzykowne założenia: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Barmani rzadko używają internetu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Naruszanie praw autorskich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Nie zatrzymamy użytkownika na stronie, przez co nie napisze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4200">
                <a:latin typeface="Economica"/>
                <a:ea typeface="Economica"/>
                <a:cs typeface="Economica"/>
                <a:sym typeface="Economica"/>
              </a:rPr>
              <a:t>Sposoby na sprawdzenie ryzyka: 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Ankiety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Testy beta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