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10058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058"/>
    <a:srgbClr val="720072"/>
    <a:srgbClr val="9F47D5"/>
    <a:srgbClr val="9B6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1"/>
    <p:restoredTop sz="94705"/>
  </p:normalViewPr>
  <p:slideViewPr>
    <p:cSldViewPr snapToGrid="0" snapToObjects="1" showGuides="1">
      <p:cViewPr>
        <p:scale>
          <a:sx n="100" d="100"/>
          <a:sy n="100" d="100"/>
        </p:scale>
        <p:origin x="144" y="200"/>
      </p:cViewPr>
      <p:guideLst>
        <p:guide orient="horz" pos="2304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B1105-F879-BF49-86E4-D0F2F07B51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8100" y="1143000"/>
            <a:ext cx="424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DF50-F36E-A24D-98B0-B17C72E7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1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43000"/>
            <a:ext cx="424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2DF50-F36E-A24D-98B0-B17C72E77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43000"/>
            <a:ext cx="424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2DF50-F36E-A24D-98B0-B17C72E77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1E13-2FA2-E74B-ABDB-A1941EC08F9F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A294-FDF1-1B43-95FA-83517A7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969" y="-1"/>
            <a:ext cx="10058400" cy="2540425"/>
          </a:xfrm>
          <a:prstGeom prst="rect">
            <a:avLst/>
          </a:prstGeom>
          <a:solidFill>
            <a:srgbClr val="5800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/>
          </a:p>
        </p:txBody>
      </p:sp>
      <p:sp>
        <p:nvSpPr>
          <p:cNvPr id="2" name="TextBox 1"/>
          <p:cNvSpPr txBox="1"/>
          <p:nvPr/>
        </p:nvSpPr>
        <p:spPr>
          <a:xfrm>
            <a:off x="1168400" y="380155"/>
            <a:ext cx="772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Hi, I'm Reitumetse Pulumo</a:t>
            </a:r>
          </a:p>
          <a:p>
            <a:pPr algn="ctr"/>
            <a:r>
              <a:rPr lang="en-US" sz="2000" dirty="0"/>
              <a:t>I'm a front-end web developer passionate about creating responsive, user friendly intuitive designs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2212" y="1583603"/>
            <a:ext cx="5151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Background video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2190" y="2258860"/>
            <a:ext cx="454025" cy="174625"/>
            <a:chOff x="3536950" y="4216400"/>
            <a:chExt cx="330200" cy="127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36950" y="4216400"/>
              <a:ext cx="330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36950" y="4279900"/>
              <a:ext cx="330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36950" y="4343400"/>
              <a:ext cx="330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711220" y="2555539"/>
            <a:ext cx="4635962" cy="1631216"/>
          </a:xfrm>
          <a:prstGeom prst="rect">
            <a:avLst/>
          </a:prstGeom>
          <a:solidFill>
            <a:srgbClr val="580058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***wide drop down menu***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Home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Skills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Portfolio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371" y="2676564"/>
            <a:ext cx="3103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JavaScript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***Centered behind drop-down menu***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7470" y="4419597"/>
            <a:ext cx="310346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50" b="1" dirty="0"/>
              <a:t>Portfolio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5033" y="5292282"/>
            <a:ext cx="5608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Three anchor tag project logos that each open in a new tab (slider that opens portfolio page with all projects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644" y="4607932"/>
            <a:ext cx="162335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/>
              <a:t>Filter </a:t>
            </a:r>
            <a:r>
              <a:rPr lang="en-US" sz="1650" dirty="0"/>
              <a:t>drop down menu:</a:t>
            </a:r>
          </a:p>
          <a:p>
            <a:r>
              <a:rPr lang="en-US" sz="1650" dirty="0"/>
              <a:t>- HTML &amp; CSS</a:t>
            </a:r>
          </a:p>
          <a:p>
            <a:r>
              <a:rPr lang="en-US" sz="1650" dirty="0"/>
              <a:t>- HTML, CSS &amp; JavaScript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76174" y="4594672"/>
            <a:ext cx="162335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Sort by drop down menu:</a:t>
            </a:r>
          </a:p>
          <a:p>
            <a:pPr marL="235765" indent="-235765">
              <a:buFontTx/>
              <a:buChar char="-"/>
            </a:pPr>
            <a:r>
              <a:rPr lang="en-US" sz="1650" dirty="0"/>
              <a:t>A to Z</a:t>
            </a:r>
          </a:p>
          <a:p>
            <a:pPr marL="235765" indent="-235765">
              <a:buFontTx/>
              <a:buChar char="-"/>
            </a:pPr>
            <a:r>
              <a:rPr lang="en-US" sz="1650" dirty="0"/>
              <a:t>Newest</a:t>
            </a:r>
          </a:p>
          <a:p>
            <a:pPr marL="235765" indent="-235765">
              <a:buFontTx/>
              <a:buChar char="-"/>
            </a:pPr>
            <a:r>
              <a:rPr lang="en-US" sz="1650" dirty="0"/>
              <a:t>Oldest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0879" y="19854"/>
            <a:ext cx="56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***Mobile***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31" y="6397416"/>
            <a:ext cx="10058400" cy="905101"/>
          </a:xfrm>
          <a:prstGeom prst="rect">
            <a:avLst/>
          </a:prstGeom>
          <a:solidFill>
            <a:srgbClr val="7200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/>
          </a:p>
        </p:txBody>
      </p:sp>
      <p:sp>
        <p:nvSpPr>
          <p:cNvPr id="19" name="TextBox 18"/>
          <p:cNvSpPr txBox="1"/>
          <p:nvPr/>
        </p:nvSpPr>
        <p:spPr>
          <a:xfrm>
            <a:off x="3770027" y="6431018"/>
            <a:ext cx="249868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5" dirty="0"/>
              <a:t>Contact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2572" y="6829902"/>
            <a:ext cx="345359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5" dirty="0"/>
              <a:t>Email	LinkedIn</a:t>
            </a:r>
          </a:p>
        </p:txBody>
      </p:sp>
    </p:spTree>
    <p:extLst>
      <p:ext uri="{BB962C8B-B14F-4D97-AF65-F5344CB8AC3E}">
        <p14:creationId xmlns:p14="http://schemas.microsoft.com/office/powerpoint/2010/main" val="20065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2700" y="0"/>
            <a:ext cx="10058400" cy="2590209"/>
          </a:xfrm>
          <a:prstGeom prst="rect">
            <a:avLst/>
          </a:prstGeom>
          <a:solidFill>
            <a:srgbClr val="5800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/>
          </a:p>
        </p:txBody>
      </p:sp>
      <p:sp>
        <p:nvSpPr>
          <p:cNvPr id="2" name="TextBox 1"/>
          <p:cNvSpPr txBox="1"/>
          <p:nvPr/>
        </p:nvSpPr>
        <p:spPr>
          <a:xfrm>
            <a:off x="2794000" y="646855"/>
            <a:ext cx="447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Hi, I'm Reitumetse Pulumo</a:t>
            </a:r>
          </a:p>
          <a:p>
            <a:pPr algn="ctr"/>
            <a:r>
              <a:rPr lang="en-US" sz="2000" dirty="0"/>
              <a:t>I'm a front-end web developer passionate about creating responsive, user friendly intuitive designs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2212" y="1964603"/>
            <a:ext cx="5151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Background video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837" y="2593639"/>
            <a:ext cx="10039837" cy="854080"/>
          </a:xfrm>
          <a:prstGeom prst="rect">
            <a:avLst/>
          </a:prstGeom>
          <a:solidFill>
            <a:srgbClr val="7200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75" dirty="0">
                <a:solidFill>
                  <a:schemeClr val="bg2">
                    <a:lumMod val="50000"/>
                  </a:schemeClr>
                </a:solidFill>
              </a:rPr>
              <a:t>***wide </a:t>
            </a:r>
            <a:r>
              <a:rPr lang="en-US" sz="2475" dirty="0" smtClean="0">
                <a:solidFill>
                  <a:schemeClr val="bg2">
                    <a:lumMod val="50000"/>
                  </a:schemeClr>
                </a:solidFill>
              </a:rPr>
              <a:t>fixed </a:t>
            </a:r>
            <a:r>
              <a:rPr lang="en-US" sz="2475" dirty="0">
                <a:solidFill>
                  <a:schemeClr val="bg2">
                    <a:lumMod val="50000"/>
                  </a:schemeClr>
                </a:solidFill>
              </a:rPr>
              <a:t>menu***</a:t>
            </a:r>
          </a:p>
          <a:p>
            <a:pPr algn="ctr"/>
            <a:r>
              <a:rPr lang="en-US" sz="2475" dirty="0" smtClean="0">
                <a:solidFill>
                  <a:schemeClr val="bg1"/>
                </a:solidFill>
              </a:rPr>
              <a:t>Home Skills Portfolio Contact</a:t>
            </a:r>
            <a:endParaRPr lang="en-US" sz="2475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4569" y="3565564"/>
            <a:ext cx="3103462" cy="165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50" b="1" dirty="0"/>
              <a:t>Skills</a:t>
            </a:r>
          </a:p>
          <a:p>
            <a:pPr algn="ctr"/>
            <a:r>
              <a:rPr lang="en-US" sz="2475" dirty="0"/>
              <a:t>HTML</a:t>
            </a:r>
          </a:p>
          <a:p>
            <a:pPr algn="ctr"/>
            <a:r>
              <a:rPr lang="en-US" sz="2475" dirty="0"/>
              <a:t>CSS</a:t>
            </a:r>
          </a:p>
          <a:p>
            <a:pPr algn="ctr"/>
            <a:r>
              <a:rPr lang="en-US" sz="2475" dirty="0" smtClean="0"/>
              <a:t>JavaScript</a:t>
            </a:r>
            <a:endParaRPr lang="en-US" sz="2475" dirty="0"/>
          </a:p>
        </p:txBody>
      </p:sp>
      <p:sp>
        <p:nvSpPr>
          <p:cNvPr id="13" name="TextBox 12"/>
          <p:cNvSpPr txBox="1"/>
          <p:nvPr/>
        </p:nvSpPr>
        <p:spPr>
          <a:xfrm>
            <a:off x="1746351" y="3670297"/>
            <a:ext cx="310346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50" b="1" dirty="0"/>
              <a:t>Portfolio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099" y="4542982"/>
            <a:ext cx="3489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***Three anchor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tag project logos that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each open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 a new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tab (slider that opens portfolio page with all projects)***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44" y="3718932"/>
            <a:ext cx="162335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/>
              <a:t>Filter </a:t>
            </a:r>
            <a:r>
              <a:rPr lang="en-US" sz="1650" dirty="0"/>
              <a:t>drop down menu:</a:t>
            </a:r>
          </a:p>
          <a:p>
            <a:r>
              <a:rPr lang="en-US" sz="1650" dirty="0"/>
              <a:t>- HTML &amp; CSS</a:t>
            </a:r>
          </a:p>
          <a:p>
            <a:r>
              <a:rPr lang="en-US" sz="1650" dirty="0"/>
              <a:t>- HTML, CSS &amp; JavaScript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3474" y="3819972"/>
            <a:ext cx="162335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Sort by drop down menu:</a:t>
            </a:r>
          </a:p>
          <a:p>
            <a:pPr marL="235765" indent="-235765">
              <a:buFontTx/>
              <a:buChar char="-"/>
            </a:pPr>
            <a:r>
              <a:rPr lang="en-US" sz="1650" dirty="0"/>
              <a:t>A to Z</a:t>
            </a:r>
          </a:p>
          <a:p>
            <a:pPr marL="235765" indent="-235765">
              <a:buFontTx/>
              <a:buChar char="-"/>
            </a:pPr>
            <a:r>
              <a:rPr lang="en-US" sz="1650" dirty="0"/>
              <a:t>Newest</a:t>
            </a:r>
          </a:p>
          <a:p>
            <a:pPr marL="235765" indent="-235765">
              <a:buFontTx/>
              <a:buChar char="-"/>
            </a:pPr>
            <a:r>
              <a:rPr lang="en-US" sz="1650" dirty="0"/>
              <a:t>Oldest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0879" y="273854"/>
            <a:ext cx="56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***Desktop***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837" y="6126287"/>
            <a:ext cx="10058400" cy="1176277"/>
          </a:xfrm>
          <a:prstGeom prst="rect">
            <a:avLst/>
          </a:prstGeom>
          <a:solidFill>
            <a:srgbClr val="7200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/>
          </a:p>
        </p:txBody>
      </p:sp>
      <p:sp>
        <p:nvSpPr>
          <p:cNvPr id="19" name="TextBox 18"/>
          <p:cNvSpPr txBox="1"/>
          <p:nvPr/>
        </p:nvSpPr>
        <p:spPr>
          <a:xfrm>
            <a:off x="3779859" y="6177064"/>
            <a:ext cx="249868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5"/>
              <a:t>Contact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2404" y="6829948"/>
            <a:ext cx="345359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5" dirty="0"/>
              <a:t>Email	LinkedIn</a:t>
            </a:r>
          </a:p>
        </p:txBody>
      </p:sp>
    </p:spTree>
    <p:extLst>
      <p:ext uri="{BB962C8B-B14F-4D97-AF65-F5344CB8AC3E}">
        <p14:creationId xmlns:p14="http://schemas.microsoft.com/office/powerpoint/2010/main" val="17160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191</Words>
  <Application>Microsoft Macintosh PowerPoint</Application>
  <PresentationFormat>Custom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Reitumetse Pulumo</dc:creator>
  <cp:lastModifiedBy>Reitumetse Pulumo</cp:lastModifiedBy>
  <cp:revision>25</cp:revision>
  <cp:lastPrinted>2018-11-05T22:42:25Z</cp:lastPrinted>
  <dcterms:created xsi:type="dcterms:W3CDTF">2017-10-02T03:10:59Z</dcterms:created>
  <dcterms:modified xsi:type="dcterms:W3CDTF">2018-11-06T02:02:24Z</dcterms:modified>
</cp:coreProperties>
</file>