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90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4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1DE3-47FA-CC16-386F-CD6596717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550" y="559864"/>
            <a:ext cx="10472326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205A4-83B2-2044-5830-5F39F717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549358"/>
            <a:ext cx="104648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820E789-A60E-8ABC-A8B9-3BEDCE0EC2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2" y="5607781"/>
            <a:ext cx="2817391" cy="1080000"/>
          </a:xfrm>
          <a:prstGeom prst="rect">
            <a:avLst/>
          </a:prstGeom>
        </p:spPr>
      </p:pic>
      <p:pic>
        <p:nvPicPr>
          <p:cNvPr id="10" name="Picture 2" descr="Curtin University | The Junction">
            <a:extLst>
              <a:ext uri="{FF2B5EF4-FFF2-40B4-BE49-F238E27FC236}">
                <a16:creationId xmlns:a16="http://schemas.microsoft.com/office/drawing/2014/main" id="{FB967E32-462D-94C3-73BA-9C5E06C41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9855" y="5607781"/>
            <a:ext cx="652349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4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63EA-564B-4D9E-0340-3D21D187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A354-E574-4C82-C254-DD5DD5B8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5F10-CD3E-252A-3DF0-1F2F95FF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FAAA-E891-580D-C82C-A726E56E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3DFCE43-6C79-D72A-78BD-ED05BAF4E0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8" name="Picture 2" descr="Curtin University | The Junction">
            <a:extLst>
              <a:ext uri="{FF2B5EF4-FFF2-40B4-BE49-F238E27FC236}">
                <a16:creationId xmlns:a16="http://schemas.microsoft.com/office/drawing/2014/main" id="{CD9BA606-9FDF-C524-C7CC-334B3A82CA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60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AF6B4-9A29-A2A6-001C-8F5E2602D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059237" y="173213"/>
            <a:ext cx="970954" cy="4869157"/>
          </a:xfrm>
        </p:spPr>
        <p:txBody>
          <a:bodyPr vert="eaVert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7E459-23F1-F3DB-8E26-68886C91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1763" y="173214"/>
            <a:ext cx="10419644" cy="65624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3009-8C37-955C-EB0E-74F9EDD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204766" y="1387388"/>
            <a:ext cx="2793475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BC59-246C-FEBC-69C2-12A733F0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95895" y="6277416"/>
            <a:ext cx="575733" cy="365125"/>
          </a:xfrm>
        </p:spPr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80A01B-F9FB-E982-EA66-C673F9ADD7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559737" y="5615204"/>
            <a:ext cx="1620000" cy="621000"/>
          </a:xfrm>
          <a:prstGeom prst="rect">
            <a:avLst/>
          </a:prstGeom>
        </p:spPr>
      </p:pic>
      <p:pic>
        <p:nvPicPr>
          <p:cNvPr id="8" name="Picture 2" descr="Curtin University | The Junction">
            <a:extLst>
              <a:ext uri="{FF2B5EF4-FFF2-40B4-BE49-F238E27FC236}">
                <a16:creationId xmlns:a16="http://schemas.microsoft.com/office/drawing/2014/main" id="{95A70126-2F8B-6689-54AF-0CE831A5E3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11086091" y="5791604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24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6EF3-07C1-3CBE-A5FD-3CF04B1F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CC7D-5EB5-3247-407A-C137A25D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F00C-F531-045F-6618-49BD83C0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3101-5363-1ECE-19AB-CF9D7DF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743C391-4F1F-EC2C-BFE8-B54AA43FD3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12" name="Picture 2" descr="Curtin University | The Junction">
            <a:extLst>
              <a:ext uri="{FF2B5EF4-FFF2-40B4-BE49-F238E27FC236}">
                <a16:creationId xmlns:a16="http://schemas.microsoft.com/office/drawing/2014/main" id="{1E1669B2-0C62-7AB7-078C-2B411CDBF7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39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00BD-F32E-FA28-A235-0FC8E500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3EC5D-8807-49B1-51A1-DF2680EB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11E6-4BCF-900C-773C-0267F353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0474-691D-54E1-BE15-D153F40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026F50E-CD8C-018E-993D-DE60F33D78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8" name="Picture 2" descr="Curtin University | The Junction">
            <a:extLst>
              <a:ext uri="{FF2B5EF4-FFF2-40B4-BE49-F238E27FC236}">
                <a16:creationId xmlns:a16="http://schemas.microsoft.com/office/drawing/2014/main" id="{14B23EA2-7545-43C5-6801-DF663AC406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0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849D-B067-2499-FBCA-A52A29A6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DB9F-F269-54D2-8046-4CB48302D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860" y="1253331"/>
            <a:ext cx="5797571" cy="5143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25591-FD6B-779A-DE5D-38F392EFA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1570" y="1253330"/>
            <a:ext cx="5768621" cy="51437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72130-FAE7-D2A8-67AA-AAF06B49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275D1-001E-E1AC-F4C5-38866227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A05827A-5CAA-1814-5193-11022686E6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9" name="Picture 2" descr="Curtin University | The Junction">
            <a:extLst>
              <a:ext uri="{FF2B5EF4-FFF2-40B4-BE49-F238E27FC236}">
                <a16:creationId xmlns:a16="http://schemas.microsoft.com/office/drawing/2014/main" id="{FD5817A9-3068-854E-69BF-66E04F9D2C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0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EB8B-8A18-EFA4-342C-9F63DC9B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6" y="85976"/>
            <a:ext cx="10077000" cy="9599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F7B1-B231-CF04-EB34-D2C18924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56" y="1253329"/>
            <a:ext cx="5802275" cy="823912"/>
          </a:xfrm>
        </p:spPr>
        <p:txBody>
          <a:bodyPr anchor="t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204C-32C3-1339-318B-AC4BDE01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156" y="2077240"/>
            <a:ext cx="5802275" cy="42791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F66DE-D2AC-AD58-0BB3-62EDF1031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569" y="1256900"/>
            <a:ext cx="5768621" cy="823912"/>
          </a:xfrm>
        </p:spPr>
        <p:txBody>
          <a:bodyPr anchor="t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5CDA5-DFA0-147F-BD29-024DA593E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569" y="2080811"/>
            <a:ext cx="5768621" cy="4275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9E1F9-83D5-CCED-03A4-FA7E9E40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654CA-611B-0482-0764-B0FB0837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90EED63-BB8B-9DA6-7995-341F0BE9BB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D52814E4-83BF-A4F0-4703-133055D19CDC}"/>
              </a:ext>
            </a:extLst>
          </p:cNvPr>
          <p:cNvSpPr txBox="1">
            <a:spLocks/>
          </p:cNvSpPr>
          <p:nvPr userDrawn="1"/>
        </p:nvSpPr>
        <p:spPr>
          <a:xfrm>
            <a:off x="11454458" y="6492874"/>
            <a:ext cx="5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621A21-0C23-46BB-A5F0-ACF10FF6289C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B785C50-E7B4-642A-AE74-828C6FF3A2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21" name="Picture 2" descr="Curtin University | The Junction">
            <a:extLst>
              <a:ext uri="{FF2B5EF4-FFF2-40B4-BE49-F238E27FC236}">
                <a16:creationId xmlns:a16="http://schemas.microsoft.com/office/drawing/2014/main" id="{1AA75475-2C23-DB25-F686-F2F5C48C6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urtin University | The Junction">
            <a:extLst>
              <a:ext uri="{FF2B5EF4-FFF2-40B4-BE49-F238E27FC236}">
                <a16:creationId xmlns:a16="http://schemas.microsoft.com/office/drawing/2014/main" id="{FF9D20E3-5AF0-5C75-C5DD-0BC8D7D68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8F30-AF0B-5E7E-455B-BBC2B5FA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AB0C6-C65A-130C-4F2E-3B9CB7B5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BD935-BF1C-EF81-D0D2-4A895F6E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1B98747-3395-328F-A7AF-4015A7241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7" name="Picture 2" descr="Curtin University | The Junction">
            <a:extLst>
              <a:ext uri="{FF2B5EF4-FFF2-40B4-BE49-F238E27FC236}">
                <a16:creationId xmlns:a16="http://schemas.microsoft.com/office/drawing/2014/main" id="{D20C98D2-134B-C1EC-ACF5-04B6036C40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8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D9A2C-A6A1-4079-E38B-4BBA0930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FC7A-002C-372F-B7D9-49D69CB0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68F930-BD40-1FBD-C452-AA451836D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6" name="Picture 2" descr="Curtin University | The Junction">
            <a:extLst>
              <a:ext uri="{FF2B5EF4-FFF2-40B4-BE49-F238E27FC236}">
                <a16:creationId xmlns:a16="http://schemas.microsoft.com/office/drawing/2014/main" id="{95C5D9CC-ABA8-3FC8-D617-D036884204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103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3A2-35FA-328D-B72F-5CFA678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0" y="87705"/>
            <a:ext cx="9970696" cy="950804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036E-4354-188A-83FF-8BED4042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991" y="1175034"/>
            <a:ext cx="6172200" cy="51843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11C73-0E94-D1A3-1E8C-8CA3AA4E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860" y="1171036"/>
            <a:ext cx="5436325" cy="5184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BB08-F1D1-61F6-EFAC-E164EEFD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6E914-D64C-16F5-7C62-FC27CBAC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76F2CCC-C709-1CF1-685C-8B3B7EB9A6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9" name="Picture 2" descr="Curtin University | The Junction">
            <a:extLst>
              <a:ext uri="{FF2B5EF4-FFF2-40B4-BE49-F238E27FC236}">
                <a16:creationId xmlns:a16="http://schemas.microsoft.com/office/drawing/2014/main" id="{E3423EC0-E9C2-89EA-18B7-EA434D350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555C-D4E9-A2BB-0DE2-091D0E33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0" y="90218"/>
            <a:ext cx="9771259" cy="948291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1A037-1720-74F2-EDCE-AB65B43ED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991" y="1175573"/>
            <a:ext cx="6172200" cy="51838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E60BC-A135-757E-2DB6-6051AA29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685" y="1171976"/>
            <a:ext cx="5247589" cy="51838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0552-0EEC-C078-038B-AFEADD36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2DE58-D9E8-840C-AA90-ED42E162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1A21-0C23-46BB-A5F0-ACF10FF6289C}" type="slidenum">
              <a:rPr lang="en-AU" smtClean="0"/>
              <a:t>‹#›</a:t>
            </a:fld>
            <a:endParaRPr lang="en-AU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8805E1C-8675-D94E-CDDE-4EC53DA2D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16" name="Picture 2" descr="Curtin University | The Junction">
            <a:extLst>
              <a:ext uri="{FF2B5EF4-FFF2-40B4-BE49-F238E27FC236}">
                <a16:creationId xmlns:a16="http://schemas.microsoft.com/office/drawing/2014/main" id="{5418B349-1373-6E8A-C002-FEB90401E5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7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646C3-2B2C-4EE8-1081-E125447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62" y="82062"/>
            <a:ext cx="9974457" cy="956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475B-E796-1483-C209-7E9AFFCA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61" y="1253331"/>
            <a:ext cx="11897331" cy="514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F44A-FAAC-F919-7121-2246C41A2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2860" y="6492875"/>
            <a:ext cx="9650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2C76-400C-E221-DE2B-D1D7A13BB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458" y="6492874"/>
            <a:ext cx="5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3F621A21-0C23-46BB-A5F0-ACF10FF6289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83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F62FE"/>
          </a:solidFill>
          <a:latin typeface="IBM Plex Sans" panose="020B050305020300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06E0-C5BD-62DD-10FF-A28D9EF68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F37CE-CBEA-6015-A156-0BB81B26C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34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 Utikar</dc:creator>
  <cp:lastModifiedBy>Ranjeet Utikar</cp:lastModifiedBy>
  <cp:revision>15</cp:revision>
  <dcterms:created xsi:type="dcterms:W3CDTF">2023-03-13T07:09:36Z</dcterms:created>
  <dcterms:modified xsi:type="dcterms:W3CDTF">2023-03-13T07:33:44Z</dcterms:modified>
</cp:coreProperties>
</file>