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C_BED01529.xml" ContentType="application/vnd.ms-powerpoint.comments+xml"/>
  <Override PartName="/ppt/comments/modernComment_109_B0E3700C.xml" ContentType="application/vnd.ms-powerpoint.comments+xml"/>
  <Override PartName="/ppt/comments/modernComment_10B_A9AE7266.xml" ContentType="application/vnd.ms-powerpoint.comments+xml"/>
  <Override PartName="/ppt/comments/modernComment_10D_32A672ED.xml" ContentType="application/vnd.ms-powerpoint.comments+xml"/>
  <Override PartName="/ppt/comments/modernComment_106_6CABD80C.xml" ContentType="application/vnd.ms-powerpoint.comments+xml"/>
  <Override PartName="/ppt/comments/modernComment_102_2DBD1D13.xml" ContentType="application/vnd.ms-powerpoint.comments+xml"/>
  <Override PartName="/ppt/comments/modernComment_10A_F52095C5.xml" ContentType="application/vnd.ms-powerpoint.comments+xml"/>
  <Override PartName="/ppt/comments/modernComment_105_F54C9900.xml" ContentType="application/vnd.ms-powerpoint.comments+xml"/>
  <Override PartName="/ppt/comments/modernComment_107_7C05FEC9.xml" ContentType="application/vnd.ms-powerpoint.comments+xml"/>
  <Override PartName="/ppt/comments/modernComment_101_AFF13C2D.xml" ContentType="application/vnd.ms-powerpoint.comments+xml"/>
  <Override PartName="/ppt/comments/modernComment_103_57F5DAEF.xml" ContentType="application/vnd.ms-powerpoint.comments+xml"/>
  <Override PartName="/ppt/comments/modernComment_10E_1790A446.xml" ContentType="application/vnd.ms-powerpoint.comments+xml"/>
  <Override PartName="/ppt/comments/modernComment_108_118949A9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2" r:id="rId2"/>
    <p:sldId id="268" r:id="rId3"/>
    <p:sldId id="265" r:id="rId4"/>
    <p:sldId id="267" r:id="rId5"/>
    <p:sldId id="269" r:id="rId6"/>
    <p:sldId id="262" r:id="rId7"/>
    <p:sldId id="258" r:id="rId8"/>
    <p:sldId id="266" r:id="rId9"/>
    <p:sldId id="273" r:id="rId10"/>
    <p:sldId id="261" r:id="rId11"/>
    <p:sldId id="263" r:id="rId12"/>
    <p:sldId id="271" r:id="rId13"/>
    <p:sldId id="257" r:id="rId14"/>
    <p:sldId id="259" r:id="rId15"/>
    <p:sldId id="270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B1F6FF8-8334-F068-273F-8C2AF0AE7D35}" name="Wood, Ryan (rpw6fx)" initials="WR(" userId="Wood, Ryan (rpw6fx)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omments/modernComment_101_AFF13C2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8571507-726D-4375-ACE2-8E7294B1F5E9}" authorId="{EB1F6FF8-8334-F068-273F-8C2AF0AE7D35}" created="2022-08-08T13:50:58.584">
    <pc:sldMkLst xmlns:pc="http://schemas.microsoft.com/office/powerpoint/2013/main/command">
      <pc:docMk/>
      <pc:sldMk cId="2951822381" sldId="257"/>
    </pc:sldMkLst>
    <p188:txBody>
      <a:bodyPr/>
      <a:lstStyle/>
      <a:p>
        <a:r>
          <a:rPr lang="en-US"/>
          <a:t>DO NOT USE</a:t>
        </a:r>
      </a:p>
    </p188:txBody>
  </p188:cm>
</p188:cmLst>
</file>

<file path=ppt/comments/modernComment_102_2DBD1D1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9379496-E7DE-4455-A83C-4CD03F0B078C}" authorId="{EB1F6FF8-8334-F068-273F-8C2AF0AE7D35}" created="2022-08-09T19:06:19.75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767368467" sldId="258"/>
      <ac:picMk id="5" creationId="{78176FAB-51BA-D0D9-16A2-3EDDB973AC2A}"/>
    </ac:deMkLst>
    <p188:txBody>
      <a:bodyPr/>
      <a:lstStyle/>
      <a:p>
        <a:r>
          <a:rPr lang="en-US"/>
          <a:t>Fig. 6 (full page)</a:t>
        </a:r>
      </a:p>
    </p188:txBody>
  </p188:cm>
</p188:cmLst>
</file>

<file path=ppt/comments/modernComment_103_57F5DAE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54653D6-9ADD-431C-B59D-AE4C5B27B80F}" authorId="{EB1F6FF8-8334-F068-273F-8C2AF0AE7D35}" created="2022-08-08T13:50:42.176">
    <pc:sldMkLst xmlns:pc="http://schemas.microsoft.com/office/powerpoint/2013/main/command">
      <pc:docMk/>
      <pc:sldMk cId="1475730159" sldId="259"/>
    </pc:sldMkLst>
    <p188:txBody>
      <a:bodyPr/>
      <a:lstStyle/>
      <a:p>
        <a:r>
          <a:rPr lang="en-US"/>
          <a:t>Initial size of chart - full-page screenshot size is on slide 2</a:t>
        </a:r>
      </a:p>
    </p188:txBody>
  </p188:cm>
</p188:cmLst>
</file>

<file path=ppt/comments/modernComment_105_F54C990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45908A5-B507-45C9-9D64-4501122DC3EE}" authorId="{EB1F6FF8-8334-F068-273F-8C2AF0AE7D35}" created="2022-08-09T19:16:26.43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15437824" sldId="261"/>
      <ac:graphicFrameMk id="4" creationId="{F1612D9A-E3E1-5BF8-8702-3B5844438A48}"/>
    </ac:deMkLst>
    <p188:txBody>
      <a:bodyPr/>
      <a:lstStyle/>
      <a:p>
        <a:r>
          <a:rPr lang="en-US"/>
          <a:t>Table 1 (half page wide)</a:t>
        </a:r>
      </a:p>
    </p188:txBody>
  </p188:cm>
</p188:cmLst>
</file>

<file path=ppt/comments/modernComment_106_6CABD80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2E7B962-8F66-4F4D-8D24-819684E01ECE}" authorId="{EB1F6FF8-8334-F068-273F-8C2AF0AE7D35}" created="2022-08-08T13:17:54.02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823201292" sldId="262"/>
      <ac:grpSpMk id="4" creationId="{207F5CBB-B9F4-55F7-DF80-C748F0C30250}"/>
    </ac:deMkLst>
    <p188:txBody>
      <a:bodyPr/>
      <a:lstStyle/>
      <a:p>
        <a:r>
          <a:rPr lang="en-US"/>
          <a:t>Locked: half-page wide (3.5 in)</a:t>
        </a:r>
      </a:p>
    </p188:txBody>
  </p188:cm>
  <p188:cm id="{EF53A398-EB68-42B1-AE70-8266B57DD7E0}" authorId="{EB1F6FF8-8334-F068-273F-8C2AF0AE7D35}" created="2022-08-09T19:05:27.27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823201292" sldId="262"/>
      <ac:grpSpMk id="4" creationId="{207F5CBB-B9F4-55F7-DF80-C748F0C30250}"/>
    </ac:deMkLst>
    <p188:txBody>
      <a:bodyPr/>
      <a:lstStyle/>
      <a:p>
        <a:r>
          <a:rPr lang="en-US"/>
          <a:t>Fig. 5 (half page)</a:t>
        </a:r>
      </a:p>
    </p188:txBody>
  </p188:cm>
</p188:cmLst>
</file>

<file path=ppt/comments/modernComment_107_7C05FEC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2246DE1-4D13-41AF-9472-427D483C7827}" authorId="{EB1F6FF8-8334-F068-273F-8C2AF0AE7D35}" created="2022-08-09T19:12:24.35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080767689" sldId="263"/>
      <ac:graphicFrameMk id="2" creationId="{A6B0ED26-96F0-F201-5512-45481574F311}"/>
    </ac:deMkLst>
    <p188:txBody>
      <a:bodyPr/>
      <a:lstStyle/>
      <a:p>
        <a:r>
          <a:rPr lang="en-US"/>
          <a:t>Table 2 (half page wide)</a:t>
        </a:r>
      </a:p>
    </p188:txBody>
  </p188:cm>
</p188:cmLst>
</file>

<file path=ppt/comments/modernComment_108_118949A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D7BB683-54A4-4CFC-8691-07562E3CF119}" authorId="{EB1F6FF8-8334-F068-273F-8C2AF0AE7D35}" created="2022-08-08T13:16:31.18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94209961" sldId="264"/>
      <ac:picMk id="3" creationId="{0C57DC2A-5A66-AB50-D92C-5723ECD59414}"/>
    </ac:deMkLst>
    <p188:replyLst>
      <p188:reply id="{0749DA7F-A9D9-4917-BAE9-516AA62501F8}" authorId="{EB1F6FF8-8334-F068-273F-8C2AF0AE7D35}" created="2022-08-08T20:50:30.205">
        <p188:txBody>
          <a:bodyPr/>
          <a:lstStyle/>
          <a:p>
            <a:r>
              <a:rPr lang="en-US"/>
              <a:t>First attempt. Better one on next slide</a:t>
            </a:r>
          </a:p>
        </p188:txBody>
      </p188:reply>
    </p188:replyLst>
    <p188:txBody>
      <a:bodyPr/>
      <a:lstStyle/>
      <a:p>
        <a:r>
          <a:rPr lang="en-US"/>
          <a:t>Locked: should be page wide (7.16 in)</a:t>
        </a:r>
      </a:p>
    </p188:txBody>
  </p188:cm>
</p188:cmLst>
</file>

<file path=ppt/comments/modernComment_109_B0E3700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E592A00-4E75-40A5-AA26-CF9F6AF1F595}" authorId="{EB1F6FF8-8334-F068-273F-8C2AF0AE7D35}" created="2022-08-08T13:52:07.95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967695372" sldId="265"/>
      <ac:picMk id="3" creationId="{B5C4605B-A5BE-C48E-014C-A472D6F3FE10}"/>
    </ac:deMkLst>
    <p188:txBody>
      <a:bodyPr/>
      <a:lstStyle/>
      <a:p>
        <a:r>
          <a:rPr lang="en-US"/>
          <a:t>Locked: full-page image (7.16 in)</a:t>
        </a:r>
      </a:p>
    </p188:txBody>
  </p188:cm>
  <p188:cm id="{E81A6DF8-B64C-4AE8-ADBE-2B533FB0DE25}" authorId="{EB1F6FF8-8334-F068-273F-8C2AF0AE7D35}" created="2022-08-08T14:10:20.82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967695372" sldId="265"/>
      <ac:picMk id="3" creationId="{B5C4605B-A5BE-C48E-014C-A472D6F3FE10}"/>
    </ac:deMkLst>
    <p188:txBody>
      <a:bodyPr/>
      <a:lstStyle/>
      <a:p>
        <a:r>
          <a:rPr lang="en-US"/>
          <a:t>Fig. 2 (full page)</a:t>
        </a:r>
      </a:p>
    </p188:txBody>
  </p188:cm>
</p188:cmLst>
</file>

<file path=ppt/comments/modernComment_10A_F52095C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7C1E364-7D84-45A8-8448-84F05E5345AE}" authorId="{EB1F6FF8-8334-F068-273F-8C2AF0AE7D35}" created="2022-08-08T20:52:35.12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12553413" sldId="266"/>
      <ac:grpSpMk id="11" creationId="{39C50F91-D50F-F32C-9452-7B86398E3F9E}"/>
    </ac:deMkLst>
    <p188:txBody>
      <a:bodyPr/>
      <a:lstStyle/>
      <a:p>
        <a:r>
          <a:rPr lang="en-US"/>
          <a:t>Locked: page-wide image (7.16)</a:t>
        </a:r>
      </a:p>
    </p188:txBody>
  </p188:cm>
</p188:cmLst>
</file>

<file path=ppt/comments/modernComment_10B_A9AE726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817DD0D-FA0E-45FB-9D1F-5E98DE02842E}" authorId="{EB1F6FF8-8334-F068-273F-8C2AF0AE7D35}" created="2022-08-09T18:44:49.87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846782054" sldId="267"/>
      <ac:picMk id="5" creationId="{15412E98-CEA8-AD74-8B83-81EA1B8831B5}"/>
    </ac:deMkLst>
    <p188:txBody>
      <a:bodyPr/>
      <a:lstStyle/>
      <a:p>
        <a:r>
          <a:rPr lang="en-US"/>
          <a:t>Locked: half-page wide (3.5 in)</a:t>
        </a:r>
      </a:p>
    </p188:txBody>
  </p188:cm>
  <p188:cm id="{0BF89178-0330-4145-9F73-1261ADBFEEFC}" authorId="{EB1F6FF8-8334-F068-273F-8C2AF0AE7D35}" created="2022-08-09T19:03:09.31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846782054" sldId="267"/>
      <ac:picMk id="5" creationId="{15412E98-CEA8-AD74-8B83-81EA1B8831B5}"/>
    </ac:deMkLst>
    <p188:txBody>
      <a:bodyPr/>
      <a:lstStyle/>
      <a:p>
        <a:r>
          <a:rPr lang="en-US"/>
          <a:t>Fig. 3 (half page)</a:t>
        </a:r>
      </a:p>
    </p188:txBody>
  </p188:cm>
</p188:cmLst>
</file>

<file path=ppt/comments/modernComment_10C_BED0152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1DACC63-F979-4429-B10A-AA83698464B5}" authorId="{EB1F6FF8-8334-F068-273F-8C2AF0AE7D35}" created="2022-08-09T19:01:56.43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201307945" sldId="268"/>
      <ac:picMk id="2" creationId="{4D7D7E82-6063-D906-DA06-A0BA46D0A937}"/>
    </ac:deMkLst>
    <p188:txBody>
      <a:bodyPr/>
      <a:lstStyle/>
      <a:p>
        <a:r>
          <a:rPr lang="en-US"/>
          <a:t>Fig. 1 (full page)</a:t>
        </a:r>
      </a:p>
    </p188:txBody>
  </p188:cm>
</p188:cmLst>
</file>

<file path=ppt/comments/modernComment_10D_32A672E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9490E9C-C078-4F01-B058-20830BC31CFB}" authorId="{EB1F6FF8-8334-F068-273F-8C2AF0AE7D35}" created="2022-08-09T19:04:39.17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849769197" sldId="269"/>
      <ac:picMk id="2" creationId="{E022D003-E279-29BE-D39D-4597BCB23E94}"/>
    </ac:deMkLst>
    <p188:replyLst>
      <p188:reply id="{2C6C9460-AA98-4813-B5A0-C8A9C44DFBC3}" authorId="{EB1F6FF8-8334-F068-273F-8C2AF0AE7D35}" created="2022-08-09T19:04:53.532">
        <p188:txBody>
          <a:bodyPr/>
          <a:lstStyle/>
          <a:p>
            <a:r>
              <a:rPr lang="en-US"/>
              <a:t>Feels like it might not be that useful, so might delete</a:t>
            </a:r>
          </a:p>
        </p188:txBody>
      </p188:reply>
    </p188:replyLst>
    <p188:txBody>
      <a:bodyPr/>
      <a:lstStyle/>
      <a:p>
        <a:r>
          <a:rPr lang="en-US"/>
          <a:t>Fig. 4 (half page)</a:t>
        </a:r>
      </a:p>
    </p188:txBody>
  </p188:cm>
</p188:cmLst>
</file>

<file path=ppt/comments/modernComment_10E_1790A44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F5343F2-7B31-4E9C-A28D-9C6DD7B2A3C0}" authorId="{EB1F6FF8-8334-F068-273F-8C2AF0AE7D35}" created="2022-08-09T19:07:32.810">
    <pc:sldMkLst xmlns:pc="http://schemas.microsoft.com/office/powerpoint/2013/main/command">
      <pc:docMk/>
      <pc:sldMk cId="395355206" sldId="270"/>
    </pc:sldMkLst>
    <p188:txBody>
      <a:bodyPr/>
      <a:lstStyle/>
      <a:p>
        <a:r>
          <a:rPr lang="en-US"/>
          <a:t>Full chart - full page wide is Fig. 6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8D86-3EA7-4099-BDE2-BAB692952D5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8316-2495-45DB-8BC7-4BD4DEBE1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4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8D86-3EA7-4099-BDE2-BAB692952D5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8316-2495-45DB-8BC7-4BD4DEBE1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5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8D86-3EA7-4099-BDE2-BAB692952D5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8316-2495-45DB-8BC7-4BD4DEBE1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2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8D86-3EA7-4099-BDE2-BAB692952D5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8316-2495-45DB-8BC7-4BD4DEBE1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2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8D86-3EA7-4099-BDE2-BAB692952D5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8316-2495-45DB-8BC7-4BD4DEBE1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9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8D86-3EA7-4099-BDE2-BAB692952D5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8316-2495-45DB-8BC7-4BD4DEBE1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8D86-3EA7-4099-BDE2-BAB692952D5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8316-2495-45DB-8BC7-4BD4DEBE1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0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8D86-3EA7-4099-BDE2-BAB692952D5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8316-2495-45DB-8BC7-4BD4DEBE1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4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8D86-3EA7-4099-BDE2-BAB692952D5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8316-2495-45DB-8BC7-4BD4DEBE1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2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8D86-3EA7-4099-BDE2-BAB692952D5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8316-2495-45DB-8BC7-4BD4DEBE1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0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8D86-3EA7-4099-BDE2-BAB692952D5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8316-2495-45DB-8BC7-4BD4DEBE1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3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A8D86-3EA7-4099-BDE2-BAB692952D5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78316-2495-45DB-8BC7-4BD4DEBE1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4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5_F54C990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7_7C05FEC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AFF13C2D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57F5DAEF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E_1790A44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8/10/relationships/comments" Target="../comments/modernComment_108_118949A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C_BED015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9_B0E3700C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0B_A9AE726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8/10/relationships/comments" Target="../comments/modernComment_10D_32A672ED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microsoft.com/office/2018/10/relationships/comments" Target="../comments/modernComment_106_6CABD80C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102_2DBD1D1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0A_F52095C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FACC86-668D-EC1A-FF9D-7FC0F6EFC6AE}"/>
              </a:ext>
            </a:extLst>
          </p:cNvPr>
          <p:cNvSpPr txBox="1"/>
          <p:nvPr/>
        </p:nvSpPr>
        <p:spPr>
          <a:xfrm>
            <a:off x="4862329" y="2782669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FIGURES</a:t>
            </a:r>
          </a:p>
        </p:txBody>
      </p:sp>
    </p:spTree>
    <p:extLst>
      <p:ext uri="{BB962C8B-B14F-4D97-AF65-F5344CB8AC3E}">
        <p14:creationId xmlns:p14="http://schemas.microsoft.com/office/powerpoint/2010/main" val="4190270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12D9A-E3E1-5BF8-8702-3B5844438A48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4223940345"/>
              </p:ext>
            </p:extLst>
          </p:nvPr>
        </p:nvGraphicFramePr>
        <p:xfrm>
          <a:off x="2628720" y="592999"/>
          <a:ext cx="3200723" cy="3033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3971">
                  <a:extLst>
                    <a:ext uri="{9D8B030D-6E8A-4147-A177-3AD203B41FA5}">
                      <a16:colId xmlns:a16="http://schemas.microsoft.com/office/drawing/2014/main" val="180152847"/>
                    </a:ext>
                  </a:extLst>
                </a:gridCol>
                <a:gridCol w="1339991">
                  <a:extLst>
                    <a:ext uri="{9D8B030D-6E8A-4147-A177-3AD203B41FA5}">
                      <a16:colId xmlns:a16="http://schemas.microsoft.com/office/drawing/2014/main" val="3326066288"/>
                    </a:ext>
                  </a:extLst>
                </a:gridCol>
                <a:gridCol w="1276761">
                  <a:extLst>
                    <a:ext uri="{9D8B030D-6E8A-4147-A177-3AD203B41FA5}">
                      <a16:colId xmlns:a16="http://schemas.microsoft.com/office/drawing/2014/main" val="2189465860"/>
                    </a:ext>
                  </a:extLst>
                </a:gridCol>
              </a:tblGrid>
              <a:tr h="4067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small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 Type</a:t>
                      </a:r>
                      <a:endParaRPr lang="en-US" sz="1000" cap="small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Raspberry Pi 4 Pin Number</a:t>
                      </a:r>
                      <a:endParaRPr lang="en-US" sz="1000" cap="small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Breakout Board Pin Number</a:t>
                      </a:r>
                      <a:endParaRPr lang="en-US" sz="1000" cap="small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316939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Ground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631907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3.3V Power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973311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SDA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892748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SCL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050135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MOSI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362687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MISO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238495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SCLK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668987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CS</a:t>
                      </a: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955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43782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B0ED26-96F0-F201-5512-45481574F311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3259793055"/>
              </p:ext>
            </p:extLst>
          </p:nvPr>
        </p:nvGraphicFramePr>
        <p:xfrm>
          <a:off x="2628720" y="593000"/>
          <a:ext cx="3200400" cy="36575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80152847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326066288"/>
                    </a:ext>
                  </a:extLst>
                </a:gridCol>
              </a:tblGrid>
              <a:tr h="4425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Layer</a:t>
                      </a:r>
                      <a:endParaRPr lang="en-US" sz="1000" cap="small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Shape</a:t>
                      </a: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316939"/>
                  </a:ext>
                </a:extLst>
              </a:tr>
              <a:tr h="3572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2D Convolution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(None, 78, 58, 64)</a:t>
                      </a: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631907"/>
                  </a:ext>
                </a:extLst>
              </a:tr>
              <a:tr h="3572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2D Max Pooling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(None, 39, 29, 64)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973311"/>
                  </a:ext>
                </a:extLst>
              </a:tr>
              <a:tr h="3572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2D Convolution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(None, 37, 27, 64)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892748"/>
                  </a:ext>
                </a:extLst>
              </a:tr>
              <a:tr h="3572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2D Max Pooling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(None, 18, 13, 64)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050135"/>
                  </a:ext>
                </a:extLst>
              </a:tr>
              <a:tr h="3572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2D Convolution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(None, 16, 11, 64)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362687"/>
                  </a:ext>
                </a:extLst>
              </a:tr>
              <a:tr h="3572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2D Max Pooling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(None, 8, 5, 64)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238495"/>
                  </a:ext>
                </a:extLst>
              </a:tr>
              <a:tr h="3572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Flatten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(None, 2560)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668987"/>
                  </a:ext>
                </a:extLst>
              </a:tr>
              <a:tr h="3572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Dense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(None, 512)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955660"/>
                  </a:ext>
                </a:extLst>
              </a:tr>
              <a:tr h="3572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Dense</a:t>
                      </a: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(None, 5)</a:t>
                      </a: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74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76768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C22245-5CBA-0E6E-5FF7-B329B31B07AC}"/>
              </a:ext>
            </a:extLst>
          </p:cNvPr>
          <p:cNvSpPr txBox="1"/>
          <p:nvPr/>
        </p:nvSpPr>
        <p:spPr>
          <a:xfrm>
            <a:off x="617577" y="2782669"/>
            <a:ext cx="10956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ANYTHING AFTER THIS POINT IS UNUSED</a:t>
            </a:r>
          </a:p>
        </p:txBody>
      </p:sp>
    </p:spTree>
    <p:extLst>
      <p:ext uri="{BB962C8B-B14F-4D97-AF65-F5344CB8AC3E}">
        <p14:creationId xmlns:p14="http://schemas.microsoft.com/office/powerpoint/2010/main" val="2052042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81FB2DD-84F0-21AD-CC66-E950BCBB1084}"/>
              </a:ext>
            </a:extLst>
          </p:cNvPr>
          <p:cNvGrpSpPr/>
          <p:nvPr/>
        </p:nvGrpSpPr>
        <p:grpSpPr>
          <a:xfrm>
            <a:off x="1140724" y="422412"/>
            <a:ext cx="10595599" cy="4686301"/>
            <a:chOff x="1140724" y="422412"/>
            <a:chExt cx="10595599" cy="468630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C9B817E-F2A6-B20F-5C43-9957CBBFF619}"/>
                </a:ext>
              </a:extLst>
            </p:cNvPr>
            <p:cNvSpPr/>
            <p:nvPr/>
          </p:nvSpPr>
          <p:spPr>
            <a:xfrm>
              <a:off x="1140724" y="422412"/>
              <a:ext cx="9910552" cy="13268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31D0297-DE07-B7D9-39B0-81A370DB80C5}"/>
                </a:ext>
              </a:extLst>
            </p:cNvPr>
            <p:cNvSpPr/>
            <p:nvPr/>
          </p:nvSpPr>
          <p:spPr>
            <a:xfrm>
              <a:off x="1328947" y="628649"/>
              <a:ext cx="1610139" cy="914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 Learning Model Architecture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DE593A1-570E-9157-066D-88205AC669DE}"/>
                </a:ext>
              </a:extLst>
            </p:cNvPr>
            <p:cNvSpPr/>
            <p:nvPr/>
          </p:nvSpPr>
          <p:spPr>
            <a:xfrm>
              <a:off x="3299276" y="628649"/>
              <a:ext cx="1610139" cy="914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 CNN Type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4765BE4-FEC1-15A5-9A60-E6911EAAA924}"/>
                </a:ext>
              </a:extLst>
            </p:cNvPr>
            <p:cNvSpPr/>
            <p:nvPr/>
          </p:nvSpPr>
          <p:spPr>
            <a:xfrm>
              <a:off x="5296000" y="628649"/>
              <a:ext cx="1610139" cy="914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Classify Images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446EB19-AFD4-5BA3-C7E9-425A708CBD82}"/>
                </a:ext>
              </a:extLst>
            </p:cNvPr>
            <p:cNvSpPr/>
            <p:nvPr/>
          </p:nvSpPr>
          <p:spPr>
            <a:xfrm>
              <a:off x="7266329" y="616226"/>
              <a:ext cx="1610139" cy="914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Understand Variation in the Results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52E9A53-1527-5599-0978-0E707154E522}"/>
                </a:ext>
              </a:extLst>
            </p:cNvPr>
            <p:cNvSpPr/>
            <p:nvPr/>
          </p:nvSpPr>
          <p:spPr>
            <a:xfrm>
              <a:off x="9236658" y="616226"/>
              <a:ext cx="1610139" cy="914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Investigate Errors and their Causes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5A66CB6-6B96-4AB0-036C-C616EB2BB3B1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2939086" y="1085849"/>
              <a:ext cx="3601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3861D47-9909-DBDB-3F3A-97F06988E907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4909415" y="1085849"/>
              <a:ext cx="3865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608076E-CE61-7D9F-52E5-E2D2D35F4FEA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6906139" y="1073426"/>
              <a:ext cx="360190" cy="124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F4B74FA-35D9-475A-7F08-8404A7A3CB0B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8876468" y="1073426"/>
              <a:ext cx="3601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BFB2716-14B1-AB18-FC08-EE5A1F5D6DEF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10041727" y="1530626"/>
              <a:ext cx="1" cy="4124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587A8A5-5854-5567-5E79-F01C2624C155}"/>
                </a:ext>
              </a:extLst>
            </p:cNvPr>
            <p:cNvSpPr/>
            <p:nvPr/>
          </p:nvSpPr>
          <p:spPr>
            <a:xfrm>
              <a:off x="1140724" y="2102125"/>
              <a:ext cx="9910552" cy="13268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4BE7E168-4017-4F7A-311A-C1480330203B}"/>
                </a:ext>
              </a:extLst>
            </p:cNvPr>
            <p:cNvSpPr/>
            <p:nvPr/>
          </p:nvSpPr>
          <p:spPr>
            <a:xfrm>
              <a:off x="2314111" y="2308362"/>
              <a:ext cx="1610139" cy="914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Labeling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6E18134-A1CA-3B6D-F512-A48B2FCC1AF6}"/>
                </a:ext>
              </a:extLst>
            </p:cNvPr>
            <p:cNvSpPr/>
            <p:nvPr/>
          </p:nvSpPr>
          <p:spPr>
            <a:xfrm>
              <a:off x="5300142" y="2309604"/>
              <a:ext cx="1610139" cy="914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Development of Code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AFC9807-A1BE-F33C-F8E4-77031471A41D}"/>
                </a:ext>
              </a:extLst>
            </p:cNvPr>
            <p:cNvSpPr/>
            <p:nvPr/>
          </p:nvSpPr>
          <p:spPr>
            <a:xfrm>
              <a:off x="8251493" y="2308362"/>
              <a:ext cx="1610139" cy="914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Separation for Training and Testing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398E67B-CB2B-82E6-AEC4-0883F98742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9180" y="1943101"/>
              <a:ext cx="69225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91A046-761E-E2C0-1E99-D35F99A3E1C6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3119181" y="1943101"/>
              <a:ext cx="0" cy="3652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4CA6E26-B9C0-3CA2-09C8-206EE9BFA2BC}"/>
                </a:ext>
              </a:extLst>
            </p:cNvPr>
            <p:cNvCxnSpPr>
              <a:cxnSpLocks/>
              <a:stCxn id="28" idx="3"/>
              <a:endCxn id="29" idx="1"/>
            </p:cNvCxnSpPr>
            <p:nvPr/>
          </p:nvCxnSpPr>
          <p:spPr>
            <a:xfrm>
              <a:off x="3924250" y="2765562"/>
              <a:ext cx="1375892" cy="12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C307C94-19FF-692C-C72F-E0AACD42C4E3}"/>
                </a:ext>
              </a:extLst>
            </p:cNvPr>
            <p:cNvCxnSpPr>
              <a:cxnSpLocks/>
              <a:stCxn id="29" idx="3"/>
              <a:endCxn id="30" idx="1"/>
            </p:cNvCxnSpPr>
            <p:nvPr/>
          </p:nvCxnSpPr>
          <p:spPr>
            <a:xfrm flipV="1">
              <a:off x="6910281" y="2765562"/>
              <a:ext cx="1341212" cy="12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A0B3BFF-1A0C-E5FE-3076-A2DD2968BAA5}"/>
                </a:ext>
              </a:extLst>
            </p:cNvPr>
            <p:cNvSpPr/>
            <p:nvPr/>
          </p:nvSpPr>
          <p:spPr>
            <a:xfrm>
              <a:off x="1140724" y="3781838"/>
              <a:ext cx="9910552" cy="132687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6EF79BE2-2D5B-254D-2B3C-1D339D60786B}"/>
                </a:ext>
              </a:extLst>
            </p:cNvPr>
            <p:cNvSpPr/>
            <p:nvPr/>
          </p:nvSpPr>
          <p:spPr>
            <a:xfrm>
              <a:off x="1328947" y="3988075"/>
              <a:ext cx="1610139" cy="914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Define Parameters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0E12F2A-41EE-1F63-68B7-C6CF23E4D16D}"/>
                </a:ext>
              </a:extLst>
            </p:cNvPr>
            <p:cNvSpPr/>
            <p:nvPr/>
          </p:nvSpPr>
          <p:spPr>
            <a:xfrm>
              <a:off x="3299276" y="3988075"/>
              <a:ext cx="1610139" cy="914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 and Validate the Model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5E25BC82-364A-FF4B-A6A1-6A3D9CB1EA24}"/>
                </a:ext>
              </a:extLst>
            </p:cNvPr>
            <p:cNvSpPr/>
            <p:nvPr/>
          </p:nvSpPr>
          <p:spPr>
            <a:xfrm>
              <a:off x="5296000" y="3988075"/>
              <a:ext cx="1610139" cy="914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Analyze Accuracy and Loss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3356D87-B767-0EA3-7DE5-AFF51ABE367C}"/>
                </a:ext>
              </a:extLst>
            </p:cNvPr>
            <p:cNvSpPr/>
            <p:nvPr/>
          </p:nvSpPr>
          <p:spPr>
            <a:xfrm>
              <a:off x="7266329" y="3975652"/>
              <a:ext cx="1610139" cy="914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Evaluate Performance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812F26E5-368E-A1EC-6B30-42E3B053FC22}"/>
                </a:ext>
              </a:extLst>
            </p:cNvPr>
            <p:cNvSpPr/>
            <p:nvPr/>
          </p:nvSpPr>
          <p:spPr>
            <a:xfrm>
              <a:off x="9236658" y="3975652"/>
              <a:ext cx="1610139" cy="914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16722C3-8525-8542-538B-F02199E26370}"/>
                </a:ext>
              </a:extLst>
            </p:cNvPr>
            <p:cNvCxnSpPr>
              <a:cxnSpLocks/>
              <a:stCxn id="54" idx="3"/>
              <a:endCxn id="55" idx="1"/>
            </p:cNvCxnSpPr>
            <p:nvPr/>
          </p:nvCxnSpPr>
          <p:spPr>
            <a:xfrm>
              <a:off x="2939086" y="4445275"/>
              <a:ext cx="3601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97ED754-7EAC-85BB-8D88-8B8F6B34C3D9}"/>
                </a:ext>
              </a:extLst>
            </p:cNvPr>
            <p:cNvCxnSpPr>
              <a:cxnSpLocks/>
              <a:stCxn id="55" idx="3"/>
              <a:endCxn id="56" idx="1"/>
            </p:cNvCxnSpPr>
            <p:nvPr/>
          </p:nvCxnSpPr>
          <p:spPr>
            <a:xfrm>
              <a:off x="4909415" y="4445275"/>
              <a:ext cx="3865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4866A5B-B884-98BD-E08B-6B1FD4687798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 flipV="1">
              <a:off x="6906139" y="4432852"/>
              <a:ext cx="360190" cy="124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929A6B1-0121-8E67-CDD5-29468898F8AF}"/>
                </a:ext>
              </a:extLst>
            </p:cNvPr>
            <p:cNvCxnSpPr>
              <a:cxnSpLocks/>
              <a:stCxn id="57" idx="3"/>
              <a:endCxn id="58" idx="1"/>
            </p:cNvCxnSpPr>
            <p:nvPr/>
          </p:nvCxnSpPr>
          <p:spPr>
            <a:xfrm>
              <a:off x="8876468" y="4432852"/>
              <a:ext cx="3601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39E612E-6261-47D5-6DD8-E52CE4B7145A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9056563" y="3222762"/>
              <a:ext cx="0" cy="3652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9C3AEB1-61EA-C6C8-9292-BF9038157D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4015" y="3588023"/>
              <a:ext cx="69225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A8D00F8-3D22-CA74-8506-E4300BD701F3}"/>
                </a:ext>
              </a:extLst>
            </p:cNvPr>
            <p:cNvCxnSpPr>
              <a:cxnSpLocks/>
              <a:endCxn id="54" idx="0"/>
            </p:cNvCxnSpPr>
            <p:nvPr/>
          </p:nvCxnSpPr>
          <p:spPr>
            <a:xfrm>
              <a:off x="2134017" y="3588023"/>
              <a:ext cx="0" cy="4000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9AE1388-287B-6169-57B2-0B03AAACC8E6}"/>
                </a:ext>
              </a:extLst>
            </p:cNvPr>
            <p:cNvSpPr txBox="1"/>
            <p:nvPr/>
          </p:nvSpPr>
          <p:spPr>
            <a:xfrm rot="5400000">
              <a:off x="10557969" y="916574"/>
              <a:ext cx="13268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A749A02-6BAA-6D7A-7AE3-288087FEB01A}"/>
                </a:ext>
              </a:extLst>
            </p:cNvPr>
            <p:cNvSpPr txBox="1"/>
            <p:nvPr/>
          </p:nvSpPr>
          <p:spPr>
            <a:xfrm rot="5400000">
              <a:off x="10557795" y="2596285"/>
              <a:ext cx="13268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Composition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37773FA-E381-E9FF-DCBC-B45D7F998D32}"/>
                </a:ext>
              </a:extLst>
            </p:cNvPr>
            <p:cNvSpPr txBox="1"/>
            <p:nvPr/>
          </p:nvSpPr>
          <p:spPr>
            <a:xfrm rot="5400000">
              <a:off x="10561085" y="4275996"/>
              <a:ext cx="13268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F7399B9-B70A-AAD0-EC1A-9EA54F9F05C8}"/>
                </a:ext>
              </a:extLst>
            </p:cNvPr>
            <p:cNvSpPr txBox="1"/>
            <p:nvPr/>
          </p:nvSpPr>
          <p:spPr>
            <a:xfrm rot="5400000">
              <a:off x="11240047" y="3432166"/>
              <a:ext cx="6539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4542FAC-9DA2-EED6-BA89-4D6D9AF70B06}"/>
                </a:ext>
              </a:extLst>
            </p:cNvPr>
            <p:cNvCxnSpPr>
              <a:cxnSpLocks/>
              <a:endCxn id="82" idx="3"/>
            </p:cNvCxnSpPr>
            <p:nvPr/>
          </p:nvCxnSpPr>
          <p:spPr>
            <a:xfrm flipV="1">
              <a:off x="11567046" y="3928442"/>
              <a:ext cx="0" cy="5168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B637162-CEBB-EC4B-D92E-1204176890F8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V="1">
              <a:off x="11390510" y="2765562"/>
              <a:ext cx="176536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6798370-99A6-788A-61D4-DCA4700246C9}"/>
                </a:ext>
              </a:extLst>
            </p:cNvPr>
            <p:cNvCxnSpPr>
              <a:stCxn id="81" idx="0"/>
            </p:cNvCxnSpPr>
            <p:nvPr/>
          </p:nvCxnSpPr>
          <p:spPr>
            <a:xfrm>
              <a:off x="11393800" y="4445274"/>
              <a:ext cx="173246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F950ECF-8C00-50A8-9AD2-E030F2AAE3FB}"/>
                </a:ext>
              </a:extLst>
            </p:cNvPr>
            <p:cNvCxnSpPr>
              <a:cxnSpLocks/>
              <a:stCxn id="82" idx="1"/>
            </p:cNvCxnSpPr>
            <p:nvPr/>
          </p:nvCxnSpPr>
          <p:spPr>
            <a:xfrm flipV="1">
              <a:off x="11567046" y="2765562"/>
              <a:ext cx="0" cy="5088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82238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4789B51-2FB0-1CD5-FE15-EC674D12FC61}"/>
              </a:ext>
            </a:extLst>
          </p:cNvPr>
          <p:cNvGrpSpPr/>
          <p:nvPr/>
        </p:nvGrpSpPr>
        <p:grpSpPr>
          <a:xfrm>
            <a:off x="1140724" y="422411"/>
            <a:ext cx="10855337" cy="4686302"/>
            <a:chOff x="1140724" y="422411"/>
            <a:chExt cx="10855337" cy="468630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CFE641D-72E2-2071-66A4-7A600D811E77}"/>
                </a:ext>
              </a:extLst>
            </p:cNvPr>
            <p:cNvSpPr/>
            <p:nvPr/>
          </p:nvSpPr>
          <p:spPr>
            <a:xfrm>
              <a:off x="1140724" y="422411"/>
              <a:ext cx="9910552" cy="13268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98BFA6C-F83E-A2D6-ADAC-B250039B3DC6}"/>
                </a:ext>
              </a:extLst>
            </p:cNvPr>
            <p:cNvSpPr/>
            <p:nvPr/>
          </p:nvSpPr>
          <p:spPr>
            <a:xfrm>
              <a:off x="2415363" y="628649"/>
              <a:ext cx="1610139" cy="914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Overall System Architecture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DD1451B-80FD-0664-97E9-D3E6ED4BFC0A}"/>
                </a:ext>
              </a:extLst>
            </p:cNvPr>
            <p:cNvSpPr/>
            <p:nvPr/>
          </p:nvSpPr>
          <p:spPr>
            <a:xfrm>
              <a:off x="5300141" y="633617"/>
              <a:ext cx="1610139" cy="914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Camera Details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9D96527-CFF3-760C-2405-1BB43159E3CB}"/>
                </a:ext>
              </a:extLst>
            </p:cNvPr>
            <p:cNvSpPr/>
            <p:nvPr/>
          </p:nvSpPr>
          <p:spPr>
            <a:xfrm>
              <a:off x="8184919" y="626569"/>
              <a:ext cx="1610139" cy="914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Connection Details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9DDBAD3-2E6B-48AC-995F-D3D30272072E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4025502" y="1085849"/>
              <a:ext cx="1274639" cy="49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E9D5D50-B722-C92E-9E57-BC46B745FBE6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6910280" y="1083769"/>
              <a:ext cx="1274639" cy="70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A200CE-6E6A-0D79-B7C8-4C669E0F2C12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8989989" y="1540969"/>
              <a:ext cx="0" cy="3998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F42D770-F6C6-CC34-A30F-9901E996984A}"/>
                </a:ext>
              </a:extLst>
            </p:cNvPr>
            <p:cNvSpPr/>
            <p:nvPr/>
          </p:nvSpPr>
          <p:spPr>
            <a:xfrm>
              <a:off x="1140724" y="2102124"/>
              <a:ext cx="9910552" cy="13268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15A2D3C-4E9B-57EB-6943-9806CEC17F52}"/>
                </a:ext>
              </a:extLst>
            </p:cNvPr>
            <p:cNvSpPr/>
            <p:nvPr/>
          </p:nvSpPr>
          <p:spPr>
            <a:xfrm>
              <a:off x="1842453" y="2303143"/>
              <a:ext cx="1610139" cy="914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Overall Dataset Architecture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CD22C56-C684-DBE8-3804-63F0E12F9BBD}"/>
                </a:ext>
              </a:extLst>
            </p:cNvPr>
            <p:cNvSpPr/>
            <p:nvPr/>
          </p:nvSpPr>
          <p:spPr>
            <a:xfrm>
              <a:off x="4165726" y="2305267"/>
              <a:ext cx="1610139" cy="914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Properties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E0EC5D3-D947-E66D-A987-E08276E1F4D1}"/>
                </a:ext>
              </a:extLst>
            </p:cNvPr>
            <p:cNvSpPr/>
            <p:nvPr/>
          </p:nvSpPr>
          <p:spPr>
            <a:xfrm>
              <a:off x="6472124" y="2313181"/>
              <a:ext cx="1610139" cy="914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Difficulties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A8DD7B-3E68-322B-E8AA-90E81F976E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6314" y="1940868"/>
              <a:ext cx="63436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E49AE81-ED17-3D57-164D-399AA1145B99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2647523" y="1920832"/>
              <a:ext cx="0" cy="382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72D6B1-1285-2077-77C0-681290DA13F7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3452592" y="2760343"/>
              <a:ext cx="713134" cy="21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EEC2374-D69D-A5C3-444C-1B10B6DD4378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>
              <a:off x="5775865" y="2762467"/>
              <a:ext cx="696259" cy="79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92FCEC-85CE-0BD6-4005-4ED6A7946E0B}"/>
                </a:ext>
              </a:extLst>
            </p:cNvPr>
            <p:cNvSpPr/>
            <p:nvPr/>
          </p:nvSpPr>
          <p:spPr>
            <a:xfrm>
              <a:off x="1140724" y="3781837"/>
              <a:ext cx="9910552" cy="132687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20126D6-6DB8-FCF8-BFC9-778B3EB7A74E}"/>
                </a:ext>
              </a:extLst>
            </p:cNvPr>
            <p:cNvSpPr/>
            <p:nvPr/>
          </p:nvSpPr>
          <p:spPr>
            <a:xfrm>
              <a:off x="1450683" y="3988073"/>
              <a:ext cx="1610139" cy="914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Detailing Algorithm Functions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5580028-F4BF-8377-C437-358197841E4C}"/>
                </a:ext>
              </a:extLst>
            </p:cNvPr>
            <p:cNvSpPr/>
            <p:nvPr/>
          </p:nvSpPr>
          <p:spPr>
            <a:xfrm>
              <a:off x="3373422" y="3988073"/>
              <a:ext cx="1610139" cy="914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Explaining Model Variables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7B82F89-315B-762A-27FD-998BDA3D46B1}"/>
                </a:ext>
              </a:extLst>
            </p:cNvPr>
            <p:cNvSpPr/>
            <p:nvPr/>
          </p:nvSpPr>
          <p:spPr>
            <a:xfrm>
              <a:off x="5296000" y="3988074"/>
              <a:ext cx="1610139" cy="914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Describing Image Transformation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079C82D-D5DD-4892-63CE-D3FA7CD6F973}"/>
                </a:ext>
              </a:extLst>
            </p:cNvPr>
            <p:cNvSpPr/>
            <p:nvPr/>
          </p:nvSpPr>
          <p:spPr>
            <a:xfrm>
              <a:off x="7208440" y="3992879"/>
              <a:ext cx="1610139" cy="914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 and Validation Experimental Results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74E68C5-ADE4-233B-C5CC-D4928B956CA1}"/>
                </a:ext>
              </a:extLst>
            </p:cNvPr>
            <p:cNvSpPr/>
            <p:nvPr/>
          </p:nvSpPr>
          <p:spPr>
            <a:xfrm>
              <a:off x="9129858" y="3988074"/>
              <a:ext cx="1610139" cy="914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 and Discussing Future Work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8E1DF57-5B4F-6C63-507B-25744AD27A2C}"/>
                </a:ext>
              </a:extLst>
            </p:cNvPr>
            <p:cNvCxnSpPr>
              <a:cxnSpLocks/>
              <a:stCxn id="23" idx="3"/>
              <a:endCxn id="24" idx="1"/>
            </p:cNvCxnSpPr>
            <p:nvPr/>
          </p:nvCxnSpPr>
          <p:spPr>
            <a:xfrm>
              <a:off x="3060822" y="4445273"/>
              <a:ext cx="312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70D7AFB-4D23-A775-3E12-E0C21839BA52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>
              <a:off x="4983561" y="4445273"/>
              <a:ext cx="312439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2A9D8BD-7B23-95FC-FFE3-00AD3D8A1B97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>
              <a:off x="6906139" y="4445274"/>
              <a:ext cx="302301" cy="48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0E044F1-5746-8FC2-D4FC-F122CC77E5CF}"/>
                </a:ext>
              </a:extLst>
            </p:cNvPr>
            <p:cNvCxnSpPr>
              <a:cxnSpLocks/>
              <a:stCxn id="26" idx="3"/>
              <a:endCxn id="27" idx="1"/>
            </p:cNvCxnSpPr>
            <p:nvPr/>
          </p:nvCxnSpPr>
          <p:spPr>
            <a:xfrm flipV="1">
              <a:off x="8818579" y="4445274"/>
              <a:ext cx="311279" cy="48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FB25B93-7E86-8017-320F-80CD50CC4759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9592660" y="3227581"/>
              <a:ext cx="2" cy="360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4C6F135-9E2B-69AB-FA3C-0AAFADCDA2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5753" y="3588021"/>
              <a:ext cx="73369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0E8591B-81A8-12E2-D0BC-3FAED2F2EC82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2255753" y="3588021"/>
              <a:ext cx="0" cy="4000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3F1307-54AF-A104-B9D7-B1B30C7884B5}"/>
                </a:ext>
              </a:extLst>
            </p:cNvPr>
            <p:cNvSpPr txBox="1"/>
            <p:nvPr/>
          </p:nvSpPr>
          <p:spPr>
            <a:xfrm rot="5400000">
              <a:off x="10680225" y="793462"/>
              <a:ext cx="13268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 Architecture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0820F76-36BB-6B3E-32E8-1EF32F29040B}"/>
                </a:ext>
              </a:extLst>
            </p:cNvPr>
            <p:cNvSpPr txBox="1"/>
            <p:nvPr/>
          </p:nvSpPr>
          <p:spPr>
            <a:xfrm rot="5400000">
              <a:off x="10557795" y="2596287"/>
              <a:ext cx="13268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6712BC-8A68-FD3C-EF6F-66FE22B61F79}"/>
                </a:ext>
              </a:extLst>
            </p:cNvPr>
            <p:cNvSpPr txBox="1"/>
            <p:nvPr/>
          </p:nvSpPr>
          <p:spPr>
            <a:xfrm rot="5400000">
              <a:off x="10687485" y="4152888"/>
              <a:ext cx="13268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Algorithm and Results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ADE716D-104B-F14A-A220-92670CA21D6C}"/>
                </a:ext>
              </a:extLst>
            </p:cNvPr>
            <p:cNvSpPr txBox="1"/>
            <p:nvPr/>
          </p:nvSpPr>
          <p:spPr>
            <a:xfrm rot="5400000">
              <a:off x="11499785" y="3432165"/>
              <a:ext cx="6539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DC70436-46B7-A2E2-1EDB-FC324BFBAB8E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11826784" y="3928441"/>
              <a:ext cx="0" cy="5168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69ADBA1-0DFF-8FCD-F053-DCB32D15BEA9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>
              <a:off x="11390510" y="2765564"/>
              <a:ext cx="43627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426F46E-5341-3931-747D-2C3905FA0985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V="1">
              <a:off x="11643310" y="4445273"/>
              <a:ext cx="183474" cy="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E5345AD-57D8-A293-A0DF-C3044C75E4BD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V="1">
              <a:off x="11826784" y="2765561"/>
              <a:ext cx="0" cy="5088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A296BBC-07F8-41F5-A6A0-BC9DDA886D14}"/>
                </a:ext>
              </a:extLst>
            </p:cNvPr>
            <p:cNvSpPr/>
            <p:nvPr/>
          </p:nvSpPr>
          <p:spPr>
            <a:xfrm>
              <a:off x="8787592" y="2313181"/>
              <a:ext cx="1610139" cy="914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Advantages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D92D90AF-D1D9-B139-EEB2-1CC79632455F}"/>
                </a:ext>
              </a:extLst>
            </p:cNvPr>
            <p:cNvCxnSpPr>
              <a:stCxn id="17" idx="3"/>
              <a:endCxn id="12" idx="1"/>
            </p:cNvCxnSpPr>
            <p:nvPr/>
          </p:nvCxnSpPr>
          <p:spPr>
            <a:xfrm>
              <a:off x="8082263" y="2770381"/>
              <a:ext cx="7053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573015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B3C6FFC-FB03-A528-0CEE-74FD34C762B4}"/>
              </a:ext>
            </a:extLst>
          </p:cNvPr>
          <p:cNvGrpSpPr>
            <a:grpSpLocks noChangeAspect="1"/>
          </p:cNvGrpSpPr>
          <p:nvPr/>
        </p:nvGrpSpPr>
        <p:grpSpPr>
          <a:xfrm>
            <a:off x="757361" y="566126"/>
            <a:ext cx="10049256" cy="2277871"/>
            <a:chOff x="548639" y="1798579"/>
            <a:chExt cx="10049220" cy="227786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64B3C3F-9839-71D4-6652-5BB9B9D4DEBC}"/>
                </a:ext>
              </a:extLst>
            </p:cNvPr>
            <p:cNvSpPr>
              <a:spLocks/>
            </p:cNvSpPr>
            <p:nvPr/>
          </p:nvSpPr>
          <p:spPr>
            <a:xfrm>
              <a:off x="653795" y="1798579"/>
              <a:ext cx="1335024" cy="329186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Data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A624FB6-3949-0EF4-D96D-C8B3C963A500}"/>
                </a:ext>
              </a:extLst>
            </p:cNvPr>
            <p:cNvGrpSpPr>
              <a:grpSpLocks/>
            </p:cNvGrpSpPr>
            <p:nvPr/>
          </p:nvGrpSpPr>
          <p:grpSpPr>
            <a:xfrm>
              <a:off x="548639" y="2340864"/>
              <a:ext cx="1545337" cy="1005840"/>
              <a:chOff x="1609343" y="2249424"/>
              <a:chExt cx="1545337" cy="1005840"/>
            </a:xfrm>
          </p:grpSpPr>
          <p:sp>
            <p:nvSpPr>
              <p:cNvPr id="36" name="Rectangle: Top Corners Rounded 35">
                <a:extLst>
                  <a:ext uri="{FF2B5EF4-FFF2-40B4-BE49-F238E27FC236}">
                    <a16:creationId xmlns:a16="http://schemas.microsoft.com/office/drawing/2014/main" id="{9F212443-5FA2-E794-F545-05C60132E0B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609344" y="2249424"/>
                <a:ext cx="1545336" cy="502920"/>
              </a:xfrm>
              <a:prstGeom prst="round2Same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Convolution</a:t>
                </a:r>
              </a:p>
            </p:txBody>
          </p:sp>
          <p:sp>
            <p:nvSpPr>
              <p:cNvPr id="37" name="Rectangle: Top Corners Rounded 36">
                <a:extLst>
                  <a:ext uri="{FF2B5EF4-FFF2-40B4-BE49-F238E27FC236}">
                    <a16:creationId xmlns:a16="http://schemas.microsoft.com/office/drawing/2014/main" id="{E6769B1D-DC49-05B5-7370-1F0D408CF52A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1609344" y="2752344"/>
                <a:ext cx="1545336" cy="502920"/>
              </a:xfrm>
              <a:prstGeom prst="round2Same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7164D86-8984-FB63-80DF-BE447BD8DB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9343" y="2819138"/>
                <a:ext cx="1545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E1951DF-8445-DF49-DB92-D74F512D8420}"/>
                </a:ext>
              </a:extLst>
            </p:cNvPr>
            <p:cNvGrpSpPr>
              <a:grpSpLocks/>
            </p:cNvGrpSpPr>
            <p:nvPr/>
          </p:nvGrpSpPr>
          <p:grpSpPr>
            <a:xfrm>
              <a:off x="4248911" y="2340864"/>
              <a:ext cx="1545337" cy="1005840"/>
              <a:chOff x="1609343" y="2249424"/>
              <a:chExt cx="1545337" cy="1005840"/>
            </a:xfrm>
          </p:grpSpPr>
          <p:sp>
            <p:nvSpPr>
              <p:cNvPr id="33" name="Rectangle: Top Corners Rounded 32">
                <a:extLst>
                  <a:ext uri="{FF2B5EF4-FFF2-40B4-BE49-F238E27FC236}">
                    <a16:creationId xmlns:a16="http://schemas.microsoft.com/office/drawing/2014/main" id="{5231DC79-C62A-2B8A-842E-AA152BE8CDD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609344" y="2249424"/>
                <a:ext cx="1545336" cy="502920"/>
              </a:xfrm>
              <a:prstGeom prst="round2Same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Convolution</a:t>
                </a:r>
              </a:p>
            </p:txBody>
          </p:sp>
          <p:sp>
            <p:nvSpPr>
              <p:cNvPr id="34" name="Rectangle: Top Corners Rounded 33">
                <a:extLst>
                  <a:ext uri="{FF2B5EF4-FFF2-40B4-BE49-F238E27FC236}">
                    <a16:creationId xmlns:a16="http://schemas.microsoft.com/office/drawing/2014/main" id="{3A6913BA-6ED8-AC28-3AF5-EF67C27776BF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1609344" y="2752344"/>
                <a:ext cx="1545336" cy="502920"/>
              </a:xfrm>
              <a:prstGeom prst="round2Same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86E59F2-1103-13BE-9E4A-BDDAE99386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9343" y="2819138"/>
                <a:ext cx="1545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2A0FE7B-6BFD-F999-EEC3-BCF78B4DC4AF}"/>
                </a:ext>
              </a:extLst>
            </p:cNvPr>
            <p:cNvGrpSpPr>
              <a:grpSpLocks/>
            </p:cNvGrpSpPr>
            <p:nvPr/>
          </p:nvGrpSpPr>
          <p:grpSpPr>
            <a:xfrm>
              <a:off x="2398775" y="2340864"/>
              <a:ext cx="1545337" cy="1005840"/>
              <a:chOff x="1609343" y="2249424"/>
              <a:chExt cx="1545337" cy="1005840"/>
            </a:xfrm>
          </p:grpSpPr>
          <p:sp>
            <p:nvSpPr>
              <p:cNvPr id="30" name="Rectangle: Top Corners Rounded 29">
                <a:extLst>
                  <a:ext uri="{FF2B5EF4-FFF2-40B4-BE49-F238E27FC236}">
                    <a16:creationId xmlns:a16="http://schemas.microsoft.com/office/drawing/2014/main" id="{E0AEAF13-E507-A702-D3A7-40383B4F52A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609344" y="2249424"/>
                <a:ext cx="1545336" cy="502920"/>
              </a:xfrm>
              <a:prstGeom prst="round2Same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Convolution</a:t>
                </a:r>
              </a:p>
            </p:txBody>
          </p:sp>
          <p:sp>
            <p:nvSpPr>
              <p:cNvPr id="31" name="Rectangle: Top Corners Rounded 30">
                <a:extLst>
                  <a:ext uri="{FF2B5EF4-FFF2-40B4-BE49-F238E27FC236}">
                    <a16:creationId xmlns:a16="http://schemas.microsoft.com/office/drawing/2014/main" id="{8FC82BCE-488F-A3D5-1C72-8E24D243FB82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1609344" y="2752344"/>
                <a:ext cx="1545336" cy="502920"/>
              </a:xfrm>
              <a:prstGeom prst="round2Same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BFBBCD8-A5B0-2790-5983-9564AADEA3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9343" y="2819138"/>
                <a:ext cx="1545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</a:p>
            </p:txBody>
          </p:sp>
        </p:grp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3247F73-7C75-9D86-35AF-9BD0A6AC5646}"/>
                </a:ext>
              </a:extLst>
            </p:cNvPr>
            <p:cNvSpPr>
              <a:spLocks/>
            </p:cNvSpPr>
            <p:nvPr/>
          </p:nvSpPr>
          <p:spPr>
            <a:xfrm>
              <a:off x="653795" y="3550659"/>
              <a:ext cx="1335024" cy="39319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Pooling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0A39A26-1945-E565-A8F9-FBEF63160EB9}"/>
                </a:ext>
              </a:extLst>
            </p:cNvPr>
            <p:cNvSpPr>
              <a:spLocks/>
            </p:cNvSpPr>
            <p:nvPr/>
          </p:nvSpPr>
          <p:spPr>
            <a:xfrm>
              <a:off x="4354067" y="3550659"/>
              <a:ext cx="1335024" cy="39319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Pooling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CFC104C-B3E0-5CDB-4529-2107F8B55559}"/>
                </a:ext>
              </a:extLst>
            </p:cNvPr>
            <p:cNvSpPr>
              <a:spLocks/>
            </p:cNvSpPr>
            <p:nvPr/>
          </p:nvSpPr>
          <p:spPr>
            <a:xfrm>
              <a:off x="2503931" y="3550659"/>
              <a:ext cx="1335024" cy="39319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Pooling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1458C29-4C0D-786C-FC07-AA525A879135}"/>
                </a:ext>
              </a:extLst>
            </p:cNvPr>
            <p:cNvSpPr>
              <a:spLocks/>
            </p:cNvSpPr>
            <p:nvPr/>
          </p:nvSpPr>
          <p:spPr>
            <a:xfrm>
              <a:off x="6099047" y="2633471"/>
              <a:ext cx="1271017" cy="420624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Flatten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13BCE9-2845-6758-C5ED-26AF1F747C8A}"/>
                </a:ext>
              </a:extLst>
            </p:cNvPr>
            <p:cNvCxnSpPr>
              <a:cxnSpLocks/>
              <a:stCxn id="3" idx="2"/>
              <a:endCxn id="36" idx="3"/>
            </p:cNvCxnSpPr>
            <p:nvPr/>
          </p:nvCxnSpPr>
          <p:spPr>
            <a:xfrm>
              <a:off x="1321307" y="2127765"/>
              <a:ext cx="1" cy="2130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43849AD-C484-EA51-7616-9B8254DE372A}"/>
                </a:ext>
              </a:extLst>
            </p:cNvPr>
            <p:cNvCxnSpPr>
              <a:cxnSpLocks/>
              <a:stCxn id="37" idx="3"/>
              <a:endCxn id="7" idx="0"/>
            </p:cNvCxnSpPr>
            <p:nvPr/>
          </p:nvCxnSpPr>
          <p:spPr>
            <a:xfrm flipH="1">
              <a:off x="1321307" y="3346704"/>
              <a:ext cx="1" cy="203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993605A7-04C3-C687-4564-BA6AA496F73A}"/>
                </a:ext>
              </a:extLst>
            </p:cNvPr>
            <p:cNvCxnSpPr>
              <a:cxnSpLocks/>
              <a:stCxn id="7" idx="3"/>
              <a:endCxn id="30" idx="2"/>
            </p:cNvCxnSpPr>
            <p:nvPr/>
          </p:nvCxnSpPr>
          <p:spPr>
            <a:xfrm flipV="1">
              <a:off x="1988819" y="2592324"/>
              <a:ext cx="409957" cy="1154931"/>
            </a:xfrm>
            <a:prstGeom prst="bentConnector3">
              <a:avLst>
                <a:gd name="adj1" fmla="val 5892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AFA1CE82-5064-FBE1-E98B-20C63A42C099}"/>
                </a:ext>
              </a:extLst>
            </p:cNvPr>
            <p:cNvCxnSpPr>
              <a:cxnSpLocks/>
              <a:stCxn id="9" idx="3"/>
              <a:endCxn id="33" idx="2"/>
            </p:cNvCxnSpPr>
            <p:nvPr/>
          </p:nvCxnSpPr>
          <p:spPr>
            <a:xfrm flipV="1">
              <a:off x="3838955" y="2592324"/>
              <a:ext cx="409957" cy="1154931"/>
            </a:xfrm>
            <a:prstGeom prst="bentConnector3">
              <a:avLst>
                <a:gd name="adj1" fmla="val 5998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38BA12F-2057-7867-1398-AC4A34F05CC2}"/>
                </a:ext>
              </a:extLst>
            </p:cNvPr>
            <p:cNvCxnSpPr>
              <a:cxnSpLocks/>
              <a:stCxn id="31" idx="3"/>
              <a:endCxn id="9" idx="0"/>
            </p:cNvCxnSpPr>
            <p:nvPr/>
          </p:nvCxnSpPr>
          <p:spPr>
            <a:xfrm flipH="1">
              <a:off x="3171443" y="3346704"/>
              <a:ext cx="1" cy="203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030A973-DDB6-B9F1-DA4E-183F3415702A}"/>
                </a:ext>
              </a:extLst>
            </p:cNvPr>
            <p:cNvCxnSpPr>
              <a:cxnSpLocks/>
              <a:stCxn id="34" idx="3"/>
              <a:endCxn id="8" idx="0"/>
            </p:cNvCxnSpPr>
            <p:nvPr/>
          </p:nvCxnSpPr>
          <p:spPr>
            <a:xfrm flipH="1">
              <a:off x="5021579" y="3346704"/>
              <a:ext cx="1" cy="203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40B301BB-CC69-F163-EDD6-A889DD6CD6C7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5689091" y="2843783"/>
              <a:ext cx="409956" cy="903472"/>
            </a:xfrm>
            <a:prstGeom prst="bentConnector3">
              <a:avLst>
                <a:gd name="adj1" fmla="val 633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5EEB16C-CB55-F812-514F-7C97B6ABADD9}"/>
                </a:ext>
              </a:extLst>
            </p:cNvPr>
            <p:cNvGrpSpPr>
              <a:grpSpLocks/>
            </p:cNvGrpSpPr>
            <p:nvPr/>
          </p:nvGrpSpPr>
          <p:grpSpPr>
            <a:xfrm>
              <a:off x="7674863" y="2423160"/>
              <a:ext cx="1271018" cy="841246"/>
              <a:chOff x="7674863" y="2423160"/>
              <a:chExt cx="1271018" cy="841246"/>
            </a:xfrm>
          </p:grpSpPr>
          <p:sp>
            <p:nvSpPr>
              <p:cNvPr id="27" name="Rectangle: Top Corners Rounded 26">
                <a:extLst>
                  <a:ext uri="{FF2B5EF4-FFF2-40B4-BE49-F238E27FC236}">
                    <a16:creationId xmlns:a16="http://schemas.microsoft.com/office/drawing/2014/main" id="{0E193F99-C0C4-67E1-01FA-C2CCBBE4FA7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674863" y="2423160"/>
                <a:ext cx="1271016" cy="420623"/>
              </a:xfrm>
              <a:prstGeom prst="round2Same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Dense</a:t>
                </a:r>
              </a:p>
            </p:txBody>
          </p:sp>
          <p:sp>
            <p:nvSpPr>
              <p:cNvPr id="28" name="Rectangle: Top Corners Rounded 27">
                <a:extLst>
                  <a:ext uri="{FF2B5EF4-FFF2-40B4-BE49-F238E27FC236}">
                    <a16:creationId xmlns:a16="http://schemas.microsoft.com/office/drawing/2014/main" id="{75E4C2F6-27C2-319D-1194-19E8BDB833B0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7674864" y="2843784"/>
                <a:ext cx="1271017" cy="420622"/>
              </a:xfrm>
              <a:prstGeom prst="round2Same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4794FBC-C680-3E7A-E356-5323224D8F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74863" y="2869429"/>
                <a:ext cx="12710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41AB115-9BF1-3B38-479A-9A37CC757EA9}"/>
                </a:ext>
              </a:extLst>
            </p:cNvPr>
            <p:cNvGrpSpPr>
              <a:grpSpLocks/>
            </p:cNvGrpSpPr>
            <p:nvPr/>
          </p:nvGrpSpPr>
          <p:grpSpPr>
            <a:xfrm>
              <a:off x="9250678" y="2422559"/>
              <a:ext cx="1271018" cy="841246"/>
              <a:chOff x="9250678" y="2422559"/>
              <a:chExt cx="1271018" cy="841246"/>
            </a:xfrm>
          </p:grpSpPr>
          <p:sp>
            <p:nvSpPr>
              <p:cNvPr id="24" name="Rectangle: Top Corners Rounded 23">
                <a:extLst>
                  <a:ext uri="{FF2B5EF4-FFF2-40B4-BE49-F238E27FC236}">
                    <a16:creationId xmlns:a16="http://schemas.microsoft.com/office/drawing/2014/main" id="{4B6FE262-F519-E224-D9AC-2AC9DBCE636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250678" y="2422559"/>
                <a:ext cx="1271016" cy="420623"/>
              </a:xfrm>
              <a:prstGeom prst="round2Same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Dense</a:t>
                </a:r>
              </a:p>
            </p:txBody>
          </p:sp>
          <p:sp>
            <p:nvSpPr>
              <p:cNvPr id="25" name="Rectangle: Top Corners Rounded 24">
                <a:extLst>
                  <a:ext uri="{FF2B5EF4-FFF2-40B4-BE49-F238E27FC236}">
                    <a16:creationId xmlns:a16="http://schemas.microsoft.com/office/drawing/2014/main" id="{64F149C3-2566-300E-0B0F-B28672F57EC8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9250679" y="2843183"/>
                <a:ext cx="1271017" cy="420622"/>
              </a:xfrm>
              <a:prstGeom prst="round2Same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FA4C5B4-1E92-1D10-D5D6-24CC41A270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50678" y="2868828"/>
                <a:ext cx="12710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Softmax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01963B5-8586-C234-E008-E9331F23DC07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7370064" y="2843182"/>
              <a:ext cx="304797" cy="6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A0B83B3-854C-667C-0A33-505A118931ED}"/>
                </a:ext>
              </a:extLst>
            </p:cNvPr>
            <p:cNvCxnSpPr>
              <a:cxnSpLocks/>
            </p:cNvCxnSpPr>
            <p:nvPr/>
          </p:nvCxnSpPr>
          <p:spPr>
            <a:xfrm>
              <a:off x="8945879" y="2843182"/>
              <a:ext cx="3047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3335608-3C94-F5EB-974D-2C1694751AB7}"/>
                </a:ext>
              </a:extLst>
            </p:cNvPr>
            <p:cNvSpPr>
              <a:spLocks/>
            </p:cNvSpPr>
            <p:nvPr/>
          </p:nvSpPr>
          <p:spPr>
            <a:xfrm>
              <a:off x="9174513" y="3747255"/>
              <a:ext cx="1423346" cy="329186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Data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5EDB0A6-0847-D54E-B95C-0DA2552339F7}"/>
                </a:ext>
              </a:extLst>
            </p:cNvPr>
            <p:cNvCxnSpPr>
              <a:cxnSpLocks/>
              <a:stCxn id="26" idx="2"/>
              <a:endCxn id="22" idx="0"/>
            </p:cNvCxnSpPr>
            <p:nvPr/>
          </p:nvCxnSpPr>
          <p:spPr>
            <a:xfrm>
              <a:off x="9886186" y="3238160"/>
              <a:ext cx="0" cy="5090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35520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B02764F-3A40-1485-FCF9-D54E0A250568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627775" y="899578"/>
            <a:ext cx="6547104" cy="4646335"/>
            <a:chOff x="2627775" y="899578"/>
            <a:chExt cx="6400800" cy="4542506"/>
          </a:xfrm>
        </p:grpSpPr>
        <p:pic>
          <p:nvPicPr>
            <p:cNvPr id="3" name="Picture 2" descr="Chart&#10;&#10;Description automatically generated">
              <a:extLst>
                <a:ext uri="{FF2B5EF4-FFF2-40B4-BE49-F238E27FC236}">
                  <a16:creationId xmlns:a16="http://schemas.microsoft.com/office/drawing/2014/main" id="{0C57DC2A-5A66-AB50-D92C-5723ECD5941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775" y="899579"/>
              <a:ext cx="3200400" cy="2271252"/>
            </a:xfrm>
            <a:prstGeom prst="rect">
              <a:avLst/>
            </a:prstGeom>
          </p:spPr>
        </p:pic>
        <p:pic>
          <p:nvPicPr>
            <p:cNvPr id="5" name="Picture 4" descr="Chart, histogram&#10;&#10;Description automatically generated">
              <a:extLst>
                <a:ext uri="{FF2B5EF4-FFF2-40B4-BE49-F238E27FC236}">
                  <a16:creationId xmlns:a16="http://schemas.microsoft.com/office/drawing/2014/main" id="{257A0FC7-3294-7805-D6B9-F65501F0A9C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775" y="3170830"/>
              <a:ext cx="3200400" cy="2271252"/>
            </a:xfrm>
            <a:prstGeom prst="rect">
              <a:avLst/>
            </a:prstGeom>
          </p:spPr>
        </p:pic>
        <p:pic>
          <p:nvPicPr>
            <p:cNvPr id="7" name="Picture 6" descr="Chart&#10;&#10;Description automatically generated">
              <a:extLst>
                <a:ext uri="{FF2B5EF4-FFF2-40B4-BE49-F238E27FC236}">
                  <a16:creationId xmlns:a16="http://schemas.microsoft.com/office/drawing/2014/main" id="{34DB3E92-1BD5-913B-C271-9B5DD0C19FEC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8175" y="899578"/>
              <a:ext cx="3200400" cy="2271252"/>
            </a:xfrm>
            <a:prstGeom prst="rect">
              <a:avLst/>
            </a:prstGeom>
          </p:spPr>
        </p:pic>
        <p:pic>
          <p:nvPicPr>
            <p:cNvPr id="9" name="Picture 8" descr="Chart, histogram&#10;&#10;Description automatically generated">
              <a:extLst>
                <a:ext uri="{FF2B5EF4-FFF2-40B4-BE49-F238E27FC236}">
                  <a16:creationId xmlns:a16="http://schemas.microsoft.com/office/drawing/2014/main" id="{88CF2CD6-519A-5BED-5D9A-DC7F0135527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8175" y="3170832"/>
              <a:ext cx="3200400" cy="22712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20996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4D7D7E82-6063-D906-DA06-A0BA46D0A93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845" y="1450618"/>
            <a:ext cx="6547104" cy="197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30794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C4605B-A5BE-C48E-014C-A472D6F3FE1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502" y="1244762"/>
            <a:ext cx="6547104" cy="288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9537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o image&#10;&#10;Description automatically generated">
            <a:extLst>
              <a:ext uri="{FF2B5EF4-FFF2-40B4-BE49-F238E27FC236}">
                <a16:creationId xmlns:a16="http://schemas.microsoft.com/office/drawing/2014/main" id="{15412E98-CEA8-AD74-8B83-81EA1B8831B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60" y="1699020"/>
            <a:ext cx="3200400" cy="237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8205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&#10;&#10;Description automatically generated">
            <a:extLst>
              <a:ext uri="{FF2B5EF4-FFF2-40B4-BE49-F238E27FC236}">
                <a16:creationId xmlns:a16="http://schemas.microsoft.com/office/drawing/2014/main" id="{E022D003-E279-29BE-D39D-4597BCB23E9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/>
          <a:srcRect l="1350" t="1540"/>
          <a:stretch/>
        </p:blipFill>
        <p:spPr>
          <a:xfrm>
            <a:off x="3794098" y="1770490"/>
            <a:ext cx="3200400" cy="292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691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07F5CBB-B9F4-55F7-DF80-C748F0C3025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027325" y="749886"/>
            <a:ext cx="3200400" cy="884794"/>
            <a:chOff x="2331587" y="680312"/>
            <a:chExt cx="3200400" cy="8847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0B85915-375B-B15A-2F8D-5EA0BC1B5251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2331587" y="1192696"/>
                  <a:ext cx="3200400" cy="3724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Validation Ratio =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1/</m:t>
                      </m:r>
                      <m:rad>
                        <m:radPr>
                          <m:degHide m:val="on"/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0B85915-375B-B15A-2F8D-5EA0BC1B5251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587" y="1192696"/>
                  <a:ext cx="3200400" cy="372410"/>
                </a:xfrm>
                <a:prstGeom prst="rect">
                  <a:avLst/>
                </a:prstGeom>
                <a:blipFill>
                  <a:blip r:embed="rId3"/>
                  <a:stretch>
                    <a:fillRect t="-655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B6EB850B-3E62-C092-00AB-F07986392C4A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2331587" y="680312"/>
                  <a:ext cx="3200400" cy="5123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Training Ratio =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1−(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B6EB850B-3E62-C092-00AB-F07986392C4A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587" y="680312"/>
                  <a:ext cx="3200400" cy="512384"/>
                </a:xfrm>
                <a:prstGeom prst="rect">
                  <a:avLst/>
                </a:prstGeom>
                <a:blipFill>
                  <a:blip r:embed="rId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2320129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176FAB-51BA-D0D9-16A2-3EDDB973AC2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855" y="2086002"/>
            <a:ext cx="6547104" cy="154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6846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9C50F91-D50F-F32C-9452-7B86398E3F9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371272" y="1309292"/>
            <a:ext cx="6547106" cy="4646333"/>
            <a:chOff x="2371272" y="1309292"/>
            <a:chExt cx="6547106" cy="4646333"/>
          </a:xfrm>
        </p:grpSpPr>
        <p:pic>
          <p:nvPicPr>
            <p:cNvPr id="3" name="Picture 2" descr="Chart&#10;&#10;Description automatically generated">
              <a:extLst>
                <a:ext uri="{FF2B5EF4-FFF2-40B4-BE49-F238E27FC236}">
                  <a16:creationId xmlns:a16="http://schemas.microsoft.com/office/drawing/2014/main" id="{59BD69FE-91DA-EF0E-2B14-FAD2860C350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1274" y="1309292"/>
              <a:ext cx="3273551" cy="2323166"/>
            </a:xfrm>
            <a:prstGeom prst="rect">
              <a:avLst/>
            </a:prstGeom>
          </p:spPr>
        </p:pic>
        <p:pic>
          <p:nvPicPr>
            <p:cNvPr id="5" name="Picture 4" descr="Chart, histogram&#10;&#10;Description automatically generated">
              <a:extLst>
                <a:ext uri="{FF2B5EF4-FFF2-40B4-BE49-F238E27FC236}">
                  <a16:creationId xmlns:a16="http://schemas.microsoft.com/office/drawing/2014/main" id="{50A88C43-BDB8-3A3C-198D-EC7E5EE4B47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1272" y="3632459"/>
              <a:ext cx="3273551" cy="2323166"/>
            </a:xfrm>
            <a:prstGeom prst="rect">
              <a:avLst/>
            </a:prstGeom>
          </p:spPr>
        </p:pic>
        <p:pic>
          <p:nvPicPr>
            <p:cNvPr id="7" name="Picture 6" descr="Chart&#10;&#10;Description automatically generated">
              <a:extLst>
                <a:ext uri="{FF2B5EF4-FFF2-40B4-BE49-F238E27FC236}">
                  <a16:creationId xmlns:a16="http://schemas.microsoft.com/office/drawing/2014/main" id="{62D67045-C48C-C338-CB51-1C6ECC0663A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4823" y="1309292"/>
              <a:ext cx="3273551" cy="2323166"/>
            </a:xfrm>
            <a:prstGeom prst="rect">
              <a:avLst/>
            </a:prstGeom>
          </p:spPr>
        </p:pic>
        <p:pic>
          <p:nvPicPr>
            <p:cNvPr id="9" name="Picture 8" descr="Chart, histogram&#10;&#10;Description automatically generated">
              <a:extLst>
                <a:ext uri="{FF2B5EF4-FFF2-40B4-BE49-F238E27FC236}">
                  <a16:creationId xmlns:a16="http://schemas.microsoft.com/office/drawing/2014/main" id="{7F822E8C-4CD6-49C9-672C-6CE21A36F8A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4827" y="3632459"/>
              <a:ext cx="3273551" cy="23231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255341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C09CA1-F1F1-51D0-5D75-912E99300308}"/>
              </a:ext>
            </a:extLst>
          </p:cNvPr>
          <p:cNvSpPr txBox="1"/>
          <p:nvPr/>
        </p:nvSpPr>
        <p:spPr>
          <a:xfrm>
            <a:off x="5006246" y="2782669"/>
            <a:ext cx="2179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3935067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</a:spPr>
      <a:bodyPr rtlCol="0" anchor="ctr"/>
      <a:lstStyle>
        <a:defPPr algn="ctr">
          <a:defRPr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2528</TotalTime>
  <Words>258</Words>
  <Application>Microsoft Office PowerPoint</Application>
  <PresentationFormat>Widescreen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Wood, Ryan (rpw6fx)</dc:creator>
  <cp:lastModifiedBy>Wood, Ryan (rpw6fx)</cp:lastModifiedBy>
  <cp:revision>12</cp:revision>
  <dcterms:created xsi:type="dcterms:W3CDTF">2022-07-18T15:44:06Z</dcterms:created>
  <dcterms:modified xsi:type="dcterms:W3CDTF">2022-08-09T21:00:22Z</dcterms:modified>
</cp:coreProperties>
</file>