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423F-E6F8-4B7D-9E51-C3EECE2B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540F-A5A6-49A5-AFE5-4172752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5619-08DF-4DF2-BF82-E554EB97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048F-CD02-457A-92B3-6E97E8C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C21A-A533-43DC-9288-513DB9C8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2CDB-B64F-40CD-A86F-E9038FC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8D305-5335-4061-A390-D8BA29ED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FB83-C1E0-4C33-BB60-B88B058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6398-CFFB-400D-8C29-E9CC5BCF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1FC-A021-428E-915E-581DDE6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31380-6781-48F5-9CE5-5656E75B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FC0ED-881A-4DC2-9623-031E71F5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0CF-BD68-405B-804F-76E4DC8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47AB-FBD5-4872-9561-80DDD08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0A4-D612-4605-BE25-B70A996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731B-886D-42B7-8AA5-4392B45C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320-5A87-48F0-A0BB-112DA450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C338-DAF4-426B-92C7-E517A119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F1C1-A4F0-4164-8873-0D57A41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2D37-C18A-45E4-8D87-F8917F0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C25C-A3EC-431E-987C-2B1F02E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1B0B5-2781-4395-AB70-CE3D2A26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AAC2-5113-4CC2-836B-A40E2F1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F1B-9D30-4F62-A3F4-38D5C1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5963-F19A-40BE-A5A5-C46B158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2AA-CEEB-44A7-9C23-BCC27D1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B290-4CD1-41CD-A872-4BE73629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D65B-3AB0-459F-9C19-B7C7B80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E743-7921-4671-AF63-CAD0C447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1982-C31C-42A9-93D3-185C35A8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3D30-DB5B-4F88-9909-675E933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DC47-1AA7-4282-BDC9-2D82CEC1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4D5E-B42A-44AC-A9EC-900882BF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C322-D2C9-4F2F-A93B-3000C20A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D375-AF96-4A41-A286-487AE618E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E70A-3EE9-4134-8510-09CE630B6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E211-86A3-439C-A304-0D72525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55C3-38DE-4775-9492-79531EC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342F-E18A-49AC-8928-39C5DA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770-6266-4C83-A7A9-19D373F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4DA5-DE58-4927-B9E1-B809061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AFA86-889B-4DB3-BB7E-5C4CE16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1233-7FAC-4BD4-BDE1-F34892D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5ADD2-3AE1-4679-9E2B-4808FF0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AB1FF-E719-4981-BBB3-5C997CB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ED0B-F2C6-499A-9021-E462FB04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EF-8F53-44F6-A6E3-E1BF8F28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9D59-7E52-4ADE-90EF-BA86142A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C25D2-2E5D-491F-990A-4577825F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1663-408A-4328-AB43-6D4960E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3485-7A3C-4ACC-96B2-BA78D92A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49F-C01C-4FA9-99D9-0783214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AF9-2C90-4013-8494-F7E76D8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B5507-1031-4378-B628-6912B718E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5DD7D-30E4-4D11-9E7B-4BF02ACF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2B50-CB06-4FC3-A1F0-A2D80E90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C2B8-A963-4A9F-A9AA-39AFA7D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E2F-EA59-4BA2-A7C3-4936168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435F-48CC-40F4-9017-6DE090EA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F40D-5D32-4184-AFC7-5CAC844E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E5D9-A172-4024-B791-C5F62836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3AC3-BD1B-42A9-8DAE-5CE5C9024C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74B5-E7E9-48BB-80E8-C4442D31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E800-B319-47BB-85BF-49E4FE03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CCB3AA3-C6BC-41C5-AF7E-426B3E2D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7206" y="1774921"/>
            <a:ext cx="2536371" cy="253637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15605-3A6A-4480-9665-FE3A0EB92F2E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F9CAADB-F50F-4AC0-8E30-F19D37212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569" y="1774920"/>
            <a:ext cx="2531417" cy="253637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15605-3A6A-4480-9665-FE3A0EB92F2E}"/>
              </a:ext>
            </a:extLst>
          </p:cNvPr>
          <p:cNvCxnSpPr>
            <a:cxnSpLocks/>
          </p:cNvCxnSpPr>
          <p:nvPr/>
        </p:nvCxnSpPr>
        <p:spPr>
          <a:xfrm>
            <a:off x="5487821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71A20B6-6AD4-496E-B8C7-EA690E1AF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206" y="1774919"/>
            <a:ext cx="2536371" cy="253637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15605-3A6A-4480-9665-FE3A0EB92F2E}"/>
              </a:ext>
            </a:extLst>
          </p:cNvPr>
          <p:cNvCxnSpPr>
            <a:cxnSpLocks/>
          </p:cNvCxnSpPr>
          <p:nvPr/>
        </p:nvCxnSpPr>
        <p:spPr>
          <a:xfrm>
            <a:off x="6540666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15605-3A6A-4480-9665-FE3A0EB92F2E}"/>
              </a:ext>
            </a:extLst>
          </p:cNvPr>
          <p:cNvCxnSpPr>
            <a:cxnSpLocks/>
          </p:cNvCxnSpPr>
          <p:nvPr/>
        </p:nvCxnSpPr>
        <p:spPr>
          <a:xfrm>
            <a:off x="4434979" y="4832059"/>
            <a:ext cx="982911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31B3ABE-82D7-4BA9-9471-8EA8533D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667" y="1614505"/>
            <a:ext cx="2691518" cy="26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15605-3A6A-4480-9665-FE3A0EB92F2E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693302F-989D-4812-BB32-9CD9EA3D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594" y="2017552"/>
            <a:ext cx="2081956" cy="208195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720525E-CB51-45F7-852C-D968FEFB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3485" y="2239860"/>
            <a:ext cx="243276" cy="2432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9E62A9B-A3C4-4E53-BB69-808571F77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550" y="2705444"/>
            <a:ext cx="284527" cy="28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0ACC-E4D5-4B0C-8533-FA0AD926980C}"/>
              </a:ext>
            </a:extLst>
          </p:cNvPr>
          <p:cNvSpPr txBox="1"/>
          <p:nvPr/>
        </p:nvSpPr>
        <p:spPr>
          <a:xfrm>
            <a:off x="310393" y="327171"/>
            <a:ext cx="119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1</a:t>
            </a:r>
          </a:p>
        </p:txBody>
      </p:sp>
    </p:spTree>
    <p:extLst>
      <p:ext uri="{BB962C8B-B14F-4D97-AF65-F5344CB8AC3E}">
        <p14:creationId xmlns:p14="http://schemas.microsoft.com/office/powerpoint/2010/main" val="115250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CA263F-F2BF-405E-A8F3-E4F39A63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764" y="2078983"/>
            <a:ext cx="2183323" cy="218332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AE726F4-73E7-4770-935C-57C999A38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449" y="1171581"/>
            <a:ext cx="243276" cy="2432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0B5F4-EDDC-4196-8357-A2F2B16EA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2514" y="1637165"/>
            <a:ext cx="284527" cy="2845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7E5E59-3E2C-48EB-9C0F-52CA4FB7EDD4}"/>
              </a:ext>
            </a:extLst>
          </p:cNvPr>
          <p:cNvCxnSpPr>
            <a:cxnSpLocks/>
          </p:cNvCxnSpPr>
          <p:nvPr/>
        </p:nvCxnSpPr>
        <p:spPr>
          <a:xfrm>
            <a:off x="5357768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30FDC-AF10-4A49-BDBD-A1311D9B1843}"/>
              </a:ext>
            </a:extLst>
          </p:cNvPr>
          <p:cNvSpPr txBox="1"/>
          <p:nvPr/>
        </p:nvSpPr>
        <p:spPr>
          <a:xfrm>
            <a:off x="310393" y="327171"/>
            <a:ext cx="119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2</a:t>
            </a:r>
          </a:p>
        </p:txBody>
      </p:sp>
    </p:spTree>
    <p:extLst>
      <p:ext uri="{BB962C8B-B14F-4D97-AF65-F5344CB8AC3E}">
        <p14:creationId xmlns:p14="http://schemas.microsoft.com/office/powerpoint/2010/main" val="342353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A8E53E3-4B88-436D-B7BB-9CFC91DD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7606" y="2204818"/>
            <a:ext cx="2056788" cy="20567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3B3ADA-06C1-40A0-8C42-97CA828DC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301" y="1060425"/>
            <a:ext cx="243276" cy="2432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C5ADBD6-863A-47AC-8186-2A8E2FCD3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6366" y="1526009"/>
            <a:ext cx="284527" cy="2845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EF48C-81AF-44E4-A4ED-09AC9E37229E}"/>
              </a:ext>
            </a:extLst>
          </p:cNvPr>
          <p:cNvCxnSpPr>
            <a:cxnSpLocks/>
          </p:cNvCxnSpPr>
          <p:nvPr/>
        </p:nvCxnSpPr>
        <p:spPr>
          <a:xfrm>
            <a:off x="5894663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10A150-2F04-464A-940D-5E0C1CAF0858}"/>
              </a:ext>
            </a:extLst>
          </p:cNvPr>
          <p:cNvSpPr txBox="1"/>
          <p:nvPr/>
        </p:nvSpPr>
        <p:spPr>
          <a:xfrm>
            <a:off x="310393" y="327171"/>
            <a:ext cx="119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3</a:t>
            </a:r>
          </a:p>
        </p:txBody>
      </p:sp>
    </p:spTree>
    <p:extLst>
      <p:ext uri="{BB962C8B-B14F-4D97-AF65-F5344CB8AC3E}">
        <p14:creationId xmlns:p14="http://schemas.microsoft.com/office/powerpoint/2010/main" val="25636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0FE21-E131-4D69-9D2E-7C4225D4F808}"/>
              </a:ext>
            </a:extLst>
          </p:cNvPr>
          <p:cNvCxnSpPr>
            <a:cxnSpLocks/>
          </p:cNvCxnSpPr>
          <p:nvPr/>
        </p:nvCxnSpPr>
        <p:spPr>
          <a:xfrm>
            <a:off x="4434979" y="4840448"/>
            <a:ext cx="30885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BBE51BDE-DE57-40EA-8573-A3C966DE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357" y="2438028"/>
            <a:ext cx="1981943" cy="19819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25BBB66-BEF4-457B-BD12-D105218F6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996" y="1609458"/>
            <a:ext cx="243276" cy="2432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EA1941-BFC4-41D4-BEC8-6BE8D1B43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0061" y="2075042"/>
            <a:ext cx="284527" cy="2845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ED719-3381-44D9-889F-4EB5D4883C7E}"/>
              </a:ext>
            </a:extLst>
          </p:cNvPr>
          <p:cNvCxnSpPr>
            <a:cxnSpLocks/>
          </p:cNvCxnSpPr>
          <p:nvPr/>
        </p:nvCxnSpPr>
        <p:spPr>
          <a:xfrm>
            <a:off x="6540666" y="4840448"/>
            <a:ext cx="98291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D54F42-7933-44EF-BF24-C11C4EF78A60}"/>
              </a:ext>
            </a:extLst>
          </p:cNvPr>
          <p:cNvSpPr txBox="1"/>
          <p:nvPr/>
        </p:nvSpPr>
        <p:spPr>
          <a:xfrm>
            <a:off x="310393" y="327171"/>
            <a:ext cx="119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4</a:t>
            </a:r>
          </a:p>
        </p:txBody>
      </p:sp>
    </p:spTree>
    <p:extLst>
      <p:ext uri="{BB962C8B-B14F-4D97-AF65-F5344CB8AC3E}">
        <p14:creationId xmlns:p14="http://schemas.microsoft.com/office/powerpoint/2010/main" val="321564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Rpwilliams</dc:creator>
  <cp:lastModifiedBy>Rpwilliams</cp:lastModifiedBy>
  <cp:revision>5</cp:revision>
  <dcterms:created xsi:type="dcterms:W3CDTF">2018-09-01T20:36:33Z</dcterms:created>
  <dcterms:modified xsi:type="dcterms:W3CDTF">2018-09-02T18:57:46Z</dcterms:modified>
</cp:coreProperties>
</file>