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DC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423F-E6F8-4B7D-9E51-C3EECE2B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540F-A5A6-49A5-AFE5-41727521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4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5" indent="0" algn="ctr">
              <a:buNone/>
              <a:defRPr sz="1600"/>
            </a:lvl6pPr>
            <a:lvl7pPr marL="2743087" indent="0" algn="ctr">
              <a:buNone/>
              <a:defRPr sz="1600"/>
            </a:lvl7pPr>
            <a:lvl8pPr marL="3200268" indent="0" algn="ctr">
              <a:buNone/>
              <a:defRPr sz="1600"/>
            </a:lvl8pPr>
            <a:lvl9pPr marL="365744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5619-08DF-4DF2-BF82-E554EB97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048F-CD02-457A-92B3-6E97E8C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C21A-A533-43DC-9288-513DB9C8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2CDB-B64F-40CD-A86F-E9038FC6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8D305-5335-4061-A390-D8BA29ED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FB83-C1E0-4C33-BB60-B88B058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6398-CFFB-400D-8C29-E9CC5BCF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B1FC-A021-428E-915E-581DDE6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31380-6781-48F5-9CE5-5656E75B9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FC0ED-881A-4DC2-9623-031E71F5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0CF-BD68-405B-804F-76E4DC8F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47AB-FBD5-4872-9561-80DDD08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30A4-D612-4605-BE25-B70A996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731B-886D-42B7-8AA5-4392B45C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C320-5A87-48F0-A0BB-112DA450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C338-DAF4-426B-92C7-E517A119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F1C1-A4F0-4164-8873-0D57A418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2D37-C18A-45E4-8D87-F8917F0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C25C-A3EC-431E-987C-2B1F02E4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1B0B5-2781-4395-AB70-CE3D2A26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AAC2-5113-4CC2-836B-A40E2F1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5F1B-9D30-4F62-A3F4-38D5C11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5963-F19A-40BE-A5A5-C46B158B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2AA-CEEB-44A7-9C23-BCC27D17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B290-4CD1-41CD-A872-4BE73629B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D65B-3AB0-459F-9C19-B7C7B80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E743-7921-4671-AF63-CAD0C447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1982-C31C-42A9-93D3-185C35A8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3D30-DB5B-4F88-9909-675E933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DC47-1AA7-4282-BDC9-2D82CEC1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4D5E-B42A-44AC-A9EC-900882BF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7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4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C322-D2C9-4F2F-A93B-3000C20A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D375-AF96-4A41-A286-487AE618E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7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4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E70A-3EE9-4134-8510-09CE630B6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8E211-86A3-439C-A304-0D72525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55C3-38DE-4775-9492-79531EC8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342F-E18A-49AC-8928-39C5DA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770-6266-4C83-A7A9-19D373F3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04DA5-DE58-4927-B9E1-B809061C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AFA86-889B-4DB3-BB7E-5C4CE16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1233-7FAC-4BD4-BDE1-F34892D1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5ADD2-3AE1-4679-9E2B-4808FF0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AB1FF-E719-4981-BBB3-5C997CBD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7ED0B-F2C6-499A-9021-E462FB04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A0EF-8F53-44F6-A6E3-E1BF8F28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9D59-7E52-4ADE-90EF-BA86142A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C25D2-2E5D-491F-990A-4577825F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3" indent="0">
              <a:buNone/>
              <a:defRPr sz="1200"/>
            </a:lvl3pPr>
            <a:lvl4pPr marL="1371544" indent="0">
              <a:buNone/>
              <a:defRPr sz="1000"/>
            </a:lvl4pPr>
            <a:lvl5pPr marL="1828724" indent="0">
              <a:buNone/>
              <a:defRPr sz="1000"/>
            </a:lvl5pPr>
            <a:lvl6pPr marL="2285905" indent="0">
              <a:buNone/>
              <a:defRPr sz="1000"/>
            </a:lvl6pPr>
            <a:lvl7pPr marL="2743087" indent="0">
              <a:buNone/>
              <a:defRPr sz="1000"/>
            </a:lvl7pPr>
            <a:lvl8pPr marL="3200268" indent="0">
              <a:buNone/>
              <a:defRPr sz="1000"/>
            </a:lvl8pPr>
            <a:lvl9pPr marL="365744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1663-408A-4328-AB43-6D4960E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3485-7A3C-4ACC-96B2-BA78D92A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449F-C01C-4FA9-99D9-0783214D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AF9-2C90-4013-8494-F7E76D8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B5507-1031-4378-B628-6912B718E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3" indent="0">
              <a:buNone/>
              <a:defRPr sz="2400"/>
            </a:lvl3pPr>
            <a:lvl4pPr marL="1371544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7" indent="0">
              <a:buNone/>
              <a:defRPr sz="2000"/>
            </a:lvl7pPr>
            <a:lvl8pPr marL="3200268" indent="0">
              <a:buNone/>
              <a:defRPr sz="2000"/>
            </a:lvl8pPr>
            <a:lvl9pPr marL="36574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5DD7D-30E4-4D11-9E7B-4BF02ACF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3" indent="0">
              <a:buNone/>
              <a:defRPr sz="1200"/>
            </a:lvl3pPr>
            <a:lvl4pPr marL="1371544" indent="0">
              <a:buNone/>
              <a:defRPr sz="1000"/>
            </a:lvl4pPr>
            <a:lvl5pPr marL="1828724" indent="0">
              <a:buNone/>
              <a:defRPr sz="1000"/>
            </a:lvl5pPr>
            <a:lvl6pPr marL="2285905" indent="0">
              <a:buNone/>
              <a:defRPr sz="1000"/>
            </a:lvl6pPr>
            <a:lvl7pPr marL="2743087" indent="0">
              <a:buNone/>
              <a:defRPr sz="1000"/>
            </a:lvl7pPr>
            <a:lvl8pPr marL="3200268" indent="0">
              <a:buNone/>
              <a:defRPr sz="1000"/>
            </a:lvl8pPr>
            <a:lvl9pPr marL="365744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2B50-CB06-4FC3-A1F0-A2D80E90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BC2B8-A963-4A9F-A9AA-39AFA7D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3E2F-EA59-4BA2-A7C3-49361687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F435F-48CC-40F4-9017-6DE090EA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F40D-5D32-4184-AFC7-5CAC844E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E5D9-A172-4024-B791-C5F62836F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3AC3-BD1B-42A9-8DAE-5CE5C9024CD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74B5-E7E9-48BB-80E8-C4442D31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E800-B319-47BB-85BF-49E4FE03C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4A72-E8B9-4916-B109-53841A81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7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8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9" indent="-228590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4A367-E702-4E78-94E1-A065E785F817}"/>
              </a:ext>
            </a:extLst>
          </p:cNvPr>
          <p:cNvSpPr/>
          <p:nvPr/>
        </p:nvSpPr>
        <p:spPr>
          <a:xfrm>
            <a:off x="6580950" y="629174"/>
            <a:ext cx="5239139" cy="2799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A033C0E-D678-42F5-B325-224B1EC7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41" y="1122564"/>
            <a:ext cx="1295026" cy="1295026"/>
          </a:xfrm>
          <a:prstGeom prst="rect">
            <a:avLst/>
          </a:prstGeom>
          <a:ln w="28575">
            <a:noFill/>
          </a:ln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9CE1E3D6-F375-4E67-B145-EB361B88A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357" y="1607998"/>
            <a:ext cx="276999" cy="2769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3F2798E-C951-4278-8521-10C6F38F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359" y="2503059"/>
            <a:ext cx="276999" cy="276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912229-C199-44DD-A005-2F452C6C4C41}"/>
              </a:ext>
            </a:extLst>
          </p:cNvPr>
          <p:cNvSpPr txBox="1"/>
          <p:nvPr/>
        </p:nvSpPr>
        <p:spPr>
          <a:xfrm>
            <a:off x="6736359" y="1122565"/>
            <a:ext cx="499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Alameda County Community Band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AF44-A183-4C5E-B179-D6C21BB1A996}"/>
              </a:ext>
            </a:extLst>
          </p:cNvPr>
          <p:cNvSpPr txBox="1"/>
          <p:nvPr/>
        </p:nvSpPr>
        <p:spPr>
          <a:xfrm>
            <a:off x="6920671" y="1588694"/>
            <a:ext cx="24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Dublin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04617-B86A-4759-A1F4-B847F3DC384E}"/>
              </a:ext>
            </a:extLst>
          </p:cNvPr>
          <p:cNvSpPr txBox="1"/>
          <p:nvPr/>
        </p:nvSpPr>
        <p:spPr>
          <a:xfrm>
            <a:off x="6736359" y="2164345"/>
            <a:ext cx="49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732FD-6159-4E62-9FA7-1D6FA0CBB88A}"/>
              </a:ext>
            </a:extLst>
          </p:cNvPr>
          <p:cNvSpPr txBox="1"/>
          <p:nvPr/>
        </p:nvSpPr>
        <p:spPr>
          <a:xfrm>
            <a:off x="7013545" y="2503059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John Smith, Director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4A86E3A-6FC3-4176-91CA-0A4C89512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2174" y="2872654"/>
            <a:ext cx="276999" cy="2769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77C559-99B9-4C27-860E-FA278FD4DA97}"/>
              </a:ext>
            </a:extLst>
          </p:cNvPr>
          <p:cNvSpPr txBox="1"/>
          <p:nvPr/>
        </p:nvSpPr>
        <p:spPr>
          <a:xfrm>
            <a:off x="7013357" y="2872654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Jmoney@bandrulez.com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64717-89C9-44CA-81C3-89B74C590F15}"/>
              </a:ext>
            </a:extLst>
          </p:cNvPr>
          <p:cNvSpPr/>
          <p:nvPr/>
        </p:nvSpPr>
        <p:spPr>
          <a:xfrm>
            <a:off x="9966281" y="2739995"/>
            <a:ext cx="1585359" cy="3575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 WEBSITE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1874FA3-A0F7-4A0E-9405-0AC3341932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0773" y="2798042"/>
            <a:ext cx="247650" cy="2476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484F36-DF54-4B57-AE48-2FA1668D286D}"/>
              </a:ext>
            </a:extLst>
          </p:cNvPr>
          <p:cNvSpPr/>
          <p:nvPr/>
        </p:nvSpPr>
        <p:spPr>
          <a:xfrm>
            <a:off x="4781726" y="3708348"/>
            <a:ext cx="7038363" cy="2799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Graphic 26" descr="Marker">
            <a:extLst>
              <a:ext uri="{FF2B5EF4-FFF2-40B4-BE49-F238E27FC236}">
                <a16:creationId xmlns:a16="http://schemas.microsoft.com/office/drawing/2014/main" id="{DB7A8FFC-9FDD-4727-B595-915B14D10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357" y="4687172"/>
            <a:ext cx="276999" cy="27699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15101A9-4240-41AF-B978-7861CF036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359" y="5582233"/>
            <a:ext cx="276999" cy="276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B08388-A7CC-43B9-BDD5-FF0A10DE3AE3}"/>
              </a:ext>
            </a:extLst>
          </p:cNvPr>
          <p:cNvSpPr txBox="1"/>
          <p:nvPr/>
        </p:nvSpPr>
        <p:spPr>
          <a:xfrm>
            <a:off x="6736359" y="4201738"/>
            <a:ext cx="499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Ba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Ba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Booie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Community Band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9A18F9-B668-4C20-96E6-8C28428A441A}"/>
              </a:ext>
            </a:extLst>
          </p:cNvPr>
          <p:cNvSpPr txBox="1"/>
          <p:nvPr/>
        </p:nvSpPr>
        <p:spPr>
          <a:xfrm>
            <a:off x="6920671" y="4667868"/>
            <a:ext cx="24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Ba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Booie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95D5A-A6A1-4BBA-86FD-44B717A8944D}"/>
              </a:ext>
            </a:extLst>
          </p:cNvPr>
          <p:cNvSpPr txBox="1"/>
          <p:nvPr/>
        </p:nvSpPr>
        <p:spPr>
          <a:xfrm>
            <a:off x="6736359" y="5243519"/>
            <a:ext cx="49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4ED666-FA8E-4E5B-B067-8AFEE1FB5DB4}"/>
              </a:ext>
            </a:extLst>
          </p:cNvPr>
          <p:cNvSpPr txBox="1"/>
          <p:nvPr/>
        </p:nvSpPr>
        <p:spPr>
          <a:xfrm>
            <a:off x="7013545" y="5582233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John Smith II, Director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B2949BB-808F-414F-BFAD-BD9DD1249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2174" y="5951828"/>
            <a:ext cx="276999" cy="2769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946365A-5CE6-4C6E-82A4-53480CDF318F}"/>
              </a:ext>
            </a:extLst>
          </p:cNvPr>
          <p:cNvSpPr txBox="1"/>
          <p:nvPr/>
        </p:nvSpPr>
        <p:spPr>
          <a:xfrm>
            <a:off x="7013357" y="5951828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JmoneyLee@bandrulez.com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DCFA2C-3AE3-4DF3-9AC2-5F8B98229153}"/>
              </a:ext>
            </a:extLst>
          </p:cNvPr>
          <p:cNvSpPr/>
          <p:nvPr/>
        </p:nvSpPr>
        <p:spPr>
          <a:xfrm>
            <a:off x="9966281" y="5819169"/>
            <a:ext cx="1585359" cy="3575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 WEBSITE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EB35951-642B-4361-BA33-EA2B6F0DB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0773" y="5877216"/>
            <a:ext cx="247650" cy="2476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B301590-CC82-4B16-9592-1B7BA46C48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8924" y="4201739"/>
            <a:ext cx="1295025" cy="12950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CC1BBD-8398-4E4F-899A-A25F4A7C6208}"/>
              </a:ext>
            </a:extLst>
          </p:cNvPr>
          <p:cNvSpPr txBox="1"/>
          <p:nvPr/>
        </p:nvSpPr>
        <p:spPr>
          <a:xfrm>
            <a:off x="371911" y="2417590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 by State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C32EF-E63C-4414-B53B-E89665309782}"/>
              </a:ext>
            </a:extLst>
          </p:cNvPr>
          <p:cNvSpPr txBox="1"/>
          <p:nvPr/>
        </p:nvSpPr>
        <p:spPr>
          <a:xfrm>
            <a:off x="371910" y="3259005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 by Country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54C6B-2B3B-45A5-985C-BAB43B08BEFD}"/>
              </a:ext>
            </a:extLst>
          </p:cNvPr>
          <p:cNvSpPr txBox="1"/>
          <p:nvPr/>
        </p:nvSpPr>
        <p:spPr>
          <a:xfrm>
            <a:off x="371911" y="1467024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 by Type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7AD232-195C-4CED-A06C-0E6A61D2229E}"/>
              </a:ext>
            </a:extLst>
          </p:cNvPr>
          <p:cNvSpPr txBox="1"/>
          <p:nvPr/>
        </p:nvSpPr>
        <p:spPr>
          <a:xfrm>
            <a:off x="371910" y="629174"/>
            <a:ext cx="334546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Radius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4A367-E702-4E78-94E1-A065E785F817}"/>
              </a:ext>
            </a:extLst>
          </p:cNvPr>
          <p:cNvSpPr/>
          <p:nvPr/>
        </p:nvSpPr>
        <p:spPr>
          <a:xfrm>
            <a:off x="7588665" y="629174"/>
            <a:ext cx="3708875" cy="329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A033C0E-D678-42F5-B325-224B1EC7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46" y="1785372"/>
            <a:ext cx="1087580" cy="10875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9CE1E3D6-F375-4E67-B145-EB361B88A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9769" y="1420721"/>
            <a:ext cx="276999" cy="2769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3F2798E-C951-4278-8521-10C6F38F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5511" y="2089355"/>
            <a:ext cx="276999" cy="276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912229-C199-44DD-A005-2F452C6C4C41}"/>
              </a:ext>
            </a:extLst>
          </p:cNvPr>
          <p:cNvSpPr txBox="1"/>
          <p:nvPr/>
        </p:nvSpPr>
        <p:spPr>
          <a:xfrm>
            <a:off x="7588665" y="1002788"/>
            <a:ext cx="4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Alameda County Community Band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AF44-A183-4C5E-B179-D6C21BB1A996}"/>
              </a:ext>
            </a:extLst>
          </p:cNvPr>
          <p:cNvSpPr txBox="1"/>
          <p:nvPr/>
        </p:nvSpPr>
        <p:spPr>
          <a:xfrm>
            <a:off x="8968235" y="1403057"/>
            <a:ext cx="24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Dublin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04617-B86A-4759-A1F4-B847F3DC384E}"/>
              </a:ext>
            </a:extLst>
          </p:cNvPr>
          <p:cNvSpPr txBox="1"/>
          <p:nvPr/>
        </p:nvSpPr>
        <p:spPr>
          <a:xfrm>
            <a:off x="2426026" y="879677"/>
            <a:ext cx="49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732FD-6159-4E62-9FA7-1D6FA0CBB88A}"/>
              </a:ext>
            </a:extLst>
          </p:cNvPr>
          <p:cNvSpPr txBox="1"/>
          <p:nvPr/>
        </p:nvSpPr>
        <p:spPr>
          <a:xfrm>
            <a:off x="8739240" y="2078917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John Smith, Director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4A86E3A-6FC3-4176-91CA-0A4C89512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5512" y="2511860"/>
            <a:ext cx="276999" cy="2769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77C559-99B9-4C27-860E-FA278FD4DA97}"/>
              </a:ext>
            </a:extLst>
          </p:cNvPr>
          <p:cNvSpPr txBox="1"/>
          <p:nvPr/>
        </p:nvSpPr>
        <p:spPr>
          <a:xfrm>
            <a:off x="8749769" y="2508820"/>
            <a:ext cx="499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Jmoney@bandrulez.com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64717-89C9-44CA-81C3-89B74C590F15}"/>
              </a:ext>
            </a:extLst>
          </p:cNvPr>
          <p:cNvSpPr/>
          <p:nvPr/>
        </p:nvSpPr>
        <p:spPr>
          <a:xfrm>
            <a:off x="8588876" y="3360590"/>
            <a:ext cx="1585359" cy="3575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 WEBSITE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1874FA3-A0F7-4A0E-9405-0AC3341932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0934" y="344340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0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</TotalTime>
  <Words>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Rpwilliams</dc:creator>
  <cp:lastModifiedBy>Ryan Williams</cp:lastModifiedBy>
  <cp:revision>27</cp:revision>
  <dcterms:created xsi:type="dcterms:W3CDTF">2018-09-01T20:36:33Z</dcterms:created>
  <dcterms:modified xsi:type="dcterms:W3CDTF">2018-10-22T02:03:23Z</dcterms:modified>
</cp:coreProperties>
</file>